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3" r:id="rId2"/>
    <p:sldId id="314" r:id="rId3"/>
    <p:sldId id="315" r:id="rId4"/>
    <p:sldId id="316" r:id="rId5"/>
    <p:sldId id="317" r:id="rId6"/>
    <p:sldId id="318" r:id="rId7"/>
    <p:sldId id="319" r:id="rId8"/>
    <p:sldId id="320" r:id="rId9"/>
    <p:sldId id="321" r:id="rId10"/>
    <p:sldId id="322" r:id="rId11"/>
    <p:sldId id="323" r:id="rId12"/>
    <p:sldId id="324" r:id="rId13"/>
    <p:sldId id="325" r:id="rId14"/>
    <p:sldId id="326" r:id="rId15"/>
    <p:sldId id="327" r:id="rId16"/>
    <p:sldId id="328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40" r:id="rId29"/>
    <p:sldId id="341" r:id="rId30"/>
    <p:sldId id="342" r:id="rId31"/>
    <p:sldId id="343" r:id="rId32"/>
    <p:sldId id="344" r:id="rId33"/>
    <p:sldId id="345" r:id="rId34"/>
    <p:sldId id="346" r:id="rId35"/>
    <p:sldId id="347" r:id="rId36"/>
    <p:sldId id="348" r:id="rId37"/>
    <p:sldId id="349" r:id="rId38"/>
    <p:sldId id="350" r:id="rId39"/>
    <p:sldId id="351" r:id="rId40"/>
    <p:sldId id="352" r:id="rId41"/>
    <p:sldId id="353" r:id="rId42"/>
    <p:sldId id="354" r:id="rId43"/>
    <p:sldId id="355" r:id="rId44"/>
    <p:sldId id="356" r:id="rId45"/>
    <p:sldId id="357" r:id="rId46"/>
    <p:sldId id="358" r:id="rId47"/>
    <p:sldId id="359" r:id="rId48"/>
    <p:sldId id="360" r:id="rId49"/>
    <p:sldId id="361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60" d="100"/>
          <a:sy n="60" d="100"/>
        </p:scale>
        <p:origin x="-2002" y="-49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G_62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28604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2910" y="571480"/>
            <a:ext cx="1143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Алтея корни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 descr="IMG_627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2877" y="857232"/>
            <a:ext cx="8751123" cy="58340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7158" y="214290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календулы лекарственной цветки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62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348" y="642918"/>
            <a:ext cx="30718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Эвкалипта </a:t>
            </a:r>
            <a:r>
              <a:rPr lang="ru-RU" dirty="0" err="1" smtClean="0"/>
              <a:t>прутовидного</a:t>
            </a:r>
            <a:r>
              <a:rPr lang="ru-RU" dirty="0" smtClean="0"/>
              <a:t> листья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G_62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5720" y="500042"/>
            <a:ext cx="228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Фенхеля обыкновенного плоды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6285.JPG"/>
          <p:cNvPicPr>
            <a:picLocks noChangeAspect="1"/>
          </p:cNvPicPr>
          <p:nvPr/>
        </p:nvPicPr>
        <p:blipFill>
          <a:blip r:embed="rId2" cstate="print"/>
          <a:srcRect r="23437" b="34766"/>
          <a:stretch>
            <a:fillRect/>
          </a:stretch>
        </p:blipFill>
        <p:spPr>
          <a:xfrm>
            <a:off x="357158" y="1214422"/>
            <a:ext cx="8510074" cy="48339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0034" y="285728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Тмина обыкновенного плоды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628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619104"/>
            <a:ext cx="8786842" cy="585789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0034" y="500042"/>
            <a:ext cx="1928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Аниса обыкновенного плоды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63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571480"/>
            <a:ext cx="8858280" cy="59055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282" y="357166"/>
            <a:ext cx="14287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Кориандра посевного плоды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631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5784" y="642918"/>
            <a:ext cx="8608215" cy="57388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844" y="357166"/>
            <a:ext cx="171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Укропа пахучего плоды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62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571480"/>
            <a:ext cx="33575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Аира болотного корневища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_62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928670"/>
            <a:ext cx="8536809" cy="56912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85786" y="500042"/>
            <a:ext cx="55007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Тимьяна ползучего трава  (чабреца трава)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629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57166"/>
            <a:ext cx="9144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5720" y="5214950"/>
            <a:ext cx="22860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Можжевельника обыкновенного плоды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62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282" y="500042"/>
            <a:ext cx="1714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Шиповника плоды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62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214290"/>
            <a:ext cx="8215338" cy="54768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572000" y="6072206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Душицы обыкновенной трава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63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322495" cy="554833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28728" y="6000768"/>
            <a:ext cx="70009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Валерианы лекарственной корневища с корнями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IMG_63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42900"/>
            <a:ext cx="8858280" cy="5905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00166" y="5857892"/>
            <a:ext cx="714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Ромашки аптечной цветки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63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14290"/>
            <a:ext cx="8965437" cy="59769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42976" y="6429396"/>
            <a:ext cx="6929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Полыни горькой трава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3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2844" y="500042"/>
            <a:ext cx="19288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Девясила высокого корневища и корни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31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190" y="785794"/>
            <a:ext cx="8536809" cy="56912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20" y="357166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Багульника болотного </a:t>
            </a:r>
            <a:r>
              <a:rPr lang="ru-RU" dirty="0" err="1" smtClean="0"/>
              <a:t>побеи</a:t>
            </a:r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63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714356"/>
            <a:ext cx="8858280" cy="590552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596" y="214290"/>
            <a:ext cx="4286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Зверобоя трава</a:t>
            </a:r>
            <a:endParaRPr lang="ru-RU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32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928670"/>
            <a:ext cx="8643966" cy="57626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20" y="214290"/>
            <a:ext cx="37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Горца птичьего трава</a:t>
            </a:r>
            <a:endParaRPr lang="ru-RU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3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190" y="785794"/>
            <a:ext cx="8536809" cy="56912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2910" y="142852"/>
            <a:ext cx="40719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Боярышника плоды</a:t>
            </a: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329.JPG"/>
          <p:cNvPicPr>
            <a:picLocks noChangeAspect="1"/>
          </p:cNvPicPr>
          <p:nvPr/>
        </p:nvPicPr>
        <p:blipFill>
          <a:blip r:embed="rId2" cstate="print">
            <a:lum bright="20000" contrast="20000"/>
          </a:blip>
          <a:stretch>
            <a:fillRect/>
          </a:stretch>
        </p:blipFill>
        <p:spPr>
          <a:xfrm>
            <a:off x="500034" y="714356"/>
            <a:ext cx="8643966" cy="57626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596" y="285728"/>
            <a:ext cx="414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Аронии</a:t>
            </a:r>
            <a:r>
              <a:rPr lang="ru-RU" dirty="0" smtClean="0"/>
              <a:t> черноплодной плоды сухие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" name="Рисунок 2" descr="IMG_62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785794"/>
            <a:ext cx="8100000" cy="540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142852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Льна посевного семена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3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857232"/>
            <a:ext cx="8429652" cy="56197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596" y="285728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Пустырника трава</a:t>
            </a: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3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2" y="500042"/>
            <a:ext cx="20717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Софоры японской плоды</a:t>
            </a:r>
            <a:endParaRPr lang="ru-RU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33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857232"/>
            <a:ext cx="8429652" cy="56197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20" y="214290"/>
            <a:ext cx="521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Череды </a:t>
            </a:r>
            <a:r>
              <a:rPr lang="ru-RU" dirty="0" err="1" smtClean="0"/>
              <a:t>трехраздельной</a:t>
            </a:r>
            <a:r>
              <a:rPr lang="ru-RU" dirty="0" smtClean="0"/>
              <a:t> трава</a:t>
            </a:r>
            <a:endParaRPr lang="ru-RU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6341.JPG"/>
          <p:cNvPicPr>
            <a:picLocks noChangeAspect="1"/>
          </p:cNvPicPr>
          <p:nvPr/>
        </p:nvPicPr>
        <p:blipFill>
          <a:blip r:embed="rId2" cstate="print">
            <a:lum bright="20000" contrast="10000"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8596" y="642918"/>
            <a:ext cx="2571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Лапчатки прямостоячей корневища</a:t>
            </a:r>
            <a:endParaRPr lang="ru-RU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3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1095356"/>
            <a:ext cx="8643966" cy="57626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596" y="285728"/>
            <a:ext cx="5857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Кровохлебки лекарственной корневища </a:t>
            </a:r>
            <a:r>
              <a:rPr lang="ru-RU" dirty="0" smtClean="0"/>
              <a:t>и корни</a:t>
            </a:r>
            <a:endParaRPr lang="ru-RU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3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5720" y="571480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Змевика</a:t>
            </a:r>
            <a:r>
              <a:rPr lang="ru-RU" dirty="0" smtClean="0"/>
              <a:t> корневища</a:t>
            </a:r>
            <a:endParaRPr lang="ru-RU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634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14282" y="500042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Дуба кора</a:t>
            </a:r>
            <a:endParaRPr lang="ru-RU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3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58" y="428604"/>
            <a:ext cx="2714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Скумпии кожевенной листья</a:t>
            </a:r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63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28596" y="714356"/>
            <a:ext cx="2000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Элеутерококка колючего корневища  и корни</a:t>
            </a:r>
            <a:endParaRPr lang="ru-RU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3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2" y="642918"/>
            <a:ext cx="1714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Лимонника китайского плоды</a:t>
            </a:r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626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571480"/>
            <a:ext cx="8429652" cy="56197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0034" y="357166"/>
            <a:ext cx="2357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Мать-и-мачехи </a:t>
            </a:r>
            <a:r>
              <a:rPr lang="ru-RU" dirty="0" err="1" smtClean="0"/>
              <a:t>обыковенной</a:t>
            </a:r>
            <a:r>
              <a:rPr lang="ru-RU" dirty="0" smtClean="0"/>
              <a:t> листья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3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714356"/>
            <a:ext cx="8643966" cy="57626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7158" y="214290"/>
            <a:ext cx="70723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Смоковницы обыкновенной листья</a:t>
            </a:r>
            <a:endParaRPr lang="ru-RU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36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714356"/>
            <a:ext cx="8643966" cy="57626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00034" y="357166"/>
            <a:ext cx="435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Донника  трава</a:t>
            </a:r>
            <a:endParaRPr lang="ru-RU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3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85794"/>
            <a:ext cx="8858280" cy="59055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2" y="142852"/>
            <a:ext cx="34290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Пастернака посевного плоды </a:t>
            </a:r>
            <a:endParaRPr lang="ru-RU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36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476228"/>
            <a:ext cx="9001156" cy="600077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596" y="0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Сенны</a:t>
            </a:r>
            <a:r>
              <a:rPr lang="ru-RU" dirty="0" smtClean="0"/>
              <a:t> листья</a:t>
            </a:r>
            <a:endParaRPr lang="ru-RU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3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4348" y="857232"/>
            <a:ext cx="8429652" cy="56197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2" y="214290"/>
            <a:ext cx="42148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Крушины </a:t>
            </a:r>
            <a:r>
              <a:rPr lang="ru-RU" dirty="0" err="1" smtClean="0"/>
              <a:t>ольховидной</a:t>
            </a:r>
            <a:r>
              <a:rPr lang="ru-RU" dirty="0" smtClean="0"/>
              <a:t> кора</a:t>
            </a:r>
            <a:endParaRPr lang="ru-RU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3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8751123" cy="58340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714612" y="6429396"/>
            <a:ext cx="61436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Брусники обыкновенной листья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3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596" y="666730"/>
            <a:ext cx="8715404" cy="58102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28596" y="285728"/>
            <a:ext cx="4357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Толокнянки обыкновенной листья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63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16" y="5429264"/>
            <a:ext cx="19288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Жостера слабительного плоды </a:t>
            </a:r>
            <a:endParaRPr lang="ru-RU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_63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2910" y="571480"/>
            <a:ext cx="2928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Бадана толстолистного корневища </a:t>
            </a:r>
            <a:endParaRPr lang="ru-RU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638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20" y="571480"/>
            <a:ext cx="8643966" cy="57626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4282" y="214290"/>
            <a:ext cx="36433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Бессмертника песчаного цветки</a:t>
            </a:r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62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57290" y="0"/>
            <a:ext cx="457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58016" y="1857364"/>
            <a:ext cx="2000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Подорожника большого листья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62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14348" y="714356"/>
            <a:ext cx="214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Ламинарии слоевища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 descr="IMG_62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7158" y="571480"/>
            <a:ext cx="2500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Рябины обыкновенной плоды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00034" y="285728"/>
            <a:ext cx="3286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Калины обыкновенной кора </a:t>
            </a:r>
            <a:endParaRPr lang="ru-RU" dirty="0"/>
          </a:p>
        </p:txBody>
      </p:sp>
      <p:pic>
        <p:nvPicPr>
          <p:cNvPr id="5" name="Picture 4" descr="F:\архив макроскопий\сырье\IMG_348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785794"/>
            <a:ext cx="8143932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214282" y="857232"/>
            <a:ext cx="1857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Калины </a:t>
            </a:r>
          </a:p>
          <a:p>
            <a:r>
              <a:rPr lang="ru-RU" dirty="0" smtClean="0"/>
              <a:t>плоды </a:t>
            </a:r>
          </a:p>
          <a:p>
            <a:r>
              <a:rPr lang="ru-RU" dirty="0" smtClean="0"/>
              <a:t>свежие</a:t>
            </a:r>
            <a:endParaRPr lang="ru-RU" dirty="0"/>
          </a:p>
        </p:txBody>
      </p:sp>
      <p:pic>
        <p:nvPicPr>
          <p:cNvPr id="5" name="Рисунок 4" descr="IMG_20210122_131653.jpg"/>
          <p:cNvPicPr>
            <a:picLocks noChangeAspect="1"/>
          </p:cNvPicPr>
          <p:nvPr/>
        </p:nvPicPr>
        <p:blipFill>
          <a:blip r:embed="rId2" cstate="print">
            <a:lum bright="10000" contrast="20000"/>
          </a:blip>
          <a:srcRect l="21875" t="-1042" r="9375"/>
          <a:stretch>
            <a:fillRect/>
          </a:stretch>
        </p:blipFill>
        <p:spPr>
          <a:xfrm rot="5400000">
            <a:off x="2035939" y="-35731"/>
            <a:ext cx="6286544" cy="69294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150</Words>
  <PresentationFormat>Экран (4:3)</PresentationFormat>
  <Paragraphs>51</Paragraphs>
  <Slides>49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Виктория</dc:creator>
  <cp:lastModifiedBy>Windows User</cp:lastModifiedBy>
  <cp:revision>31</cp:revision>
  <dcterms:created xsi:type="dcterms:W3CDTF">2020-11-05T04:25:21Z</dcterms:created>
  <dcterms:modified xsi:type="dcterms:W3CDTF">2021-01-23T04:43:58Z</dcterms:modified>
</cp:coreProperties>
</file>