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2" r:id="rId2"/>
    <p:sldId id="363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1982" y="-4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4" y="500042"/>
            <a:ext cx="1643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Пижмы обыкновенной цветки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809606"/>
            <a:ext cx="8501090" cy="5667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472" y="357166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Адониса весеннего трава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66730"/>
            <a:ext cx="8715404" cy="5810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142852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Хвоща полевого трава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619104"/>
            <a:ext cx="8786842" cy="58578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142852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Хмеля обыкновенного соплодия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8858280" cy="590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28572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Ландыша листья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IMG_349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357188"/>
            <a:ext cx="8001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28794" y="6000768"/>
            <a:ext cx="6572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Кукурузы </a:t>
            </a:r>
            <a:r>
              <a:rPr lang="ru-RU" dirty="0" err="1" smtClean="0"/>
              <a:t>обыковенной</a:t>
            </a:r>
            <a:r>
              <a:rPr lang="ru-RU" dirty="0" smtClean="0"/>
              <a:t> столбики с рыльцами</a:t>
            </a: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122_13143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428596" y="357166"/>
            <a:ext cx="8160000" cy="61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500042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Наперстянки листья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1403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13281" t="3125"/>
          <a:stretch>
            <a:fillRect/>
          </a:stretch>
        </p:blipFill>
        <p:spPr>
          <a:xfrm>
            <a:off x="1285852" y="428604"/>
            <a:ext cx="7390445" cy="619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4" y="428604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Вахты трехлистной листья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1244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0"/>
            <a:ext cx="8160000" cy="612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794" y="6215082"/>
            <a:ext cx="6072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Крапивы двудомной листья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1202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642910" y="0"/>
            <a:ext cx="7776000" cy="583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6000768"/>
            <a:ext cx="671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Мяты перечной листья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1116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642910" y="0"/>
            <a:ext cx="7680000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1670" y="6000768"/>
            <a:ext cx="571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Горца почечуйного трава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8858280" cy="590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142852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Одуванчика лекарственного корни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1045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7680000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3108" y="6000768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Фиалки трава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1015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642910" y="0"/>
            <a:ext cx="7680000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794" y="6000768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Тысячелистника обыкновенного цветки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0930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785786" y="0"/>
            <a:ext cx="7680000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04" y="6072206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Пастушьей сумки обыкновенной трава</a:t>
            </a: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0829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0"/>
            <a:ext cx="7680000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5929330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Кубышки желтой корневища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0841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7680000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6000768"/>
            <a:ext cx="542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Щавеля конского корни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0717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7680000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480" y="5929330"/>
            <a:ext cx="578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Сумаха дубильного листья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122_130608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0"/>
            <a:ext cx="7680000" cy="57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538" y="5929330"/>
            <a:ext cx="650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Шалфея лекарственного листья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8751123" cy="5834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4" y="607220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Ольхи соплодия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642918"/>
            <a:ext cx="5000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Солодки корни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761980"/>
            <a:ext cx="8572528" cy="5715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142852"/>
            <a:ext cx="59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Барбариса обыкновенного листья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52480"/>
            <a:ext cx="8858280" cy="590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Дурмана обыкновенного листья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877" y="857232"/>
            <a:ext cx="8751123" cy="5834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472" y="214290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Белены черной листья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4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66730"/>
            <a:ext cx="8715404" cy="5810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142852"/>
            <a:ext cx="478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Чистотела большого трава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809606"/>
            <a:ext cx="8501090" cy="56673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285728"/>
            <a:ext cx="457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Барбариса обыкновенного корни</a:t>
            </a: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76</Words>
  <PresentationFormat>Экран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Виктория</dc:creator>
  <cp:lastModifiedBy>Windows User</cp:lastModifiedBy>
  <cp:revision>31</cp:revision>
  <dcterms:created xsi:type="dcterms:W3CDTF">2020-11-05T04:25:21Z</dcterms:created>
  <dcterms:modified xsi:type="dcterms:W3CDTF">2021-01-22T09:57:02Z</dcterms:modified>
</cp:coreProperties>
</file>