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9" r:id="rId2"/>
    <p:sldId id="310" r:id="rId3"/>
    <p:sldId id="311" r:id="rId4"/>
    <p:sldId id="269" r:id="rId5"/>
    <p:sldId id="312" r:id="rId6"/>
    <p:sldId id="314" r:id="rId7"/>
    <p:sldId id="313" r:id="rId8"/>
    <p:sldId id="268" r:id="rId9"/>
    <p:sldId id="316" r:id="rId10"/>
    <p:sldId id="315" r:id="rId11"/>
    <p:sldId id="322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31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321" r:id="rId31"/>
    <p:sldId id="323" r:id="rId32"/>
    <p:sldId id="324" r:id="rId33"/>
    <p:sldId id="325" r:id="rId34"/>
    <p:sldId id="326" r:id="rId35"/>
    <p:sldId id="327" r:id="rId36"/>
    <p:sldId id="328" r:id="rId37"/>
    <p:sldId id="329" r:id="rId38"/>
    <p:sldId id="287" r:id="rId39"/>
    <p:sldId id="288" r:id="rId40"/>
    <p:sldId id="293" r:id="rId41"/>
    <p:sldId id="295" r:id="rId42"/>
    <p:sldId id="297" r:id="rId43"/>
    <p:sldId id="292" r:id="rId44"/>
    <p:sldId id="317" r:id="rId45"/>
    <p:sldId id="318" r:id="rId46"/>
    <p:sldId id="319" r:id="rId47"/>
    <p:sldId id="320" r:id="rId48"/>
    <p:sldId id="304" r:id="rId49"/>
    <p:sldId id="305" r:id="rId50"/>
    <p:sldId id="306" r:id="rId51"/>
    <p:sldId id="307" r:id="rId52"/>
    <p:sldId id="330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CC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F590E-64FE-4995-849A-B45FCBAA8CC5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FA9E1-224C-43F0-9B57-CDC37CBBE6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8432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C2CF-5135-45E4-8221-D077D771AFDD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65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C2CF-5135-45E4-8221-D077D771AFDD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654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C2CF-5135-45E4-8221-D077D771AFD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4654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469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2;&#1080;&#1090;&#1072;&#1083;&#1080;&#1081;\Desktop\&#1055;&#1088;&#1077;&#1079;&#1077;&#1085;&#1090;&#1072;&#1094;&#1080;&#1080;\&#1063;&#1080;&#1074;&#1077;&#1077;&#1074;\&#1082;&#1080;&#1073;&#1077;&#1088;-&#1072;&#1083;&#1100;&#1094;.mp4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57158" y="2071678"/>
            <a:ext cx="5472112" cy="1104900"/>
          </a:xfrm>
        </p:spPr>
        <p:txBody>
          <a:bodyPr>
            <a:normAutofit/>
          </a:bodyPr>
          <a:lstStyle/>
          <a:p>
            <a:pPr algn="l"/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Болезнь Альцгеймера</a:t>
            </a:r>
            <a:r>
              <a:rPr lang="ru-RU" alt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/>
            </a:r>
            <a:br>
              <a:rPr lang="ru-RU" alt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Bookman Old Style" pitchFamily="18" charset="0"/>
              </a:rPr>
            </a:br>
            <a:endParaRPr lang="en-US" altLang="ru-RU" sz="3200" dirty="0" smtClean="0">
              <a:solidFill>
                <a:schemeClr val="accent4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3000364" y="5500702"/>
            <a:ext cx="1584325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endParaRPr lang="en-US" altLang="ru-RU" sz="1400" dirty="0">
              <a:solidFill>
                <a:srgbClr val="5336D1"/>
              </a:solidFill>
            </a:endParaRPr>
          </a:p>
        </p:txBody>
      </p:sp>
      <p:sp>
        <p:nvSpPr>
          <p:cNvPr id="2055" name="Subtitle 2"/>
          <p:cNvSpPr txBox="1">
            <a:spLocks/>
          </p:cNvSpPr>
          <p:nvPr/>
        </p:nvSpPr>
        <p:spPr bwMode="auto">
          <a:xfrm>
            <a:off x="4427538" y="5446185"/>
            <a:ext cx="215901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endParaRPr lang="en-US" altLang="ru-RU" sz="1400" dirty="0">
              <a:solidFill>
                <a:srgbClr val="5336D1"/>
              </a:solidFill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205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Рисунок 16" descr="3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214554"/>
            <a:ext cx="3167058" cy="23574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43042" y="5072074"/>
            <a:ext cx="4572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Доцент </a:t>
            </a: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кафедры неврологии, </a:t>
            </a: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психиатрии, </a:t>
            </a: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мануальной медицины и медицинской реабилитации Института НМФО </a:t>
            </a:r>
            <a:r>
              <a:rPr lang="ru-RU" dirty="0" err="1" smtClean="0">
                <a:solidFill>
                  <a:srgbClr val="FFFF00"/>
                </a:solidFill>
                <a:latin typeface="Bookman Old Style" pitchFamily="18" charset="0"/>
              </a:rPr>
              <a:t>ВолгГМУ</a:t>
            </a: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endParaRPr lang="ru-RU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к.м.н</a:t>
            </a:r>
            <a:r>
              <a:rPr lang="ru-RU" dirty="0" smtClean="0">
                <a:solidFill>
                  <a:srgbClr val="FFFF00"/>
                </a:solidFill>
                <a:latin typeface="Bookman Old Style" pitchFamily="18" charset="0"/>
              </a:rPr>
              <a:t>. Ростовщиков В.В.</a:t>
            </a:r>
            <a:endParaRPr lang="ru-RU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16" name="Рисунок 15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latin typeface="+mn-lt"/>
              </a:rPr>
              <a:t>Нейровизуализация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>
            <a:normAutofit fontScale="70000" lnSpcReduction="20000"/>
          </a:bodyPr>
          <a:lstStyle/>
          <a:p>
            <a:r>
              <a:rPr lang="ru-RU" sz="3100" dirty="0" err="1" smtClean="0">
                <a:solidFill>
                  <a:schemeClr val="accent5"/>
                </a:solidFill>
              </a:rPr>
              <a:t>МРТ-признаки</a:t>
            </a:r>
            <a:r>
              <a:rPr lang="ru-RU" sz="3100" dirty="0" smtClean="0">
                <a:solidFill>
                  <a:schemeClr val="accent5"/>
                </a:solidFill>
              </a:rPr>
              <a:t> болезни Альцгеймера с ранним началом:</a:t>
            </a:r>
          </a:p>
          <a:p>
            <a:r>
              <a:rPr lang="ru-RU" sz="3100" dirty="0" smtClean="0"/>
              <a:t>Церебральная атрофия, наиболее выраженная в области </a:t>
            </a:r>
            <a:r>
              <a:rPr lang="ru-RU" sz="3100" dirty="0" err="1" smtClean="0"/>
              <a:t>гиппокампа</a:t>
            </a:r>
            <a:r>
              <a:rPr lang="ru-RU" sz="3100" dirty="0" smtClean="0"/>
              <a:t> и коре теменно-височных долей.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475-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928934"/>
            <a:ext cx="5000660" cy="32861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6143644"/>
            <a:ext cx="478634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Маркин С.П. Профилактика и лечение деменции // РМЖ. 2010. №8. С. 475</a:t>
            </a:r>
            <a:endParaRPr lang="ru-RU" sz="1050" dirty="0"/>
          </a:p>
        </p:txBody>
      </p:sp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Деменция при болезни Альцгеймера с ранним началом (</a:t>
            </a:r>
            <a:r>
              <a:rPr lang="ru-RU" sz="3600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афато-апракто-агностическое</a:t>
            </a:r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слабоумие)</a:t>
            </a: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Центральное место в клинической картине занимает </a:t>
            </a:r>
            <a:r>
              <a:rPr lang="ru-RU" dirty="0" smtClean="0">
                <a:solidFill>
                  <a:srgbClr val="FFFF00"/>
                </a:solidFill>
              </a:rPr>
              <a:t>распад памяти</a:t>
            </a:r>
            <a:r>
              <a:rPr lang="ru-RU" dirty="0" smtClean="0"/>
              <a:t>, протекающий по закономерностям прогрессирующей амнезии.</a:t>
            </a:r>
          </a:p>
          <a:p>
            <a:r>
              <a:rPr lang="ru-RU" dirty="0" smtClean="0"/>
              <a:t>Характерна большая интенсивность разрушения запасов памяти.</a:t>
            </a:r>
          </a:p>
          <a:p>
            <a:r>
              <a:rPr lang="ru-RU" dirty="0" smtClean="0"/>
              <a:t>Быстро наступает </a:t>
            </a:r>
            <a:r>
              <a:rPr lang="ru-RU" dirty="0" err="1" smtClean="0"/>
              <a:t>амнестическая</a:t>
            </a:r>
            <a:r>
              <a:rPr lang="ru-RU" dirty="0" smtClean="0"/>
              <a:t> дезориентировка и в конечном итоге – полное опустошение приобретенного в жизни опыта и запасов памяти.</a:t>
            </a:r>
          </a:p>
          <a:p>
            <a:r>
              <a:rPr lang="ru-RU" dirty="0" smtClean="0"/>
              <a:t>Больные выглядят растерянными из-за собственной интеллектуальной несостоятельности и иногда дают аффективные реакции на это, вплоть до развития отчетливого депрессивного синдрома.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Деменция при болезни Альцгеймера с ранним началом (</a:t>
            </a:r>
            <a:r>
              <a:rPr lang="ru-RU" sz="28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афато-апракто-агностическое</a:t>
            </a:r>
            <a:r>
              <a:rPr lang="ru-RU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слабоумие</a:t>
            </a:r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НЕЙРОПСИХОЛОГИЧЕСКАЯ ДИАГНОСТИКА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en-US" altLang="ru-RU" sz="28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Нарушения речи (афазии</a:t>
            </a:r>
            <a:r>
              <a:rPr lang="ru-RU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амнестическая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афазия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сенсорная афазия (семантическая афазия, как     раннее проявление сенсорной)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моторная афазия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логоклоническое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заикание</a:t>
            </a:r>
          </a:p>
          <a:p>
            <a:pPr marL="0" indent="0" algn="ctr">
              <a:buFont typeface="Arial" charset="0"/>
              <a:buNone/>
            </a:pPr>
            <a:endParaRPr lang="ru-RU" altLang="ru-RU" sz="2000" dirty="0" smtClean="0">
              <a:solidFill>
                <a:schemeClr val="bg1"/>
              </a:solidFill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" name="Рисунок 12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altLang="ru-RU" sz="3100" dirty="0" err="1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Амнестическая</a:t>
            </a:r>
            <a:r>
              <a:rPr lang="ru-RU" altLang="ru-RU" sz="31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 афазия</a:t>
            </a:r>
            <a:r>
              <a:rPr lang="ru-RU" sz="3100" dirty="0" smtClean="0">
                <a:latin typeface="+mn-lt"/>
              </a:rPr>
              <a:t> </a:t>
            </a:r>
            <a:br>
              <a:rPr lang="ru-RU" sz="3100" dirty="0" smtClean="0">
                <a:latin typeface="+mn-lt"/>
              </a:rPr>
            </a:br>
            <a:r>
              <a:rPr lang="ru-RU" sz="27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(заключается в трудности называния предметов, хотя больной знает их значение и употребление)</a:t>
            </a:r>
            <a:endParaRPr lang="en-US" altLang="ru-RU" sz="2000" dirty="0" smtClean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0" name="Содержимое 19" descr="neiro-blic-obsledovanie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000240"/>
            <a:ext cx="5214974" cy="4506768"/>
          </a:xfrm>
        </p:spPr>
      </p:pic>
      <p:pic>
        <p:nvPicPr>
          <p:cNvPr id="13" name="Рисунок 12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Сенсорная афазия </a:t>
            </a:r>
            <a:b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(утрата способности понимания речи другого человека)</a:t>
            </a:r>
            <a:endParaRPr lang="en-US" altLang="ru-RU" sz="27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28596" y="2000240"/>
            <a:ext cx="8258204" cy="43243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Семантическая афазия (приблизительное понимание), как раннее проявление сенсорной.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 «мамина дочка».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Предлагается различное называние двух нарисованных на бумаге персонажей: «мамина дочка», «дочкина мама»,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мама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дочки», «дочка мамы». Больной теряет способность понимать языковые тонкости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285852" y="5786454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571604" y="5286388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714612" y="6215082"/>
            <a:ext cx="632076" cy="485772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857488" y="5929330"/>
            <a:ext cx="314324" cy="28575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Моторная афазия</a:t>
            </a:r>
            <a:b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(неспособность больного проговаривать сложные в произношении слова и словосочетания, а в дальнейшем – полная утрата экспрессивной функции речи)</a:t>
            </a:r>
            <a:endParaRPr lang="en-US" altLang="ru-RU" sz="2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428596" y="2143116"/>
            <a:ext cx="8258204" cy="4181484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Поговорки.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Из-под топота копыт пыль по полю летит;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Шла Саша по шоссе и сосала сушку;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Карл у Клары украл кораллы, Клара у Карла украла кларнет.</a:t>
            </a:r>
          </a:p>
          <a:p>
            <a:r>
              <a:rPr lang="ru-RU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Сложные в произношении слова и словосочетания.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Сыворотка из-под простокваши;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Производственный кооператив;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Электромонтер и т.п.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Логоклоническое</a:t>
            </a:r>
            <a: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заикание</a:t>
            </a:r>
            <a:endParaRPr lang="en-US" alt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500034" y="1928802"/>
            <a:ext cx="8186766" cy="43957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устной речи («спотыкание» на первых буквах слов);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письменной речи – стереотипное повторение одних и тех же элементов письма: 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286124"/>
            <a:ext cx="6286544" cy="3286148"/>
          </a:xfrm>
          <a:prstGeom prst="rect">
            <a:avLst/>
          </a:prstGeom>
        </p:spPr>
      </p:pic>
      <p:pic>
        <p:nvPicPr>
          <p:cNvPr id="14" name="Рисунок 13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Деменция при болезни Альцгеймера с ранним началом (</a:t>
            </a:r>
            <a:r>
              <a:rPr lang="ru-RU" sz="31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афато-апракто-агностическое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слабоумие</a:t>
            </a:r>
            <a:r>
              <a:rPr lang="ru-RU" sz="31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en-US" altLang="ru-RU" sz="36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500034" y="2000240"/>
            <a:ext cx="8186766" cy="4324360"/>
          </a:xfrm>
        </p:spPr>
        <p:txBody>
          <a:bodyPr/>
          <a:lstStyle/>
          <a:p>
            <a:r>
              <a:rPr lang="ru-RU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моторных функций (апраксии)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- конструктивная апраксия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кинестетическая апраксия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пространственная апраксия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динамическая апраксия 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apraksij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800"/>
            <a:ext cx="3048000" cy="2235200"/>
          </a:xfrm>
          <a:prstGeom prst="rect">
            <a:avLst/>
          </a:prstGeom>
        </p:spPr>
      </p:pic>
      <p:pic>
        <p:nvPicPr>
          <p:cNvPr id="15" name="Рисунок 14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Конструктивная апраксия</a:t>
            </a:r>
            <a:endParaRPr lang="en-US" alt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357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" name="Рисунок 23" descr="image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857364"/>
            <a:ext cx="3143272" cy="4000528"/>
          </a:xfrm>
          <a:prstGeom prst="rect">
            <a:avLst/>
          </a:prstGeom>
        </p:spPr>
      </p:pic>
      <p:pic>
        <p:nvPicPr>
          <p:cNvPr id="25" name="Рисунок 24" descr="1278410909_20100706-1406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857364"/>
            <a:ext cx="3352799" cy="4000528"/>
          </a:xfrm>
          <a:prstGeom prst="rect">
            <a:avLst/>
          </a:prstGeom>
        </p:spPr>
      </p:pic>
      <p:pic>
        <p:nvPicPr>
          <p:cNvPr id="15" name="Рисунок 14" descr="12078-gerb_volgg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Исследование </a:t>
            </a:r>
            <a:r>
              <a:rPr lang="ru-RU" alt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кинестетического </a:t>
            </a:r>
            <a:r>
              <a:rPr lang="ru-RU" alt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праксиса</a:t>
            </a:r>
            <a:endParaRPr lang="en-US" alt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357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Праксис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позы: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(утрачивается способность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повторять за исследователем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различные позы из пальцев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рук)</a:t>
            </a:r>
          </a:p>
          <a:p>
            <a:pPr>
              <a:buNone/>
            </a:pP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Перенос позы с одной руки на другую при закрытых глазах.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(неспособность больного переносить позы с одной руки на другую – признак афферентной апраксии)</a:t>
            </a:r>
          </a:p>
          <a:p>
            <a:pPr>
              <a:buNone/>
            </a:pPr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22ee319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357298"/>
            <a:ext cx="3643338" cy="2428892"/>
          </a:xfrm>
          <a:prstGeom prst="rect">
            <a:avLst/>
          </a:prstGeom>
        </p:spPr>
      </p:pic>
      <p:pic>
        <p:nvPicPr>
          <p:cNvPr id="15" name="Рисунок 14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+mn-lt"/>
              </a:rPr>
              <a:t>Болезнь Альцгеймера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5"/>
                </a:solidFill>
              </a:rPr>
              <a:t>Болезнь Альцгеймера </a:t>
            </a:r>
            <a:r>
              <a:rPr lang="ru-RU" sz="2400" dirty="0" smtClean="0"/>
              <a:t>(деменция </a:t>
            </a:r>
            <a:r>
              <a:rPr lang="ru-RU" sz="2400" dirty="0" err="1" smtClean="0"/>
              <a:t>альцгеймеровского</a:t>
            </a:r>
            <a:r>
              <a:rPr lang="ru-RU" sz="2400" dirty="0" smtClean="0"/>
              <a:t> типа) – наиболее распространенная форма первичных дегенеративных деменций, характеризуемая постепенным, малозаметным, началом в пресенильном или старческом возрасте, неуклонным прогрессированием расстройств памяти и высших корковых функций вплоть до тотального распада интеллекта и психической деятельности в целом, а также своеобразным комплексом нейропатологических признаков.</a:t>
            </a:r>
            <a:endParaRPr lang="ru-RU" sz="2400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Исследование </a:t>
            </a:r>
            <a:r>
              <a:rPr lang="ru-RU" alt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пространственного </a:t>
            </a:r>
            <a:r>
              <a:rPr lang="ru-RU" alt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праксиса</a:t>
            </a:r>
            <a:r>
              <a:rPr lang="ru-RU" alt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(выявляет неспособность больного повторять за исследователем пространственное расположение рук)</a:t>
            </a:r>
            <a:endParaRPr lang="en-US" altLang="ru-RU" sz="1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357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Содержимое 17" descr="img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1714488"/>
            <a:ext cx="7215238" cy="3929089"/>
          </a:xfrm>
        </p:spPr>
      </p:pic>
      <p:pic>
        <p:nvPicPr>
          <p:cNvPr id="14" name="Рисунок 13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alt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Исследование </a:t>
            </a:r>
            <a:r>
              <a:rPr lang="ru-RU" alt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динамического </a:t>
            </a:r>
            <a:r>
              <a:rPr lang="ru-RU" alt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праксиса</a:t>
            </a:r>
            <a:endParaRPr lang="en-US" alt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389120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Тест «кулак-ребро-ладонь».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Выявляет неспособность больного удерживать трехэтапную  кинестетическую программу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Тест на реципрокную координацию. </a:t>
            </a:r>
            <a:endParaRPr lang="ru-RU" sz="200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i_0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4643446"/>
            <a:ext cx="5000660" cy="2000264"/>
          </a:xfrm>
          <a:prstGeom prst="rect">
            <a:avLst/>
          </a:prstGeom>
        </p:spPr>
      </p:pic>
      <p:pic>
        <p:nvPicPr>
          <p:cNvPr id="20" name="Рисунок 19" descr="luria-3_03_b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2000240"/>
            <a:ext cx="3286148" cy="1881192"/>
          </a:xfrm>
          <a:prstGeom prst="rect">
            <a:avLst/>
          </a:prstGeom>
        </p:spPr>
      </p:pic>
      <p:pic>
        <p:nvPicPr>
          <p:cNvPr id="15" name="Рисунок 14" descr="12078-gerb_volgg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Апраксии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мере развития заболевания ухудшения </a:t>
            </a:r>
            <a:r>
              <a:rPr lang="ru-RU" dirty="0" err="1" smtClean="0"/>
              <a:t>праксиса</a:t>
            </a:r>
            <a:r>
              <a:rPr lang="ru-RU" dirty="0" smtClean="0"/>
              <a:t> становятся все более очевидными.</a:t>
            </a:r>
          </a:p>
          <a:p>
            <a:r>
              <a:rPr lang="ru-RU" dirty="0" smtClean="0"/>
              <a:t>На начальных этапах складывается впечатление, что больные как будто бы разучились совершать привычные для себя действия: не знают, как правильно взять ручку, ложку, посуду, застегнуть пуговицы, воспользоваться бритвой и т.д.</a:t>
            </a:r>
          </a:p>
          <a:p>
            <a:r>
              <a:rPr lang="ru-RU" dirty="0" smtClean="0"/>
              <a:t>С течением времени апраксия усиливается вплоть до утраты навыков ходьбы, неспособности подняться по лестнице.</a:t>
            </a:r>
          </a:p>
          <a:p>
            <a:r>
              <a:rPr lang="ru-RU" dirty="0" smtClean="0"/>
              <a:t>В конечном итоге апраксия становится универсальной, когда больной вообще не способен совершать никаких моторных действий.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Деменция при болезни Альцгеймера с ранним началом (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афато-апракто-агностическое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слабоумие)</a:t>
            </a:r>
            <a:endParaRPr lang="en-US" altLang="ru-RU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500034" y="1785926"/>
            <a:ext cx="8186766" cy="4538674"/>
          </a:xfrm>
        </p:spPr>
        <p:txBody>
          <a:bodyPr/>
          <a:lstStyle/>
          <a:p>
            <a:pPr algn="just"/>
            <a:r>
              <a:rPr lang="ru-RU" sz="3200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Нарушения восприятия (агнозии)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предметная, буквенная, цифровая агнозия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лицевая агнозия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симультанная агнозия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1328275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256"/>
            <a:ext cx="2219772" cy="2571744"/>
          </a:xfrm>
          <a:prstGeom prst="rect">
            <a:avLst/>
          </a:prstGeom>
        </p:spPr>
      </p:pic>
      <p:pic>
        <p:nvPicPr>
          <p:cNvPr id="14" name="Рисунок 13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-285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alt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Предметная, буквенная, цифровая агнозии </a:t>
            </a:r>
            <a:r>
              <a:rPr lang="ru-RU" altLang="ru-RU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агнозии</a:t>
            </a:r>
            <a:r>
              <a:rPr lang="ru-RU" alt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(неспособность узнавать предметы, цифры, буквы)</a:t>
            </a:r>
            <a:endParaRPr lang="en-US" altLang="ru-RU" sz="20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" name="Содержимое 17" descr="stimuln_material_-_balashowa002-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142984"/>
            <a:ext cx="4071966" cy="3143272"/>
          </a:xfrm>
        </p:spPr>
      </p:pic>
      <p:pic>
        <p:nvPicPr>
          <p:cNvPr id="20" name="Рисунок 19" descr="stimuln_material_-_balashowa003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850" y="1928802"/>
            <a:ext cx="5018150" cy="3643314"/>
          </a:xfrm>
          <a:prstGeom prst="rect">
            <a:avLst/>
          </a:prstGeom>
        </p:spPr>
      </p:pic>
      <p:pic>
        <p:nvPicPr>
          <p:cNvPr id="14" name="Рисунок 13" descr="12078-gerb_volgg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Предметная агнозия</a:t>
            </a:r>
            <a:endParaRPr lang="en-US" alt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3891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Перечеркнутые предметы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Рисунок 16" descr="stimuln_material_-_balashowa00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214554"/>
            <a:ext cx="5643602" cy="4000528"/>
          </a:xfrm>
          <a:prstGeom prst="rect">
            <a:avLst/>
          </a:prstGeom>
        </p:spPr>
      </p:pic>
      <p:pic>
        <p:nvPicPr>
          <p:cNvPr id="14" name="Рисунок 13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Предметная агнозия</a:t>
            </a:r>
            <a:endParaRPr lang="en-US" alt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Поппельрейтера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357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219122_html_57f325c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357430"/>
            <a:ext cx="6072230" cy="4143404"/>
          </a:xfrm>
          <a:prstGeom prst="rect">
            <a:avLst/>
          </a:prstGeom>
        </p:spPr>
      </p:pic>
      <p:pic>
        <p:nvPicPr>
          <p:cNvPr id="15" name="Рисунок 14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Лицевая агнозия</a:t>
            </a:r>
            <a:endParaRPr lang="en-US" alt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Содержимое 22" descr="m7394c9b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4" y="1500174"/>
            <a:ext cx="4214842" cy="4786346"/>
          </a:xfrm>
        </p:spPr>
      </p:pic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357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Симультанная агнозия</a:t>
            </a:r>
            <a:b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(развивается при поражении зоны ТПО, заключается в неспособности видеть картинку в целом, видятся лишь отдельные предметы и персонажи</a:t>
            </a:r>
            <a:endParaRPr lang="en-US" alt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357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571612"/>
            <a:ext cx="5429288" cy="4857784"/>
          </a:xfrm>
          <a:prstGeom prst="rect">
            <a:avLst/>
          </a:prstGeom>
        </p:spPr>
      </p:pic>
      <p:pic>
        <p:nvPicPr>
          <p:cNvPr id="15" name="Рисунок 14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Симультанная агнозия</a:t>
            </a:r>
            <a:endParaRPr lang="en-US" alt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357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загружено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214422"/>
            <a:ext cx="7086642" cy="5500726"/>
          </a:xfrm>
          <a:prstGeom prst="rect">
            <a:avLst/>
          </a:prstGeom>
        </p:spPr>
      </p:pic>
      <p:pic>
        <p:nvPicPr>
          <p:cNvPr id="18" name="Рисунок 17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Нейропатологические признаки болезни Альцгеймера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/>
          <a:lstStyle/>
          <a:p>
            <a:r>
              <a:rPr lang="ru-RU" sz="2000" dirty="0" smtClean="0"/>
              <a:t>Атрофия коры головного мозга;</a:t>
            </a:r>
          </a:p>
          <a:p>
            <a:r>
              <a:rPr lang="ru-RU" sz="2000" dirty="0" smtClean="0"/>
              <a:t>Утрата синапсов и нейронов;</a:t>
            </a:r>
          </a:p>
          <a:p>
            <a:r>
              <a:rPr lang="ru-RU" sz="2000" dirty="0" err="1" smtClean="0"/>
              <a:t>Нейритические</a:t>
            </a:r>
            <a:r>
              <a:rPr lang="ru-RU" sz="2000" dirty="0" smtClean="0"/>
              <a:t> сенильные бляшки с амилоидным ядром;</a:t>
            </a:r>
          </a:p>
          <a:p>
            <a:r>
              <a:rPr lang="ru-RU" sz="2000" dirty="0" err="1" smtClean="0"/>
              <a:t>Альцгеймеровское</a:t>
            </a:r>
            <a:r>
              <a:rPr lang="ru-RU" sz="2000" dirty="0" smtClean="0"/>
              <a:t> перерождение нейрофибрилл с парно-скрученным </a:t>
            </a:r>
            <a:r>
              <a:rPr lang="ru-RU" sz="2000" dirty="0" err="1" smtClean="0"/>
              <a:t>филаментами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Амилоидная </a:t>
            </a:r>
            <a:r>
              <a:rPr lang="ru-RU" sz="2000" dirty="0" err="1" smtClean="0"/>
              <a:t>ангиопатия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Воспалительная реакция </a:t>
            </a:r>
            <a:r>
              <a:rPr lang="ru-RU" sz="2000" dirty="0" err="1" smtClean="0"/>
              <a:t>микроглии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prichini-alcgeimera.1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4819"/>
            <a:ext cx="4071934" cy="264318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  <a:latin typeface="+mn-lt"/>
              </a:rPr>
              <a:t>Психотические</a:t>
            </a:r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 расстройства при БА</a:t>
            </a:r>
            <a:br>
              <a:rPr lang="ru-RU" sz="3600" dirty="0" smtClean="0">
                <a:solidFill>
                  <a:srgbClr val="FFFF00"/>
                </a:solidFill>
                <a:latin typeface="+mn-lt"/>
              </a:rPr>
            </a:br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 с ранним началом 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2200" dirty="0" smtClean="0">
                <a:latin typeface="+mn-lt"/>
              </a:rPr>
              <a:t>(встречаются в 40% случаев)</a:t>
            </a:r>
            <a:endParaRPr lang="ru-RU" sz="2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/>
                </a:solidFill>
              </a:rPr>
              <a:t>1) Паранойяльные состояния</a:t>
            </a:r>
          </a:p>
          <a:p>
            <a:r>
              <a:rPr lang="ru-RU" dirty="0" smtClean="0"/>
              <a:t>разрозненные бредовые идеи ущерба, отравления или мелкого вредительства.</a:t>
            </a:r>
          </a:p>
          <a:p>
            <a:pPr>
              <a:buNone/>
            </a:pPr>
            <a:r>
              <a:rPr lang="ru-RU" dirty="0" smtClean="0">
                <a:solidFill>
                  <a:schemeClr val="accent5"/>
                </a:solidFill>
              </a:rPr>
              <a:t>2) </a:t>
            </a:r>
            <a:r>
              <a:rPr lang="ru-RU" dirty="0" err="1" smtClean="0">
                <a:solidFill>
                  <a:schemeClr val="accent5"/>
                </a:solidFill>
              </a:rPr>
              <a:t>Психотические</a:t>
            </a:r>
            <a:r>
              <a:rPr lang="ru-RU" dirty="0" smtClean="0">
                <a:solidFill>
                  <a:schemeClr val="accent5"/>
                </a:solidFill>
              </a:rPr>
              <a:t> эпизоды экзогенно-органического типа.</a:t>
            </a:r>
          </a:p>
          <a:p>
            <a:r>
              <a:rPr lang="ru-RU" dirty="0" smtClean="0"/>
              <a:t>рудиментарные слуховые, зрительные </a:t>
            </a:r>
            <a:r>
              <a:rPr lang="ru-RU" dirty="0" err="1" smtClean="0"/>
              <a:t>галлюцинозы</a:t>
            </a:r>
            <a:r>
              <a:rPr lang="ru-RU" dirty="0" smtClean="0"/>
              <a:t>, состояния спутанности, психомоторное возбуждение.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Деменция при БА с поздним началом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2710" y="2001347"/>
            <a:ext cx="3547579" cy="427294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4810" y="1928802"/>
            <a:ext cx="4038600" cy="4434840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Отмечается диффузное поражение коры ГМ, что, в отличие от БА с ранним началом, не дает очаговых нарушений высших корковых функций.</a:t>
            </a:r>
          </a:p>
          <a:p>
            <a:r>
              <a:rPr lang="ru-RU" sz="2400" dirty="0" smtClean="0"/>
              <a:t>Центральное место в клинике заболевания – снижение памяти по закономерностям прогрессирующей </a:t>
            </a:r>
          </a:p>
          <a:p>
            <a:pPr>
              <a:buNone/>
            </a:pPr>
            <a:r>
              <a:rPr lang="ru-RU" sz="2400" dirty="0" smtClean="0"/>
              <a:t>    амнезии.</a:t>
            </a:r>
          </a:p>
          <a:p>
            <a:endParaRPr lang="ru-RU" dirty="0"/>
          </a:p>
        </p:txBody>
      </p:sp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Исследование памяти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Нарушается как механическая, так и смысловая память;</a:t>
            </a:r>
          </a:p>
          <a:p>
            <a:r>
              <a:rPr lang="ru-RU" dirty="0" smtClean="0"/>
              <a:t>Резко выражены расстройства запоминания. Кривая запоминания носит характер «плато» – обследуемый называет после каждого повторения не более 2-3 слов из прочитанных 10, обычно последние (гомогенная интерференция).</a:t>
            </a:r>
          </a:p>
          <a:p>
            <a:r>
              <a:rPr lang="ru-RU" dirty="0" smtClean="0"/>
              <a:t>Наблюдается </a:t>
            </a:r>
            <a:r>
              <a:rPr lang="ru-RU" dirty="0" err="1" smtClean="0"/>
              <a:t>амнестическая</a:t>
            </a:r>
            <a:r>
              <a:rPr lang="ru-RU" dirty="0" smtClean="0"/>
              <a:t> дезориентировка, прежде всего в хронологии и во времени, затем в окружающей обстановке и позже всего - в собственной личности.</a:t>
            </a:r>
            <a:endParaRPr lang="ru-RU" dirty="0"/>
          </a:p>
        </p:txBody>
      </p:sp>
      <p:pic>
        <p:nvPicPr>
          <p:cNvPr id="6" name="Рисунок 5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Исследование памяти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38912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Амнестический</a:t>
            </a:r>
            <a:r>
              <a:rPr lang="ru-RU" sz="2400" dirty="0" smtClean="0"/>
              <a:t> синдром сопровождается псевдореминисценциями. По содержанию они отражают жизнь больного в прошлом.</a:t>
            </a:r>
          </a:p>
          <a:p>
            <a:r>
              <a:rPr lang="ru-RU" sz="2400" dirty="0" smtClean="0"/>
              <a:t>«Сдвиг» ситуации в прошлое обычно бывает ступенчатым, что часто проявляется ложными узнаваниями (больные считают своих детей братьями или сестрами, а братьев и сестер – родителями).</a:t>
            </a:r>
          </a:p>
          <a:p>
            <a:r>
              <a:rPr lang="ru-RU" sz="2400" dirty="0" smtClean="0"/>
              <a:t>Крайним проявлением нарушений памяти является синдром «зеркала» – больной не узнает свое отражение.</a:t>
            </a:r>
            <a:endParaRPr lang="ru-RU" sz="2400" dirty="0"/>
          </a:p>
        </p:txBody>
      </p:sp>
      <p:pic>
        <p:nvPicPr>
          <p:cNvPr id="4" name="Рисунок 3" descr="альцгеймера-ранняя-300x2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8752"/>
            <a:ext cx="2428872" cy="1619248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Расстройства речи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389120"/>
          </a:xfrm>
        </p:spPr>
        <p:txBody>
          <a:bodyPr/>
          <a:lstStyle/>
          <a:p>
            <a:r>
              <a:rPr lang="ru-RU" dirty="0" smtClean="0"/>
              <a:t>Несмотря на развитие сенсорной и моторной афазий, у больных очень долго сохраняется высокая речевая активность, такие больные говорливы, стремятся к общению.</a:t>
            </a:r>
          </a:p>
          <a:p>
            <a:r>
              <a:rPr lang="ru-RU" dirty="0" smtClean="0"/>
              <a:t>При этом долго сохраняются мимические и пантомимические реакции, сопровождающие уже разрушающуюся экспрессивную речь.</a:t>
            </a:r>
            <a:endParaRPr lang="ru-RU" dirty="0"/>
          </a:p>
        </p:txBody>
      </p:sp>
      <p:pic>
        <p:nvPicPr>
          <p:cNvPr id="4" name="Рисунок 3" descr="Bolezn-Altsgejmera-f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98"/>
            <a:ext cx="3143240" cy="192880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Расстройства речи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Характерным признаком для БА с поздним началом является наличие </a:t>
            </a:r>
            <a:r>
              <a:rPr lang="ru-RU" dirty="0" smtClean="0">
                <a:solidFill>
                  <a:schemeClr val="accent5"/>
                </a:solidFill>
              </a:rPr>
              <a:t>вербальных парафазий.</a:t>
            </a:r>
          </a:p>
          <a:p>
            <a:r>
              <a:rPr lang="ru-RU" dirty="0" smtClean="0"/>
              <a:t>На ранних этапах это парафазии комплексного типа, когда слово заменяется близким в родовом отношении («муж (вместо отец) меня воспитал»);</a:t>
            </a:r>
          </a:p>
          <a:p>
            <a:r>
              <a:rPr lang="ru-RU" dirty="0" smtClean="0"/>
              <a:t>На поздних этапах необходимое слово заменяется словами, характеризующими свойства предмета (вместо «часы» - «временное», «карандаш» – «письменное»), неологизмами (вместо «чайник» – «пьяник (сплав слов «пить» и «чайник») или парафазиями по созвучию (вместо «катушка» – «каток»).</a:t>
            </a:r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Расстройства аффективной сферы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начальной стадии преобладает угрюмо-мрачная подавленность, иногда сопровождающаяся чувством «нежелания жить». В отдельных случаях определяется отчетливая депрессия.</a:t>
            </a:r>
          </a:p>
          <a:p>
            <a:r>
              <a:rPr lang="ru-RU" dirty="0" smtClean="0"/>
              <a:t>По мере прогрессирования заболевания происходит сдвиг настроения в сторону благодушия, беспечности или даже эйфории.</a:t>
            </a:r>
          </a:p>
          <a:p>
            <a:r>
              <a:rPr lang="ru-RU" dirty="0" smtClean="0"/>
              <a:t>На поздних этапах наступает полное эмоциональное опустошение.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solidFill>
                  <a:srgbClr val="FFFF00"/>
                </a:solidFill>
                <a:latin typeface="+mn-lt"/>
              </a:rPr>
              <a:t>Психотические</a:t>
            </a:r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 расстройства при БА</a:t>
            </a:r>
            <a:br>
              <a:rPr lang="ru-RU" sz="3600" dirty="0" smtClean="0">
                <a:solidFill>
                  <a:srgbClr val="FFFF00"/>
                </a:solidFill>
                <a:latin typeface="+mn-lt"/>
              </a:rPr>
            </a:br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 с поздним началом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Отличаются малой продуктивностью, простотой психопатологической структуры и рудиментарностью.</a:t>
            </a:r>
          </a:p>
          <a:p>
            <a:r>
              <a:rPr lang="ru-RU" dirty="0" smtClean="0"/>
              <a:t>Чаще всего это мало разработанные, слабо систематизированные и бедно аргументированные бредовые синдромы с преобладанием паранойяльных идей материального ущерба (воровства, порчи и подмены вещей), мелкого вредительства, преследования, реже ревности.</a:t>
            </a:r>
          </a:p>
          <a:p>
            <a:r>
              <a:rPr lang="ru-RU" dirty="0" smtClean="0"/>
              <a:t>Бредовые идеи обнаруживают выраженные возрастные особенности и направлены против конкретных лиц из окружения больного (бред обыденных отношений или малого размаха).</a:t>
            </a:r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alt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Общие меры при лечении деменции</a:t>
            </a:r>
            <a:endParaRPr lang="en-US" alt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500034" y="1714488"/>
            <a:ext cx="8186766" cy="432436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Информирование семьи о сути заболевания и прогнозе;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Своевременное оформление группы инвалидности и опекунства;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комфортной, безопасной, максимально упрощенной среды вокруг пациента;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Поддержание четкого режима дня больного;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Контроль приема лекарственных препаратов;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Максимальное ограничение приема препаратов, способных ухудшить когнитивные функции, в т.ч. психотропных средств;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58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demenciya_-_eto_prigovor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512"/>
            <a:ext cx="2786050" cy="1714488"/>
          </a:xfrm>
          <a:prstGeom prst="rect">
            <a:avLst/>
          </a:prstGeom>
        </p:spPr>
      </p:pic>
      <p:pic>
        <p:nvPicPr>
          <p:cNvPr id="16" name="Рисунок 15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Общие меры при лечении деменции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Контроль питания, выполнения гигиенических мероприятий;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Максимально возможное поддержание социальных связей пациента;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Распознавание и адекватная терапия всех сопутствующих соматических заболеваний;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Максимальная психологическая, информационная, социальная и иная поддержка лиц,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осуществляющих уход за пациентом.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58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simptomi-i-lechenie-demenc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0570"/>
            <a:ext cx="3571868" cy="2357430"/>
          </a:xfrm>
          <a:prstGeom prst="rect">
            <a:avLst/>
          </a:prstGeom>
        </p:spPr>
      </p:pic>
      <p:pic>
        <p:nvPicPr>
          <p:cNvPr id="16" name="Рисунок 15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Болезнь Альцгеймера</a:t>
            </a:r>
            <a:endParaRPr lang="en-US" altLang="ru-RU" sz="54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Деменция при БА с ранним началом </a:t>
            </a:r>
            <a:r>
              <a:rPr lang="en-US" alt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до 65 лет </a:t>
            </a:r>
          </a:p>
          <a:p>
            <a:pPr marL="0" indent="0"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F00.0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G30.0+)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пресенильный вариант;</a:t>
            </a:r>
          </a:p>
          <a:p>
            <a:pPr marL="0" indent="0"/>
            <a:r>
              <a:rPr lang="ru-RU" altLang="ru-RU" sz="24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Деменция при БА с поздним началом</a:t>
            </a:r>
            <a:r>
              <a:rPr lang="ru-RU" altLang="ru-RU" sz="24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– после 65 лет (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F00.1/G30.1+)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– сенильный вариант;</a:t>
            </a:r>
          </a:p>
          <a:p>
            <a:pPr marL="0" indent="0"/>
            <a:r>
              <a:rPr lang="ru-RU" alt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Деменция при БА, </a:t>
            </a:r>
            <a:r>
              <a:rPr lang="ru-RU" alt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атипичная</a:t>
            </a:r>
            <a:r>
              <a:rPr lang="ru-RU" alt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или смешанного типа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00.2/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30.8+)</a:t>
            </a:r>
            <a:endParaRPr lang="ru-RU" alt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7" name="Рисунок 16" descr="1426322138_News26.03.2013_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6294"/>
            <a:ext cx="4508496" cy="2231706"/>
          </a:xfrm>
          <a:prstGeom prst="rect">
            <a:avLst/>
          </a:prstGeom>
        </p:spPr>
      </p:pic>
      <p:pic>
        <p:nvPicPr>
          <p:cNvPr id="15" name="Рисунок 14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ЛЕЧЕНИЕ КОГНИТИВНЫХ РАССТРОЙСТВ ПРИ БА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ВОЗДЕЙСТВИЕ НА АЦЕТИЛХОЛИНЕРГИЧЕСКУЮ СИСТЕМУ</a:t>
            </a:r>
            <a: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31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3214678" y="1785926"/>
            <a:ext cx="5929322" cy="428628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ИНГИБИТОРЫ АЦЕТИЛХОЛИНЭСТЕРАЗЫ</a:t>
            </a:r>
            <a:endParaRPr lang="en-US" b="1" dirty="0" smtClean="0">
              <a:solidFill>
                <a:srgbClr val="99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поколение: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физостигмин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тетрааминоакридин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амиридин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поколение: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донепезил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ривастигмин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галантамин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58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4754" name="Picture 2" descr="S0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7"/>
            <a:ext cx="2937843" cy="2571768"/>
          </a:xfrm>
          <a:prstGeom prst="rect">
            <a:avLst/>
          </a:prstGeom>
          <a:noFill/>
        </p:spPr>
      </p:pic>
      <p:pic>
        <p:nvPicPr>
          <p:cNvPr id="15" name="Рисунок 14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303051"/>
            <a:ext cx="9155447" cy="5554949"/>
          </a:xfrm>
          <a:prstGeom prst="rect">
            <a:avLst/>
          </a:prstGeom>
          <a:gradFill flip="none" rotWithShape="1">
            <a:gsLst>
              <a:gs pos="54000">
                <a:schemeClr val="accent2">
                  <a:alpha val="65000"/>
                </a:schemeClr>
              </a:gs>
              <a:gs pos="1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8" tIns="41724" rIns="83448" bIns="41724" rtlCol="0" anchor="ctr"/>
          <a:lstStyle/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55"/>
          <p:cNvSpPr/>
          <p:nvPr/>
        </p:nvSpPr>
        <p:spPr>
          <a:xfrm>
            <a:off x="0" y="3"/>
            <a:ext cx="9144000" cy="1303049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rtlCol="0" anchor="ctr"/>
          <a:lstStyle/>
          <a:p>
            <a:pPr marL="162260" defTabSz="834375">
              <a:lnSpc>
                <a:spcPct val="90000"/>
              </a:lnSpc>
              <a:defRPr/>
            </a:pPr>
            <a:r>
              <a:rPr lang="ru-RU" sz="2600" b="1" spc="4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Ингибиторы </a:t>
            </a:r>
            <a:r>
              <a:rPr lang="ru-RU" sz="2600" b="1" spc="46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холинэстеразы</a:t>
            </a:r>
            <a:r>
              <a:rPr lang="ru-RU" sz="2600" b="1" spc="4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(ИХЭ) </a:t>
            </a:r>
            <a:r>
              <a:rPr lang="ru-RU" sz="2600" b="1" spc="4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ru-RU" sz="2600" b="1" spc="4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2600" b="1" spc="4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доказали свою эффективность при легких и умеренных деменциях при БА</a:t>
            </a:r>
            <a:endParaRPr lang="ru-RU" sz="2600" b="1" spc="46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BBFF"/>
                  </a:gs>
                  <a:gs pos="100000">
                    <a:srgbClr val="0091E3"/>
                  </a:gs>
                </a:gsLst>
                <a:lin ang="5400000" scaled="1"/>
                <a:tileRect/>
              </a:gradFill>
              <a:effectLst>
                <a:innerShdw blurRad="25400" dist="254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4" name="Группа 11"/>
          <p:cNvGrpSpPr/>
          <p:nvPr/>
        </p:nvGrpSpPr>
        <p:grpSpPr>
          <a:xfrm>
            <a:off x="2676328" y="2343830"/>
            <a:ext cx="3775231" cy="4048309"/>
            <a:chOff x="3024344" y="2088282"/>
            <a:chExt cx="4266142" cy="4250724"/>
          </a:xfrm>
        </p:grpSpPr>
        <p:grpSp>
          <p:nvGrpSpPr>
            <p:cNvPr id="5" name="Группа 12"/>
            <p:cNvGrpSpPr/>
            <p:nvPr/>
          </p:nvGrpSpPr>
          <p:grpSpPr>
            <a:xfrm>
              <a:off x="3024344" y="2090497"/>
              <a:ext cx="4218166" cy="4218166"/>
              <a:chOff x="3024344" y="2090497"/>
              <a:chExt cx="4218166" cy="4218166"/>
            </a:xfrm>
          </p:grpSpPr>
          <p:sp>
            <p:nvSpPr>
              <p:cNvPr id="298" name="Полилиния 297"/>
              <p:cNvSpPr/>
              <p:nvPr/>
            </p:nvSpPr>
            <p:spPr>
              <a:xfrm>
                <a:off x="3024344" y="2090497"/>
                <a:ext cx="4218166" cy="4218166"/>
              </a:xfrm>
              <a:custGeom>
                <a:avLst/>
                <a:gdLst>
                  <a:gd name="connsiteX0" fmla="*/ 2109083 w 4218166"/>
                  <a:gd name="connsiteY0" fmla="*/ 0 h 4218166"/>
                  <a:gd name="connsiteX1" fmla="*/ 3935602 w 4218166"/>
                  <a:gd name="connsiteY1" fmla="*/ 1054541 h 4218166"/>
                  <a:gd name="connsiteX2" fmla="*/ 3935602 w 4218166"/>
                  <a:gd name="connsiteY2" fmla="*/ 3163624 h 4218166"/>
                  <a:gd name="connsiteX3" fmla="*/ 2109083 w 4218166"/>
                  <a:gd name="connsiteY3" fmla="*/ 2109083 h 4218166"/>
                  <a:gd name="connsiteX4" fmla="*/ 2109083 w 4218166"/>
                  <a:gd name="connsiteY4" fmla="*/ 0 h 421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18166" h="4218166">
                    <a:moveTo>
                      <a:pt x="2109083" y="0"/>
                    </a:moveTo>
                    <a:cubicBezTo>
                      <a:pt x="2862586" y="0"/>
                      <a:pt x="3558851" y="401989"/>
                      <a:pt x="3935602" y="1054541"/>
                    </a:cubicBezTo>
                    <a:cubicBezTo>
                      <a:pt x="4312353" y="1707094"/>
                      <a:pt x="4312353" y="2511071"/>
                      <a:pt x="3935602" y="3163624"/>
                    </a:cubicBezTo>
                    <a:lnTo>
                      <a:pt x="2109083" y="2109083"/>
                    </a:lnTo>
                    <a:lnTo>
                      <a:pt x="2109083" y="0"/>
                    </a:lnTo>
                    <a:close/>
                  </a:path>
                </a:pathLst>
              </a:custGeom>
              <a:gradFill rotWithShape="0">
                <a:gsLst>
                  <a:gs pos="74000">
                    <a:schemeClr val="accent5">
                      <a:lumMod val="50000"/>
                    </a:schemeClr>
                  </a:gs>
                  <a:gs pos="15000">
                    <a:schemeClr val="accent5">
                      <a:lumMod val="75000"/>
                    </a:schemeClr>
                  </a:gs>
                </a:gsLst>
                <a:lin ang="19800000" scaled="0"/>
              </a:gra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313697" tIns="798673" rIns="513946" bIns="2054078" numCol="1" spcCol="1270" anchor="ctr" anchorCtr="0">
                <a:noAutofit/>
              </a:bodyPr>
              <a:lstStyle/>
              <a:p>
                <a:pPr algn="r" defTabSz="649041">
                  <a:lnSpc>
                    <a:spcPct val="90000"/>
                  </a:lnSpc>
                  <a:spcAft>
                    <a:spcPct val="35000"/>
                  </a:spcAft>
                </a:pPr>
                <a:endParaRPr lang="ru-RU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1" name="Прямоугольник 300"/>
              <p:cNvSpPr/>
              <p:nvPr/>
            </p:nvSpPr>
            <p:spPr>
              <a:xfrm>
                <a:off x="5680196" y="3481108"/>
                <a:ext cx="1376412" cy="32962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 err="1">
                    <a:ln w="3175" cmpd="sng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Донепезил</a:t>
                </a:r>
                <a:endParaRPr lang="ru-RU" sz="1600" dirty="0">
                  <a:ln w="317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" name="Для аним Д"/>
            <p:cNvSpPr/>
            <p:nvPr/>
          </p:nvSpPr>
          <p:spPr>
            <a:xfrm>
              <a:off x="3039762" y="2088282"/>
              <a:ext cx="4250724" cy="42507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14"/>
          <p:cNvGrpSpPr/>
          <p:nvPr/>
        </p:nvGrpSpPr>
        <p:grpSpPr>
          <a:xfrm>
            <a:off x="2660342" y="2343830"/>
            <a:ext cx="3761587" cy="4048309"/>
            <a:chOff x="3006279" y="2088282"/>
            <a:chExt cx="4250724" cy="4250724"/>
          </a:xfrm>
        </p:grpSpPr>
        <p:grpSp>
          <p:nvGrpSpPr>
            <p:cNvPr id="7" name="Группа 17"/>
            <p:cNvGrpSpPr/>
            <p:nvPr/>
          </p:nvGrpSpPr>
          <p:grpSpPr>
            <a:xfrm>
              <a:off x="3026927" y="2097845"/>
              <a:ext cx="4218166" cy="4218166"/>
              <a:chOff x="3026927" y="2097845"/>
              <a:chExt cx="4218166" cy="4218166"/>
            </a:xfrm>
          </p:grpSpPr>
          <p:sp>
            <p:nvSpPr>
              <p:cNvPr id="299" name="Полилиния 298"/>
              <p:cNvSpPr/>
              <p:nvPr/>
            </p:nvSpPr>
            <p:spPr>
              <a:xfrm>
                <a:off x="3026927" y="2097845"/>
                <a:ext cx="4218166" cy="4218166"/>
              </a:xfrm>
              <a:custGeom>
                <a:avLst/>
                <a:gdLst>
                  <a:gd name="connsiteX0" fmla="*/ 3935602 w 4218166"/>
                  <a:gd name="connsiteY0" fmla="*/ 3163624 h 4218166"/>
                  <a:gd name="connsiteX1" fmla="*/ 2109083 w 4218166"/>
                  <a:gd name="connsiteY1" fmla="*/ 4218166 h 4218166"/>
                  <a:gd name="connsiteX2" fmla="*/ 282564 w 4218166"/>
                  <a:gd name="connsiteY2" fmla="*/ 3163625 h 4218166"/>
                  <a:gd name="connsiteX3" fmla="*/ 2109083 w 4218166"/>
                  <a:gd name="connsiteY3" fmla="*/ 2109083 h 4218166"/>
                  <a:gd name="connsiteX4" fmla="*/ 3935602 w 4218166"/>
                  <a:gd name="connsiteY4" fmla="*/ 3163624 h 421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18166" h="4218166">
                    <a:moveTo>
                      <a:pt x="3935602" y="3163624"/>
                    </a:moveTo>
                    <a:cubicBezTo>
                      <a:pt x="3558851" y="3816177"/>
                      <a:pt x="2862585" y="4218166"/>
                      <a:pt x="2109083" y="4218166"/>
                    </a:cubicBezTo>
                    <a:cubicBezTo>
                      <a:pt x="1355580" y="4218166"/>
                      <a:pt x="659315" y="3816177"/>
                      <a:pt x="282564" y="3163625"/>
                    </a:cubicBezTo>
                    <a:lnTo>
                      <a:pt x="2109083" y="2109083"/>
                    </a:lnTo>
                    <a:lnTo>
                      <a:pt x="3935602" y="3163624"/>
                    </a:lnTo>
                    <a:close/>
                  </a:path>
                </a:pathLst>
              </a:custGeom>
              <a:gradFill rotWithShape="0">
                <a:gsLst>
                  <a:gs pos="100000">
                    <a:srgbClr val="FEDF26"/>
                  </a:gs>
                  <a:gs pos="0">
                    <a:srgbClr val="FFFF00"/>
                  </a:gs>
                </a:gsLst>
                <a:lin ang="5400000" scaled="0"/>
              </a:gra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75295" tIns="2681782" rIns="1175293" bIns="271401" numCol="1" spcCol="1270" anchor="ctr" anchorCtr="0">
                <a:noAutofit/>
              </a:bodyPr>
              <a:lstStyle/>
              <a:p>
                <a:pPr algn="ctr" defTabSz="649041">
                  <a:lnSpc>
                    <a:spcPct val="90000"/>
                  </a:lnSpc>
                  <a:spcAft>
                    <a:spcPct val="35000"/>
                  </a:spcAft>
                </a:pPr>
                <a:endParaRPr lang="ru-RU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3" name="Прямоугольник 302"/>
              <p:cNvSpPr/>
              <p:nvPr/>
            </p:nvSpPr>
            <p:spPr>
              <a:xfrm>
                <a:off x="4321106" y="5256635"/>
                <a:ext cx="1599075" cy="32962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 err="1">
                    <a:ln w="3175" cmpd="sng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Ривастигмин</a:t>
                </a:r>
                <a:endParaRPr lang="ru-RU" sz="1600" dirty="0">
                  <a:ln w="317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6" name="Для аним Р"/>
            <p:cNvSpPr/>
            <p:nvPr/>
          </p:nvSpPr>
          <p:spPr>
            <a:xfrm>
              <a:off x="3006279" y="2088282"/>
              <a:ext cx="4250724" cy="42507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20"/>
          <p:cNvGrpSpPr/>
          <p:nvPr/>
        </p:nvGrpSpPr>
        <p:grpSpPr>
          <a:xfrm>
            <a:off x="2678614" y="2331735"/>
            <a:ext cx="3762082" cy="4048309"/>
            <a:chOff x="3026927" y="2075582"/>
            <a:chExt cx="4251284" cy="4250724"/>
          </a:xfrm>
        </p:grpSpPr>
        <p:grpSp>
          <p:nvGrpSpPr>
            <p:cNvPr id="9" name="Группа 15"/>
            <p:cNvGrpSpPr/>
            <p:nvPr/>
          </p:nvGrpSpPr>
          <p:grpSpPr>
            <a:xfrm>
              <a:off x="3026927" y="2097845"/>
              <a:ext cx="4218166" cy="4218166"/>
              <a:chOff x="3026927" y="2097845"/>
              <a:chExt cx="4218166" cy="4218166"/>
            </a:xfrm>
          </p:grpSpPr>
          <p:sp>
            <p:nvSpPr>
              <p:cNvPr id="300" name="Полилиния 299"/>
              <p:cNvSpPr/>
              <p:nvPr/>
            </p:nvSpPr>
            <p:spPr>
              <a:xfrm>
                <a:off x="3026927" y="2097845"/>
                <a:ext cx="4218166" cy="4218166"/>
              </a:xfrm>
              <a:custGeom>
                <a:avLst/>
                <a:gdLst>
                  <a:gd name="connsiteX0" fmla="*/ 282564 w 4218166"/>
                  <a:gd name="connsiteY0" fmla="*/ 3163625 h 4218166"/>
                  <a:gd name="connsiteX1" fmla="*/ 282564 w 4218166"/>
                  <a:gd name="connsiteY1" fmla="*/ 1054542 h 4218166"/>
                  <a:gd name="connsiteX2" fmla="*/ 2109083 w 4218166"/>
                  <a:gd name="connsiteY2" fmla="*/ 0 h 4218166"/>
                  <a:gd name="connsiteX3" fmla="*/ 2109083 w 4218166"/>
                  <a:gd name="connsiteY3" fmla="*/ 2109083 h 4218166"/>
                  <a:gd name="connsiteX4" fmla="*/ 282564 w 4218166"/>
                  <a:gd name="connsiteY4" fmla="*/ 3163625 h 4218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18166" h="4218166">
                    <a:moveTo>
                      <a:pt x="282564" y="3163625"/>
                    </a:moveTo>
                    <a:cubicBezTo>
                      <a:pt x="-94187" y="2511072"/>
                      <a:pt x="-94187" y="1707095"/>
                      <a:pt x="282564" y="1054542"/>
                    </a:cubicBezTo>
                    <a:cubicBezTo>
                      <a:pt x="659315" y="401989"/>
                      <a:pt x="1355581" y="0"/>
                      <a:pt x="2109083" y="0"/>
                    </a:cubicBezTo>
                    <a:lnTo>
                      <a:pt x="2109083" y="2109083"/>
                    </a:lnTo>
                    <a:lnTo>
                      <a:pt x="282564" y="3163625"/>
                    </a:lnTo>
                    <a:close/>
                  </a:path>
                </a:pathLst>
              </a:custGeom>
              <a:gradFill rotWithShape="0">
                <a:gsLst>
                  <a:gs pos="94000">
                    <a:schemeClr val="accent4"/>
                  </a:gs>
                  <a:gs pos="28000">
                    <a:schemeClr val="accent3"/>
                  </a:gs>
                </a:gsLst>
                <a:lin ang="12600000" scaled="0"/>
              </a:gra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72267" tIns="848888" rIns="2355376" bIns="2003863" numCol="1" spcCol="1270" anchor="ctr" anchorCtr="0">
                <a:noAutofit/>
              </a:bodyPr>
              <a:lstStyle/>
              <a:p>
                <a:pPr defTabSz="649041">
                  <a:lnSpc>
                    <a:spcPct val="90000"/>
                  </a:lnSpc>
                  <a:spcAft>
                    <a:spcPct val="35000"/>
                  </a:spcAft>
                </a:pPr>
                <a:endParaRPr lang="ru-RU" sz="1500" b="1" spc="-46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  <p:sp>
            <p:nvSpPr>
              <p:cNvPr id="302" name="Прямоугольник 301"/>
              <p:cNvSpPr/>
              <p:nvPr/>
            </p:nvSpPr>
            <p:spPr>
              <a:xfrm>
                <a:off x="3185383" y="3481624"/>
                <a:ext cx="1486497" cy="3416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dirty="0" err="1">
                    <a:ln w="3175" cmpd="sng">
                      <a:solidFill>
                        <a:schemeClr val="bg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Галантамин</a:t>
                </a:r>
                <a:endParaRPr lang="ru-RU" sz="1600" dirty="0">
                  <a:ln w="3175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7" name="Для аним Г"/>
            <p:cNvSpPr/>
            <p:nvPr/>
          </p:nvSpPr>
          <p:spPr>
            <a:xfrm>
              <a:off x="3027487" y="2075582"/>
              <a:ext cx="4250724" cy="4250724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253"/>
          <p:cNvGrpSpPr/>
          <p:nvPr/>
        </p:nvGrpSpPr>
        <p:grpSpPr>
          <a:xfrm rot="20939305">
            <a:off x="4383691" y="5740841"/>
            <a:ext cx="203109" cy="149601"/>
            <a:chOff x="12060755" y="2826453"/>
            <a:chExt cx="1087889" cy="744539"/>
          </a:xfrm>
          <a:solidFill>
            <a:schemeClr val="tx1"/>
          </a:solidFill>
        </p:grpSpPr>
        <p:sp>
          <p:nvSpPr>
            <p:cNvPr id="255" name="Freeform 134"/>
            <p:cNvSpPr>
              <a:spLocks/>
            </p:cNvSpPr>
            <p:nvPr/>
          </p:nvSpPr>
          <p:spPr bwMode="auto">
            <a:xfrm>
              <a:off x="12082158" y="2843635"/>
              <a:ext cx="1040708" cy="710176"/>
            </a:xfrm>
            <a:custGeom>
              <a:avLst/>
              <a:gdLst>
                <a:gd name="T0" fmla="*/ 49 w 1556"/>
                <a:gd name="T1" fmla="*/ 0 h 1241"/>
                <a:gd name="T2" fmla="*/ 45 w 1556"/>
                <a:gd name="T3" fmla="*/ 0 h 1241"/>
                <a:gd name="T4" fmla="*/ 41 w 1556"/>
                <a:gd name="T5" fmla="*/ 1 h 1241"/>
                <a:gd name="T6" fmla="*/ 38 w 1556"/>
                <a:gd name="T7" fmla="*/ 2 h 1241"/>
                <a:gd name="T8" fmla="*/ 34 w 1556"/>
                <a:gd name="T9" fmla="*/ 3 h 1241"/>
                <a:gd name="T10" fmla="*/ 31 w 1556"/>
                <a:gd name="T11" fmla="*/ 5 h 1241"/>
                <a:gd name="T12" fmla="*/ 28 w 1556"/>
                <a:gd name="T13" fmla="*/ 7 h 1241"/>
                <a:gd name="T14" fmla="*/ 25 w 1556"/>
                <a:gd name="T15" fmla="*/ 9 h 1241"/>
                <a:gd name="T16" fmla="*/ 24 w 1556"/>
                <a:gd name="T17" fmla="*/ 10 h 1241"/>
                <a:gd name="T18" fmla="*/ 22 w 1556"/>
                <a:gd name="T19" fmla="*/ 11 h 1241"/>
                <a:gd name="T20" fmla="*/ 19 w 1556"/>
                <a:gd name="T21" fmla="*/ 13 h 1241"/>
                <a:gd name="T22" fmla="*/ 16 w 1556"/>
                <a:gd name="T23" fmla="*/ 17 h 1241"/>
                <a:gd name="T24" fmla="*/ 12 w 1556"/>
                <a:gd name="T25" fmla="*/ 23 h 1241"/>
                <a:gd name="T26" fmla="*/ 8 w 1556"/>
                <a:gd name="T27" fmla="*/ 31 h 1241"/>
                <a:gd name="T28" fmla="*/ 5 w 1556"/>
                <a:gd name="T29" fmla="*/ 42 h 1241"/>
                <a:gd name="T30" fmla="*/ 2 w 1556"/>
                <a:gd name="T31" fmla="*/ 55 h 1241"/>
                <a:gd name="T32" fmla="*/ 0 w 1556"/>
                <a:gd name="T33" fmla="*/ 64 h 1241"/>
                <a:gd name="T34" fmla="*/ 1 w 1556"/>
                <a:gd name="T35" fmla="*/ 66 h 1241"/>
                <a:gd name="T36" fmla="*/ 1 w 1556"/>
                <a:gd name="T37" fmla="*/ 69 h 1241"/>
                <a:gd name="T38" fmla="*/ 2 w 1556"/>
                <a:gd name="T39" fmla="*/ 74 h 1241"/>
                <a:gd name="T40" fmla="*/ 4 w 1556"/>
                <a:gd name="T41" fmla="*/ 81 h 1241"/>
                <a:gd name="T42" fmla="*/ 6 w 1556"/>
                <a:gd name="T43" fmla="*/ 88 h 1241"/>
                <a:gd name="T44" fmla="*/ 10 w 1556"/>
                <a:gd name="T45" fmla="*/ 96 h 1241"/>
                <a:gd name="T46" fmla="*/ 16 w 1556"/>
                <a:gd name="T47" fmla="*/ 104 h 1241"/>
                <a:gd name="T48" fmla="*/ 23 w 1556"/>
                <a:gd name="T49" fmla="*/ 112 h 1241"/>
                <a:gd name="T50" fmla="*/ 32 w 1556"/>
                <a:gd name="T51" fmla="*/ 121 h 1241"/>
                <a:gd name="T52" fmla="*/ 43 w 1556"/>
                <a:gd name="T53" fmla="*/ 129 h 1241"/>
                <a:gd name="T54" fmla="*/ 56 w 1556"/>
                <a:gd name="T55" fmla="*/ 136 h 1241"/>
                <a:gd name="T56" fmla="*/ 72 w 1556"/>
                <a:gd name="T57" fmla="*/ 142 h 1241"/>
                <a:gd name="T58" fmla="*/ 91 w 1556"/>
                <a:gd name="T59" fmla="*/ 148 h 1241"/>
                <a:gd name="T60" fmla="*/ 113 w 1556"/>
                <a:gd name="T61" fmla="*/ 152 h 1241"/>
                <a:gd name="T62" fmla="*/ 139 w 1556"/>
                <a:gd name="T63" fmla="*/ 154 h 1241"/>
                <a:gd name="T64" fmla="*/ 153 w 1556"/>
                <a:gd name="T65" fmla="*/ 155 h 1241"/>
                <a:gd name="T66" fmla="*/ 155 w 1556"/>
                <a:gd name="T67" fmla="*/ 153 h 1241"/>
                <a:gd name="T68" fmla="*/ 159 w 1556"/>
                <a:gd name="T69" fmla="*/ 151 h 1241"/>
                <a:gd name="T70" fmla="*/ 163 w 1556"/>
                <a:gd name="T71" fmla="*/ 147 h 1241"/>
                <a:gd name="T72" fmla="*/ 169 w 1556"/>
                <a:gd name="T73" fmla="*/ 142 h 1241"/>
                <a:gd name="T74" fmla="*/ 175 w 1556"/>
                <a:gd name="T75" fmla="*/ 135 h 1241"/>
                <a:gd name="T76" fmla="*/ 182 w 1556"/>
                <a:gd name="T77" fmla="*/ 126 h 1241"/>
                <a:gd name="T78" fmla="*/ 188 w 1556"/>
                <a:gd name="T79" fmla="*/ 115 h 1241"/>
                <a:gd name="T80" fmla="*/ 191 w 1556"/>
                <a:gd name="T81" fmla="*/ 108 h 1241"/>
                <a:gd name="T82" fmla="*/ 192 w 1556"/>
                <a:gd name="T83" fmla="*/ 106 h 1241"/>
                <a:gd name="T84" fmla="*/ 194 w 1556"/>
                <a:gd name="T85" fmla="*/ 100 h 1241"/>
                <a:gd name="T86" fmla="*/ 195 w 1556"/>
                <a:gd name="T87" fmla="*/ 92 h 1241"/>
                <a:gd name="T88" fmla="*/ 193 w 1556"/>
                <a:gd name="T89" fmla="*/ 81 h 1241"/>
                <a:gd name="T90" fmla="*/ 187 w 1556"/>
                <a:gd name="T91" fmla="*/ 68 h 1241"/>
                <a:gd name="T92" fmla="*/ 175 w 1556"/>
                <a:gd name="T93" fmla="*/ 53 h 1241"/>
                <a:gd name="T94" fmla="*/ 157 w 1556"/>
                <a:gd name="T95" fmla="*/ 36 h 1241"/>
                <a:gd name="T96" fmla="*/ 144 w 1556"/>
                <a:gd name="T97" fmla="*/ 26 h 1241"/>
                <a:gd name="T98" fmla="*/ 139 w 1556"/>
                <a:gd name="T99" fmla="*/ 24 h 1241"/>
                <a:gd name="T100" fmla="*/ 131 w 1556"/>
                <a:gd name="T101" fmla="*/ 20 h 1241"/>
                <a:gd name="T102" fmla="*/ 119 w 1556"/>
                <a:gd name="T103" fmla="*/ 15 h 1241"/>
                <a:gd name="T104" fmla="*/ 105 w 1556"/>
                <a:gd name="T105" fmla="*/ 10 h 1241"/>
                <a:gd name="T106" fmla="*/ 90 w 1556"/>
                <a:gd name="T107" fmla="*/ 5 h 1241"/>
                <a:gd name="T108" fmla="*/ 74 w 1556"/>
                <a:gd name="T109" fmla="*/ 2 h 1241"/>
                <a:gd name="T110" fmla="*/ 59 w 1556"/>
                <a:gd name="T111" fmla="*/ 0 h 12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56" h="1241">
                  <a:moveTo>
                    <a:pt x="408" y="0"/>
                  </a:moveTo>
                  <a:lnTo>
                    <a:pt x="391" y="1"/>
                  </a:lnTo>
                  <a:lnTo>
                    <a:pt x="375" y="2"/>
                  </a:lnTo>
                  <a:lnTo>
                    <a:pt x="358" y="5"/>
                  </a:lnTo>
                  <a:lnTo>
                    <a:pt x="342" y="7"/>
                  </a:lnTo>
                  <a:lnTo>
                    <a:pt x="327" y="9"/>
                  </a:lnTo>
                  <a:lnTo>
                    <a:pt x="312" y="14"/>
                  </a:lnTo>
                  <a:lnTo>
                    <a:pt x="297" y="17"/>
                  </a:lnTo>
                  <a:lnTo>
                    <a:pt x="284" y="22"/>
                  </a:lnTo>
                  <a:lnTo>
                    <a:pt x="269" y="28"/>
                  </a:lnTo>
                  <a:lnTo>
                    <a:pt x="256" y="34"/>
                  </a:lnTo>
                  <a:lnTo>
                    <a:pt x="242" y="41"/>
                  </a:lnTo>
                  <a:lnTo>
                    <a:pt x="231" y="49"/>
                  </a:lnTo>
                  <a:lnTo>
                    <a:pt x="218" y="57"/>
                  </a:lnTo>
                  <a:lnTo>
                    <a:pt x="206" y="66"/>
                  </a:lnTo>
                  <a:lnTo>
                    <a:pt x="196" y="75"/>
                  </a:lnTo>
                  <a:lnTo>
                    <a:pt x="186" y="85"/>
                  </a:lnTo>
                  <a:lnTo>
                    <a:pt x="185" y="87"/>
                  </a:lnTo>
                  <a:lnTo>
                    <a:pt x="180" y="89"/>
                  </a:lnTo>
                  <a:lnTo>
                    <a:pt x="172" y="94"/>
                  </a:lnTo>
                  <a:lnTo>
                    <a:pt x="163" y="100"/>
                  </a:lnTo>
                  <a:lnTo>
                    <a:pt x="152" y="111"/>
                  </a:lnTo>
                  <a:lnTo>
                    <a:pt x="138" y="123"/>
                  </a:lnTo>
                  <a:lnTo>
                    <a:pt x="125" y="141"/>
                  </a:lnTo>
                  <a:lnTo>
                    <a:pt x="110" y="162"/>
                  </a:lnTo>
                  <a:lnTo>
                    <a:pt x="95" y="187"/>
                  </a:lnTo>
                  <a:lnTo>
                    <a:pt x="79" y="216"/>
                  </a:lnTo>
                  <a:lnTo>
                    <a:pt x="64" y="251"/>
                  </a:lnTo>
                  <a:lnTo>
                    <a:pt x="49" y="291"/>
                  </a:lnTo>
                  <a:lnTo>
                    <a:pt x="34" y="337"/>
                  </a:lnTo>
                  <a:lnTo>
                    <a:pt x="21" y="389"/>
                  </a:lnTo>
                  <a:lnTo>
                    <a:pt x="9" y="447"/>
                  </a:lnTo>
                  <a:lnTo>
                    <a:pt x="0" y="513"/>
                  </a:lnTo>
                  <a:lnTo>
                    <a:pt x="0" y="515"/>
                  </a:lnTo>
                  <a:lnTo>
                    <a:pt x="0" y="521"/>
                  </a:lnTo>
                  <a:lnTo>
                    <a:pt x="1" y="530"/>
                  </a:lnTo>
                  <a:lnTo>
                    <a:pt x="3" y="543"/>
                  </a:lnTo>
                  <a:lnTo>
                    <a:pt x="4" y="559"/>
                  </a:lnTo>
                  <a:lnTo>
                    <a:pt x="7" y="579"/>
                  </a:lnTo>
                  <a:lnTo>
                    <a:pt x="12" y="599"/>
                  </a:lnTo>
                  <a:lnTo>
                    <a:pt x="18" y="624"/>
                  </a:lnTo>
                  <a:lnTo>
                    <a:pt x="26" y="650"/>
                  </a:lnTo>
                  <a:lnTo>
                    <a:pt x="35" y="678"/>
                  </a:lnTo>
                  <a:lnTo>
                    <a:pt x="47" y="708"/>
                  </a:lnTo>
                  <a:lnTo>
                    <a:pt x="61" y="738"/>
                  </a:lnTo>
                  <a:lnTo>
                    <a:pt x="79" y="770"/>
                  </a:lnTo>
                  <a:lnTo>
                    <a:pt x="99" y="802"/>
                  </a:lnTo>
                  <a:lnTo>
                    <a:pt x="122" y="836"/>
                  </a:lnTo>
                  <a:lnTo>
                    <a:pt x="149" y="869"/>
                  </a:lnTo>
                  <a:lnTo>
                    <a:pt x="179" y="902"/>
                  </a:lnTo>
                  <a:lnTo>
                    <a:pt x="212" y="936"/>
                  </a:lnTo>
                  <a:lnTo>
                    <a:pt x="250" y="969"/>
                  </a:lnTo>
                  <a:lnTo>
                    <a:pt x="293" y="1002"/>
                  </a:lnTo>
                  <a:lnTo>
                    <a:pt x="340" y="1033"/>
                  </a:lnTo>
                  <a:lnTo>
                    <a:pt x="391" y="1063"/>
                  </a:lnTo>
                  <a:lnTo>
                    <a:pt x="448" y="1091"/>
                  </a:lnTo>
                  <a:lnTo>
                    <a:pt x="509" y="1119"/>
                  </a:lnTo>
                  <a:lnTo>
                    <a:pt x="576" y="1143"/>
                  </a:lnTo>
                  <a:lnTo>
                    <a:pt x="650" y="1166"/>
                  </a:lnTo>
                  <a:lnTo>
                    <a:pt x="728" y="1187"/>
                  </a:lnTo>
                  <a:lnTo>
                    <a:pt x="813" y="1204"/>
                  </a:lnTo>
                  <a:lnTo>
                    <a:pt x="904" y="1218"/>
                  </a:lnTo>
                  <a:lnTo>
                    <a:pt x="1001" y="1230"/>
                  </a:lnTo>
                  <a:lnTo>
                    <a:pt x="1106" y="1238"/>
                  </a:lnTo>
                  <a:lnTo>
                    <a:pt x="1217" y="1241"/>
                  </a:lnTo>
                  <a:lnTo>
                    <a:pt x="1220" y="1240"/>
                  </a:lnTo>
                  <a:lnTo>
                    <a:pt x="1226" y="1237"/>
                  </a:lnTo>
                  <a:lnTo>
                    <a:pt x="1236" y="1231"/>
                  </a:lnTo>
                  <a:lnTo>
                    <a:pt x="1249" y="1223"/>
                  </a:lnTo>
                  <a:lnTo>
                    <a:pt x="1265" y="1211"/>
                  </a:lnTo>
                  <a:lnTo>
                    <a:pt x="1283" y="1198"/>
                  </a:lnTo>
                  <a:lnTo>
                    <a:pt x="1304" y="1180"/>
                  </a:lnTo>
                  <a:lnTo>
                    <a:pt x="1326" y="1161"/>
                  </a:lnTo>
                  <a:lnTo>
                    <a:pt x="1350" y="1138"/>
                  </a:lnTo>
                  <a:lnTo>
                    <a:pt x="1374" y="1111"/>
                  </a:lnTo>
                  <a:lnTo>
                    <a:pt x="1399" y="1080"/>
                  </a:lnTo>
                  <a:lnTo>
                    <a:pt x="1425" y="1047"/>
                  </a:lnTo>
                  <a:lnTo>
                    <a:pt x="1450" y="1010"/>
                  </a:lnTo>
                  <a:lnTo>
                    <a:pt x="1475" y="968"/>
                  </a:lnTo>
                  <a:lnTo>
                    <a:pt x="1498" y="923"/>
                  </a:lnTo>
                  <a:lnTo>
                    <a:pt x="1521" y="874"/>
                  </a:lnTo>
                  <a:lnTo>
                    <a:pt x="1524" y="871"/>
                  </a:lnTo>
                  <a:lnTo>
                    <a:pt x="1530" y="862"/>
                  </a:lnTo>
                  <a:lnTo>
                    <a:pt x="1536" y="848"/>
                  </a:lnTo>
                  <a:lnTo>
                    <a:pt x="1545" y="829"/>
                  </a:lnTo>
                  <a:lnTo>
                    <a:pt x="1550" y="805"/>
                  </a:lnTo>
                  <a:lnTo>
                    <a:pt x="1555" y="775"/>
                  </a:lnTo>
                  <a:lnTo>
                    <a:pt x="1556" y="739"/>
                  </a:lnTo>
                  <a:lnTo>
                    <a:pt x="1551" y="700"/>
                  </a:lnTo>
                  <a:lnTo>
                    <a:pt x="1540" y="655"/>
                  </a:lnTo>
                  <a:lnTo>
                    <a:pt x="1520" y="605"/>
                  </a:lnTo>
                  <a:lnTo>
                    <a:pt x="1492" y="551"/>
                  </a:lnTo>
                  <a:lnTo>
                    <a:pt x="1451" y="492"/>
                  </a:lnTo>
                  <a:lnTo>
                    <a:pt x="1398" y="430"/>
                  </a:lnTo>
                  <a:lnTo>
                    <a:pt x="1333" y="362"/>
                  </a:lnTo>
                  <a:lnTo>
                    <a:pt x="1251" y="291"/>
                  </a:lnTo>
                  <a:lnTo>
                    <a:pt x="1153" y="216"/>
                  </a:lnTo>
                  <a:lnTo>
                    <a:pt x="1148" y="213"/>
                  </a:lnTo>
                  <a:lnTo>
                    <a:pt x="1133" y="206"/>
                  </a:lnTo>
                  <a:lnTo>
                    <a:pt x="1110" y="195"/>
                  </a:lnTo>
                  <a:lnTo>
                    <a:pt x="1079" y="180"/>
                  </a:lnTo>
                  <a:lnTo>
                    <a:pt x="1042" y="164"/>
                  </a:lnTo>
                  <a:lnTo>
                    <a:pt x="998" y="144"/>
                  </a:lnTo>
                  <a:lnTo>
                    <a:pt x="949" y="125"/>
                  </a:lnTo>
                  <a:lnTo>
                    <a:pt x="895" y="104"/>
                  </a:lnTo>
                  <a:lnTo>
                    <a:pt x="839" y="83"/>
                  </a:lnTo>
                  <a:lnTo>
                    <a:pt x="779" y="64"/>
                  </a:lnTo>
                  <a:lnTo>
                    <a:pt x="717" y="45"/>
                  </a:lnTo>
                  <a:lnTo>
                    <a:pt x="653" y="29"/>
                  </a:lnTo>
                  <a:lnTo>
                    <a:pt x="590" y="16"/>
                  </a:lnTo>
                  <a:lnTo>
                    <a:pt x="528" y="6"/>
                  </a:lnTo>
                  <a:lnTo>
                    <a:pt x="467" y="0"/>
                  </a:lnTo>
                  <a:lnTo>
                    <a:pt x="4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6" name="Овал 255"/>
            <p:cNvSpPr/>
            <p:nvPr/>
          </p:nvSpPr>
          <p:spPr>
            <a:xfrm rot="1340407">
              <a:off x="12143982" y="2907986"/>
              <a:ext cx="1004662" cy="389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7" name="Freeform 135"/>
            <p:cNvSpPr>
              <a:spLocks/>
            </p:cNvSpPr>
            <p:nvPr/>
          </p:nvSpPr>
          <p:spPr bwMode="auto">
            <a:xfrm>
              <a:off x="12165093" y="2826453"/>
              <a:ext cx="975162" cy="553250"/>
            </a:xfrm>
            <a:custGeom>
              <a:avLst/>
              <a:gdLst>
                <a:gd name="T0" fmla="*/ 33 w 1458"/>
                <a:gd name="T1" fmla="*/ 72 h 967"/>
                <a:gd name="T2" fmla="*/ 21 w 1458"/>
                <a:gd name="T3" fmla="*/ 60 h 967"/>
                <a:gd name="T4" fmla="*/ 12 w 1458"/>
                <a:gd name="T5" fmla="*/ 48 h 967"/>
                <a:gd name="T6" fmla="*/ 5 w 1458"/>
                <a:gd name="T7" fmla="*/ 30 h 967"/>
                <a:gd name="T8" fmla="*/ 7 w 1458"/>
                <a:gd name="T9" fmla="*/ 15 h 967"/>
                <a:gd name="T10" fmla="*/ 15 w 1458"/>
                <a:gd name="T11" fmla="*/ 8 h 967"/>
                <a:gd name="T12" fmla="*/ 25 w 1458"/>
                <a:gd name="T13" fmla="*/ 6 h 967"/>
                <a:gd name="T14" fmla="*/ 35 w 1458"/>
                <a:gd name="T15" fmla="*/ 5 h 967"/>
                <a:gd name="T16" fmla="*/ 44 w 1458"/>
                <a:gd name="T17" fmla="*/ 5 h 967"/>
                <a:gd name="T18" fmla="*/ 54 w 1458"/>
                <a:gd name="T19" fmla="*/ 6 h 967"/>
                <a:gd name="T20" fmla="*/ 67 w 1458"/>
                <a:gd name="T21" fmla="*/ 8 h 967"/>
                <a:gd name="T22" fmla="*/ 85 w 1458"/>
                <a:gd name="T23" fmla="*/ 13 h 967"/>
                <a:gd name="T24" fmla="*/ 104 w 1458"/>
                <a:gd name="T25" fmla="*/ 20 h 967"/>
                <a:gd name="T26" fmla="*/ 121 w 1458"/>
                <a:gd name="T27" fmla="*/ 29 h 967"/>
                <a:gd name="T28" fmla="*/ 138 w 1458"/>
                <a:gd name="T29" fmla="*/ 40 h 967"/>
                <a:gd name="T30" fmla="*/ 153 w 1458"/>
                <a:gd name="T31" fmla="*/ 53 h 967"/>
                <a:gd name="T32" fmla="*/ 166 w 1458"/>
                <a:gd name="T33" fmla="*/ 67 h 967"/>
                <a:gd name="T34" fmla="*/ 176 w 1458"/>
                <a:gd name="T35" fmla="*/ 84 h 967"/>
                <a:gd name="T36" fmla="*/ 179 w 1458"/>
                <a:gd name="T37" fmla="*/ 103 h 967"/>
                <a:gd name="T38" fmla="*/ 168 w 1458"/>
                <a:gd name="T39" fmla="*/ 117 h 967"/>
                <a:gd name="T40" fmla="*/ 155 w 1458"/>
                <a:gd name="T41" fmla="*/ 119 h 967"/>
                <a:gd name="T42" fmla="*/ 143 w 1458"/>
                <a:gd name="T43" fmla="*/ 119 h 967"/>
                <a:gd name="T44" fmla="*/ 132 w 1458"/>
                <a:gd name="T45" fmla="*/ 118 h 967"/>
                <a:gd name="T46" fmla="*/ 115 w 1458"/>
                <a:gd name="T47" fmla="*/ 114 h 967"/>
                <a:gd name="T48" fmla="*/ 96 w 1458"/>
                <a:gd name="T49" fmla="*/ 108 h 967"/>
                <a:gd name="T50" fmla="*/ 77 w 1458"/>
                <a:gd name="T51" fmla="*/ 100 h 967"/>
                <a:gd name="T52" fmla="*/ 65 w 1458"/>
                <a:gd name="T53" fmla="*/ 95 h 967"/>
                <a:gd name="T54" fmla="*/ 71 w 1458"/>
                <a:gd name="T55" fmla="*/ 100 h 967"/>
                <a:gd name="T56" fmla="*/ 82 w 1458"/>
                <a:gd name="T57" fmla="*/ 105 h 967"/>
                <a:gd name="T58" fmla="*/ 93 w 1458"/>
                <a:gd name="T59" fmla="*/ 109 h 967"/>
                <a:gd name="T60" fmla="*/ 106 w 1458"/>
                <a:gd name="T61" fmla="*/ 114 h 967"/>
                <a:gd name="T62" fmla="*/ 121 w 1458"/>
                <a:gd name="T63" fmla="*/ 117 h 967"/>
                <a:gd name="T64" fmla="*/ 137 w 1458"/>
                <a:gd name="T65" fmla="*/ 120 h 967"/>
                <a:gd name="T66" fmla="*/ 152 w 1458"/>
                <a:gd name="T67" fmla="*/ 120 h 967"/>
                <a:gd name="T68" fmla="*/ 161 w 1458"/>
                <a:gd name="T69" fmla="*/ 119 h 967"/>
                <a:gd name="T70" fmla="*/ 171 w 1458"/>
                <a:gd name="T71" fmla="*/ 117 h 967"/>
                <a:gd name="T72" fmla="*/ 178 w 1458"/>
                <a:gd name="T73" fmla="*/ 111 h 967"/>
                <a:gd name="T74" fmla="*/ 182 w 1458"/>
                <a:gd name="T75" fmla="*/ 94 h 967"/>
                <a:gd name="T76" fmla="*/ 176 w 1458"/>
                <a:gd name="T77" fmla="*/ 76 h 967"/>
                <a:gd name="T78" fmla="*/ 166 w 1458"/>
                <a:gd name="T79" fmla="*/ 60 h 967"/>
                <a:gd name="T80" fmla="*/ 150 w 1458"/>
                <a:gd name="T81" fmla="*/ 44 h 967"/>
                <a:gd name="T82" fmla="*/ 131 w 1458"/>
                <a:gd name="T83" fmla="*/ 30 h 967"/>
                <a:gd name="T84" fmla="*/ 110 w 1458"/>
                <a:gd name="T85" fmla="*/ 18 h 967"/>
                <a:gd name="T86" fmla="*/ 90 w 1458"/>
                <a:gd name="T87" fmla="*/ 8 h 967"/>
                <a:gd name="T88" fmla="*/ 67 w 1458"/>
                <a:gd name="T89" fmla="*/ 2 h 967"/>
                <a:gd name="T90" fmla="*/ 44 w 1458"/>
                <a:gd name="T91" fmla="*/ 0 h 967"/>
                <a:gd name="T92" fmla="*/ 24 w 1458"/>
                <a:gd name="T93" fmla="*/ 1 h 967"/>
                <a:gd name="T94" fmla="*/ 10 w 1458"/>
                <a:gd name="T95" fmla="*/ 7 h 967"/>
                <a:gd name="T96" fmla="*/ 2 w 1458"/>
                <a:gd name="T97" fmla="*/ 19 h 967"/>
                <a:gd name="T98" fmla="*/ 2 w 1458"/>
                <a:gd name="T99" fmla="*/ 36 h 967"/>
                <a:gd name="T100" fmla="*/ 11 w 1458"/>
                <a:gd name="T101" fmla="*/ 54 h 967"/>
                <a:gd name="T102" fmla="*/ 26 w 1458"/>
                <a:gd name="T103" fmla="*/ 68 h 967"/>
                <a:gd name="T104" fmla="*/ 42 w 1458"/>
                <a:gd name="T105" fmla="*/ 80 h 967"/>
                <a:gd name="T106" fmla="*/ 43 w 1458"/>
                <a:gd name="T107" fmla="*/ 80 h 9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58" h="967">
                  <a:moveTo>
                    <a:pt x="338" y="644"/>
                  </a:moveTo>
                  <a:lnTo>
                    <a:pt x="319" y="627"/>
                  </a:lnTo>
                  <a:lnTo>
                    <a:pt x="299" y="610"/>
                  </a:lnTo>
                  <a:lnTo>
                    <a:pt x="280" y="594"/>
                  </a:lnTo>
                  <a:lnTo>
                    <a:pt x="260" y="576"/>
                  </a:lnTo>
                  <a:lnTo>
                    <a:pt x="240" y="558"/>
                  </a:lnTo>
                  <a:lnTo>
                    <a:pt x="222" y="541"/>
                  </a:lnTo>
                  <a:lnTo>
                    <a:pt x="204" y="523"/>
                  </a:lnTo>
                  <a:lnTo>
                    <a:pt x="185" y="505"/>
                  </a:lnTo>
                  <a:lnTo>
                    <a:pt x="168" y="485"/>
                  </a:lnTo>
                  <a:lnTo>
                    <a:pt x="151" y="467"/>
                  </a:lnTo>
                  <a:lnTo>
                    <a:pt x="135" y="447"/>
                  </a:lnTo>
                  <a:lnTo>
                    <a:pt x="118" y="427"/>
                  </a:lnTo>
                  <a:lnTo>
                    <a:pt x="103" y="406"/>
                  </a:lnTo>
                  <a:lnTo>
                    <a:pt x="90" y="384"/>
                  </a:lnTo>
                  <a:lnTo>
                    <a:pt x="77" y="361"/>
                  </a:lnTo>
                  <a:lnTo>
                    <a:pt x="64" y="338"/>
                  </a:lnTo>
                  <a:lnTo>
                    <a:pt x="50" y="306"/>
                  </a:lnTo>
                  <a:lnTo>
                    <a:pt x="42" y="273"/>
                  </a:lnTo>
                  <a:lnTo>
                    <a:pt x="37" y="240"/>
                  </a:lnTo>
                  <a:lnTo>
                    <a:pt x="33" y="206"/>
                  </a:lnTo>
                  <a:lnTo>
                    <a:pt x="33" y="181"/>
                  </a:lnTo>
                  <a:lnTo>
                    <a:pt x="37" y="158"/>
                  </a:lnTo>
                  <a:lnTo>
                    <a:pt x="41" y="139"/>
                  </a:lnTo>
                  <a:lnTo>
                    <a:pt x="49" y="121"/>
                  </a:lnTo>
                  <a:lnTo>
                    <a:pt x="59" y="106"/>
                  </a:lnTo>
                  <a:lnTo>
                    <a:pt x="70" y="94"/>
                  </a:lnTo>
                  <a:lnTo>
                    <a:pt x="83" y="82"/>
                  </a:lnTo>
                  <a:lnTo>
                    <a:pt x="97" y="74"/>
                  </a:lnTo>
                  <a:lnTo>
                    <a:pt x="113" y="66"/>
                  </a:lnTo>
                  <a:lnTo>
                    <a:pt x="129" y="61"/>
                  </a:lnTo>
                  <a:lnTo>
                    <a:pt x="145" y="57"/>
                  </a:lnTo>
                  <a:lnTo>
                    <a:pt x="162" y="53"/>
                  </a:lnTo>
                  <a:lnTo>
                    <a:pt x="179" y="51"/>
                  </a:lnTo>
                  <a:lnTo>
                    <a:pt x="196" y="49"/>
                  </a:lnTo>
                  <a:lnTo>
                    <a:pt x="213" y="47"/>
                  </a:lnTo>
                  <a:lnTo>
                    <a:pt x="229" y="46"/>
                  </a:lnTo>
                  <a:lnTo>
                    <a:pt x="244" y="45"/>
                  </a:lnTo>
                  <a:lnTo>
                    <a:pt x="260" y="45"/>
                  </a:lnTo>
                  <a:lnTo>
                    <a:pt x="275" y="45"/>
                  </a:lnTo>
                  <a:lnTo>
                    <a:pt x="290" y="45"/>
                  </a:lnTo>
                  <a:lnTo>
                    <a:pt x="306" y="45"/>
                  </a:lnTo>
                  <a:lnTo>
                    <a:pt x="321" y="45"/>
                  </a:lnTo>
                  <a:lnTo>
                    <a:pt x="336" y="46"/>
                  </a:lnTo>
                  <a:lnTo>
                    <a:pt x="351" y="47"/>
                  </a:lnTo>
                  <a:lnTo>
                    <a:pt x="367" y="49"/>
                  </a:lnTo>
                  <a:lnTo>
                    <a:pt x="382" y="50"/>
                  </a:lnTo>
                  <a:lnTo>
                    <a:pt x="397" y="51"/>
                  </a:lnTo>
                  <a:lnTo>
                    <a:pt x="412" y="52"/>
                  </a:lnTo>
                  <a:lnTo>
                    <a:pt x="428" y="54"/>
                  </a:lnTo>
                  <a:lnTo>
                    <a:pt x="443" y="56"/>
                  </a:lnTo>
                  <a:lnTo>
                    <a:pt x="458" y="58"/>
                  </a:lnTo>
                  <a:lnTo>
                    <a:pt x="473" y="60"/>
                  </a:lnTo>
                  <a:lnTo>
                    <a:pt x="502" y="65"/>
                  </a:lnTo>
                  <a:lnTo>
                    <a:pt x="532" y="69"/>
                  </a:lnTo>
                  <a:lnTo>
                    <a:pt x="561" y="75"/>
                  </a:lnTo>
                  <a:lnTo>
                    <a:pt x="591" y="82"/>
                  </a:lnTo>
                  <a:lnTo>
                    <a:pt x="620" y="90"/>
                  </a:lnTo>
                  <a:lnTo>
                    <a:pt x="649" y="98"/>
                  </a:lnTo>
                  <a:lnTo>
                    <a:pt x="679" y="107"/>
                  </a:lnTo>
                  <a:lnTo>
                    <a:pt x="709" y="118"/>
                  </a:lnTo>
                  <a:lnTo>
                    <a:pt x="739" y="128"/>
                  </a:lnTo>
                  <a:lnTo>
                    <a:pt x="768" y="140"/>
                  </a:lnTo>
                  <a:lnTo>
                    <a:pt x="798" y="151"/>
                  </a:lnTo>
                  <a:lnTo>
                    <a:pt x="827" y="164"/>
                  </a:lnTo>
                  <a:lnTo>
                    <a:pt x="855" y="178"/>
                  </a:lnTo>
                  <a:lnTo>
                    <a:pt x="884" y="192"/>
                  </a:lnTo>
                  <a:lnTo>
                    <a:pt x="913" y="206"/>
                  </a:lnTo>
                  <a:lnTo>
                    <a:pt x="941" y="221"/>
                  </a:lnTo>
                  <a:lnTo>
                    <a:pt x="968" y="238"/>
                  </a:lnTo>
                  <a:lnTo>
                    <a:pt x="996" y="255"/>
                  </a:lnTo>
                  <a:lnTo>
                    <a:pt x="1022" y="271"/>
                  </a:lnTo>
                  <a:lnTo>
                    <a:pt x="1049" y="289"/>
                  </a:lnTo>
                  <a:lnTo>
                    <a:pt x="1075" y="307"/>
                  </a:lnTo>
                  <a:lnTo>
                    <a:pt x="1101" y="326"/>
                  </a:lnTo>
                  <a:lnTo>
                    <a:pt x="1126" y="345"/>
                  </a:lnTo>
                  <a:lnTo>
                    <a:pt x="1150" y="366"/>
                  </a:lnTo>
                  <a:lnTo>
                    <a:pt x="1174" y="385"/>
                  </a:lnTo>
                  <a:lnTo>
                    <a:pt x="1197" y="406"/>
                  </a:lnTo>
                  <a:lnTo>
                    <a:pt x="1220" y="427"/>
                  </a:lnTo>
                  <a:lnTo>
                    <a:pt x="1242" y="448"/>
                  </a:lnTo>
                  <a:lnTo>
                    <a:pt x="1263" y="470"/>
                  </a:lnTo>
                  <a:lnTo>
                    <a:pt x="1284" y="492"/>
                  </a:lnTo>
                  <a:lnTo>
                    <a:pt x="1303" y="515"/>
                  </a:lnTo>
                  <a:lnTo>
                    <a:pt x="1322" y="538"/>
                  </a:lnTo>
                  <a:lnTo>
                    <a:pt x="1339" y="561"/>
                  </a:lnTo>
                  <a:lnTo>
                    <a:pt x="1356" y="588"/>
                  </a:lnTo>
                  <a:lnTo>
                    <a:pt x="1372" y="616"/>
                  </a:lnTo>
                  <a:lnTo>
                    <a:pt x="1389" y="646"/>
                  </a:lnTo>
                  <a:lnTo>
                    <a:pt x="1401" y="676"/>
                  </a:lnTo>
                  <a:lnTo>
                    <a:pt x="1413" y="707"/>
                  </a:lnTo>
                  <a:lnTo>
                    <a:pt x="1422" y="738"/>
                  </a:lnTo>
                  <a:lnTo>
                    <a:pt x="1428" y="768"/>
                  </a:lnTo>
                  <a:lnTo>
                    <a:pt x="1430" y="798"/>
                  </a:lnTo>
                  <a:lnTo>
                    <a:pt x="1428" y="826"/>
                  </a:lnTo>
                  <a:lnTo>
                    <a:pt x="1422" y="853"/>
                  </a:lnTo>
                  <a:lnTo>
                    <a:pt x="1410" y="878"/>
                  </a:lnTo>
                  <a:lnTo>
                    <a:pt x="1393" y="900"/>
                  </a:lnTo>
                  <a:lnTo>
                    <a:pt x="1371" y="920"/>
                  </a:lnTo>
                  <a:lnTo>
                    <a:pt x="1343" y="936"/>
                  </a:lnTo>
                  <a:lnTo>
                    <a:pt x="1307" y="947"/>
                  </a:lnTo>
                  <a:lnTo>
                    <a:pt x="1290" y="951"/>
                  </a:lnTo>
                  <a:lnTo>
                    <a:pt x="1271" y="954"/>
                  </a:lnTo>
                  <a:lnTo>
                    <a:pt x="1254" y="957"/>
                  </a:lnTo>
                  <a:lnTo>
                    <a:pt x="1235" y="958"/>
                  </a:lnTo>
                  <a:lnTo>
                    <a:pt x="1217" y="959"/>
                  </a:lnTo>
                  <a:lnTo>
                    <a:pt x="1199" y="959"/>
                  </a:lnTo>
                  <a:lnTo>
                    <a:pt x="1180" y="958"/>
                  </a:lnTo>
                  <a:lnTo>
                    <a:pt x="1162" y="958"/>
                  </a:lnTo>
                  <a:lnTo>
                    <a:pt x="1142" y="956"/>
                  </a:lnTo>
                  <a:lnTo>
                    <a:pt x="1124" y="954"/>
                  </a:lnTo>
                  <a:lnTo>
                    <a:pt x="1105" y="952"/>
                  </a:lnTo>
                  <a:lnTo>
                    <a:pt x="1087" y="950"/>
                  </a:lnTo>
                  <a:lnTo>
                    <a:pt x="1068" y="946"/>
                  </a:lnTo>
                  <a:lnTo>
                    <a:pt x="1051" y="944"/>
                  </a:lnTo>
                  <a:lnTo>
                    <a:pt x="1033" y="941"/>
                  </a:lnTo>
                  <a:lnTo>
                    <a:pt x="1015" y="937"/>
                  </a:lnTo>
                  <a:lnTo>
                    <a:pt x="982" y="930"/>
                  </a:lnTo>
                  <a:lnTo>
                    <a:pt x="949" y="923"/>
                  </a:lnTo>
                  <a:lnTo>
                    <a:pt x="916" y="915"/>
                  </a:lnTo>
                  <a:lnTo>
                    <a:pt x="885" y="906"/>
                  </a:lnTo>
                  <a:lnTo>
                    <a:pt x="854" y="897"/>
                  </a:lnTo>
                  <a:lnTo>
                    <a:pt x="823" y="886"/>
                  </a:lnTo>
                  <a:lnTo>
                    <a:pt x="793" y="875"/>
                  </a:lnTo>
                  <a:lnTo>
                    <a:pt x="763" y="865"/>
                  </a:lnTo>
                  <a:lnTo>
                    <a:pt x="733" y="852"/>
                  </a:lnTo>
                  <a:lnTo>
                    <a:pt x="703" y="840"/>
                  </a:lnTo>
                  <a:lnTo>
                    <a:pt x="675" y="826"/>
                  </a:lnTo>
                  <a:lnTo>
                    <a:pt x="645" y="814"/>
                  </a:lnTo>
                  <a:lnTo>
                    <a:pt x="615" y="800"/>
                  </a:lnTo>
                  <a:lnTo>
                    <a:pt x="585" y="786"/>
                  </a:lnTo>
                  <a:lnTo>
                    <a:pt x="555" y="772"/>
                  </a:lnTo>
                  <a:lnTo>
                    <a:pt x="525" y="757"/>
                  </a:lnTo>
                  <a:lnTo>
                    <a:pt x="519" y="757"/>
                  </a:lnTo>
                  <a:lnTo>
                    <a:pt x="515" y="762"/>
                  </a:lnTo>
                  <a:lnTo>
                    <a:pt x="512" y="768"/>
                  </a:lnTo>
                  <a:lnTo>
                    <a:pt x="515" y="772"/>
                  </a:lnTo>
                  <a:lnTo>
                    <a:pt x="533" y="782"/>
                  </a:lnTo>
                  <a:lnTo>
                    <a:pt x="550" y="791"/>
                  </a:lnTo>
                  <a:lnTo>
                    <a:pt x="567" y="800"/>
                  </a:lnTo>
                  <a:lnTo>
                    <a:pt x="585" y="809"/>
                  </a:lnTo>
                  <a:lnTo>
                    <a:pt x="602" y="817"/>
                  </a:lnTo>
                  <a:lnTo>
                    <a:pt x="618" y="826"/>
                  </a:lnTo>
                  <a:lnTo>
                    <a:pt x="635" y="835"/>
                  </a:lnTo>
                  <a:lnTo>
                    <a:pt x="652" y="843"/>
                  </a:lnTo>
                  <a:lnTo>
                    <a:pt x="669" y="851"/>
                  </a:lnTo>
                  <a:lnTo>
                    <a:pt x="686" y="858"/>
                  </a:lnTo>
                  <a:lnTo>
                    <a:pt x="702" y="866"/>
                  </a:lnTo>
                  <a:lnTo>
                    <a:pt x="721" y="873"/>
                  </a:lnTo>
                  <a:lnTo>
                    <a:pt x="738" y="879"/>
                  </a:lnTo>
                  <a:lnTo>
                    <a:pt x="756" y="885"/>
                  </a:lnTo>
                  <a:lnTo>
                    <a:pt x="775" y="892"/>
                  </a:lnTo>
                  <a:lnTo>
                    <a:pt x="794" y="898"/>
                  </a:lnTo>
                  <a:lnTo>
                    <a:pt x="819" y="905"/>
                  </a:lnTo>
                  <a:lnTo>
                    <a:pt x="844" y="912"/>
                  </a:lnTo>
                  <a:lnTo>
                    <a:pt x="868" y="919"/>
                  </a:lnTo>
                  <a:lnTo>
                    <a:pt x="892" y="926"/>
                  </a:lnTo>
                  <a:lnTo>
                    <a:pt x="918" y="931"/>
                  </a:lnTo>
                  <a:lnTo>
                    <a:pt x="943" y="937"/>
                  </a:lnTo>
                  <a:lnTo>
                    <a:pt x="967" y="942"/>
                  </a:lnTo>
                  <a:lnTo>
                    <a:pt x="992" y="946"/>
                  </a:lnTo>
                  <a:lnTo>
                    <a:pt x="1018" y="951"/>
                  </a:lnTo>
                  <a:lnTo>
                    <a:pt x="1043" y="956"/>
                  </a:lnTo>
                  <a:lnTo>
                    <a:pt x="1068" y="958"/>
                  </a:lnTo>
                  <a:lnTo>
                    <a:pt x="1094" y="961"/>
                  </a:lnTo>
                  <a:lnTo>
                    <a:pt x="1119" y="964"/>
                  </a:lnTo>
                  <a:lnTo>
                    <a:pt x="1144" y="966"/>
                  </a:lnTo>
                  <a:lnTo>
                    <a:pt x="1170" y="967"/>
                  </a:lnTo>
                  <a:lnTo>
                    <a:pt x="1195" y="967"/>
                  </a:lnTo>
                  <a:lnTo>
                    <a:pt x="1209" y="967"/>
                  </a:lnTo>
                  <a:lnTo>
                    <a:pt x="1224" y="966"/>
                  </a:lnTo>
                  <a:lnTo>
                    <a:pt x="1240" y="966"/>
                  </a:lnTo>
                  <a:lnTo>
                    <a:pt x="1256" y="964"/>
                  </a:lnTo>
                  <a:lnTo>
                    <a:pt x="1271" y="962"/>
                  </a:lnTo>
                  <a:lnTo>
                    <a:pt x="1287" y="959"/>
                  </a:lnTo>
                  <a:lnTo>
                    <a:pt x="1303" y="957"/>
                  </a:lnTo>
                  <a:lnTo>
                    <a:pt x="1319" y="952"/>
                  </a:lnTo>
                  <a:lnTo>
                    <a:pt x="1336" y="947"/>
                  </a:lnTo>
                  <a:lnTo>
                    <a:pt x="1351" y="942"/>
                  </a:lnTo>
                  <a:lnTo>
                    <a:pt x="1364" y="936"/>
                  </a:lnTo>
                  <a:lnTo>
                    <a:pt x="1378" y="928"/>
                  </a:lnTo>
                  <a:lnTo>
                    <a:pt x="1392" y="920"/>
                  </a:lnTo>
                  <a:lnTo>
                    <a:pt x="1404" y="911"/>
                  </a:lnTo>
                  <a:lnTo>
                    <a:pt x="1415" y="899"/>
                  </a:lnTo>
                  <a:lnTo>
                    <a:pt x="1424" y="888"/>
                  </a:lnTo>
                  <a:lnTo>
                    <a:pt x="1439" y="862"/>
                  </a:lnTo>
                  <a:lnTo>
                    <a:pt x="1450" y="836"/>
                  </a:lnTo>
                  <a:lnTo>
                    <a:pt x="1455" y="809"/>
                  </a:lnTo>
                  <a:lnTo>
                    <a:pt x="1458" y="780"/>
                  </a:lnTo>
                  <a:lnTo>
                    <a:pt x="1455" y="752"/>
                  </a:lnTo>
                  <a:lnTo>
                    <a:pt x="1451" y="723"/>
                  </a:lnTo>
                  <a:lnTo>
                    <a:pt x="1443" y="694"/>
                  </a:lnTo>
                  <a:lnTo>
                    <a:pt x="1432" y="665"/>
                  </a:lnTo>
                  <a:lnTo>
                    <a:pt x="1419" y="636"/>
                  </a:lnTo>
                  <a:lnTo>
                    <a:pt x="1405" y="608"/>
                  </a:lnTo>
                  <a:lnTo>
                    <a:pt x="1389" y="581"/>
                  </a:lnTo>
                  <a:lnTo>
                    <a:pt x="1372" y="555"/>
                  </a:lnTo>
                  <a:lnTo>
                    <a:pt x="1355" y="529"/>
                  </a:lnTo>
                  <a:lnTo>
                    <a:pt x="1338" y="505"/>
                  </a:lnTo>
                  <a:lnTo>
                    <a:pt x="1321" y="483"/>
                  </a:lnTo>
                  <a:lnTo>
                    <a:pt x="1305" y="463"/>
                  </a:lnTo>
                  <a:lnTo>
                    <a:pt x="1280" y="435"/>
                  </a:lnTo>
                  <a:lnTo>
                    <a:pt x="1255" y="408"/>
                  </a:lnTo>
                  <a:lnTo>
                    <a:pt x="1227" y="382"/>
                  </a:lnTo>
                  <a:lnTo>
                    <a:pt x="1200" y="355"/>
                  </a:lnTo>
                  <a:lnTo>
                    <a:pt x="1171" y="331"/>
                  </a:lnTo>
                  <a:lnTo>
                    <a:pt x="1141" y="307"/>
                  </a:lnTo>
                  <a:lnTo>
                    <a:pt x="1110" y="284"/>
                  </a:lnTo>
                  <a:lnTo>
                    <a:pt x="1078" y="261"/>
                  </a:lnTo>
                  <a:lnTo>
                    <a:pt x="1045" y="240"/>
                  </a:lnTo>
                  <a:lnTo>
                    <a:pt x="1013" y="219"/>
                  </a:lnTo>
                  <a:lnTo>
                    <a:pt x="980" y="200"/>
                  </a:lnTo>
                  <a:lnTo>
                    <a:pt x="946" y="180"/>
                  </a:lnTo>
                  <a:lnTo>
                    <a:pt x="913" y="162"/>
                  </a:lnTo>
                  <a:lnTo>
                    <a:pt x="880" y="144"/>
                  </a:lnTo>
                  <a:lnTo>
                    <a:pt x="846" y="127"/>
                  </a:lnTo>
                  <a:lnTo>
                    <a:pt x="813" y="111"/>
                  </a:lnTo>
                  <a:lnTo>
                    <a:pt x="781" y="96"/>
                  </a:lnTo>
                  <a:lnTo>
                    <a:pt x="746" y="82"/>
                  </a:lnTo>
                  <a:lnTo>
                    <a:pt x="713" y="68"/>
                  </a:lnTo>
                  <a:lnTo>
                    <a:pt x="677" y="57"/>
                  </a:lnTo>
                  <a:lnTo>
                    <a:pt x="642" y="46"/>
                  </a:lnTo>
                  <a:lnTo>
                    <a:pt x="607" y="37"/>
                  </a:lnTo>
                  <a:lnTo>
                    <a:pt x="570" y="28"/>
                  </a:lnTo>
                  <a:lnTo>
                    <a:pt x="533" y="21"/>
                  </a:lnTo>
                  <a:lnTo>
                    <a:pt x="496" y="15"/>
                  </a:lnTo>
                  <a:lnTo>
                    <a:pt x="459" y="9"/>
                  </a:lnTo>
                  <a:lnTo>
                    <a:pt x="422" y="6"/>
                  </a:lnTo>
                  <a:lnTo>
                    <a:pt x="386" y="3"/>
                  </a:lnTo>
                  <a:lnTo>
                    <a:pt x="349" y="1"/>
                  </a:lnTo>
                  <a:lnTo>
                    <a:pt x="312" y="0"/>
                  </a:lnTo>
                  <a:lnTo>
                    <a:pt x="275" y="1"/>
                  </a:lnTo>
                  <a:lnTo>
                    <a:pt x="239" y="3"/>
                  </a:lnTo>
                  <a:lnTo>
                    <a:pt x="214" y="5"/>
                  </a:lnTo>
                  <a:lnTo>
                    <a:pt x="189" y="9"/>
                  </a:lnTo>
                  <a:lnTo>
                    <a:pt x="164" y="15"/>
                  </a:lnTo>
                  <a:lnTo>
                    <a:pt x="140" y="23"/>
                  </a:lnTo>
                  <a:lnTo>
                    <a:pt x="118" y="34"/>
                  </a:lnTo>
                  <a:lnTo>
                    <a:pt x="97" y="45"/>
                  </a:lnTo>
                  <a:lnTo>
                    <a:pt x="77" y="59"/>
                  </a:lnTo>
                  <a:lnTo>
                    <a:pt x="60" y="74"/>
                  </a:lnTo>
                  <a:lnTo>
                    <a:pt x="44" y="91"/>
                  </a:lnTo>
                  <a:lnTo>
                    <a:pt x="30" y="110"/>
                  </a:lnTo>
                  <a:lnTo>
                    <a:pt x="18" y="130"/>
                  </a:lnTo>
                  <a:lnTo>
                    <a:pt x="9" y="152"/>
                  </a:lnTo>
                  <a:lnTo>
                    <a:pt x="3" y="177"/>
                  </a:lnTo>
                  <a:lnTo>
                    <a:pt x="0" y="202"/>
                  </a:lnTo>
                  <a:lnTo>
                    <a:pt x="1" y="230"/>
                  </a:lnTo>
                  <a:lnTo>
                    <a:pt x="4" y="258"/>
                  </a:lnTo>
                  <a:lnTo>
                    <a:pt x="12" y="292"/>
                  </a:lnTo>
                  <a:lnTo>
                    <a:pt x="23" y="323"/>
                  </a:lnTo>
                  <a:lnTo>
                    <a:pt x="37" y="352"/>
                  </a:lnTo>
                  <a:lnTo>
                    <a:pt x="52" y="381"/>
                  </a:lnTo>
                  <a:lnTo>
                    <a:pt x="70" y="407"/>
                  </a:lnTo>
                  <a:lnTo>
                    <a:pt x="88" y="434"/>
                  </a:lnTo>
                  <a:lnTo>
                    <a:pt x="110" y="458"/>
                  </a:lnTo>
                  <a:lnTo>
                    <a:pt x="132" y="482"/>
                  </a:lnTo>
                  <a:lnTo>
                    <a:pt x="155" y="504"/>
                  </a:lnTo>
                  <a:lnTo>
                    <a:pt x="181" y="526"/>
                  </a:lnTo>
                  <a:lnTo>
                    <a:pt x="206" y="548"/>
                  </a:lnTo>
                  <a:lnTo>
                    <a:pt x="231" y="568"/>
                  </a:lnTo>
                  <a:lnTo>
                    <a:pt x="258" y="588"/>
                  </a:lnTo>
                  <a:lnTo>
                    <a:pt x="284" y="608"/>
                  </a:lnTo>
                  <a:lnTo>
                    <a:pt x="310" y="627"/>
                  </a:lnTo>
                  <a:lnTo>
                    <a:pt x="336" y="647"/>
                  </a:lnTo>
                  <a:lnTo>
                    <a:pt x="337" y="647"/>
                  </a:lnTo>
                  <a:lnTo>
                    <a:pt x="337" y="646"/>
                  </a:lnTo>
                  <a:lnTo>
                    <a:pt x="338" y="6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8" name="Freeform 136"/>
            <p:cNvSpPr>
              <a:spLocks/>
            </p:cNvSpPr>
            <p:nvPr/>
          </p:nvSpPr>
          <p:spPr bwMode="auto">
            <a:xfrm>
              <a:off x="12060755" y="2890598"/>
              <a:ext cx="123066" cy="260016"/>
            </a:xfrm>
            <a:custGeom>
              <a:avLst/>
              <a:gdLst>
                <a:gd name="T0" fmla="*/ 22 w 183"/>
                <a:gd name="T1" fmla="*/ 1 h 454"/>
                <a:gd name="T2" fmla="*/ 18 w 183"/>
                <a:gd name="T3" fmla="*/ 7 h 454"/>
                <a:gd name="T4" fmla="*/ 14 w 183"/>
                <a:gd name="T5" fmla="*/ 13 h 454"/>
                <a:gd name="T6" fmla="*/ 10 w 183"/>
                <a:gd name="T7" fmla="*/ 19 h 454"/>
                <a:gd name="T8" fmla="*/ 7 w 183"/>
                <a:gd name="T9" fmla="*/ 26 h 454"/>
                <a:gd name="T10" fmla="*/ 4 w 183"/>
                <a:gd name="T11" fmla="*/ 34 h 454"/>
                <a:gd name="T12" fmla="*/ 2 w 183"/>
                <a:gd name="T13" fmla="*/ 41 h 454"/>
                <a:gd name="T14" fmla="*/ 1 w 183"/>
                <a:gd name="T15" fmla="*/ 48 h 454"/>
                <a:gd name="T16" fmla="*/ 0 w 183"/>
                <a:gd name="T17" fmla="*/ 56 h 454"/>
                <a:gd name="T18" fmla="*/ 1 w 183"/>
                <a:gd name="T19" fmla="*/ 57 h 454"/>
                <a:gd name="T20" fmla="*/ 2 w 183"/>
                <a:gd name="T21" fmla="*/ 57 h 454"/>
                <a:gd name="T22" fmla="*/ 4 w 183"/>
                <a:gd name="T23" fmla="*/ 55 h 454"/>
                <a:gd name="T24" fmla="*/ 4 w 183"/>
                <a:gd name="T25" fmla="*/ 54 h 454"/>
                <a:gd name="T26" fmla="*/ 6 w 183"/>
                <a:gd name="T27" fmla="*/ 47 h 454"/>
                <a:gd name="T28" fmla="*/ 7 w 183"/>
                <a:gd name="T29" fmla="*/ 40 h 454"/>
                <a:gd name="T30" fmla="*/ 9 w 183"/>
                <a:gd name="T31" fmla="*/ 33 h 454"/>
                <a:gd name="T32" fmla="*/ 10 w 183"/>
                <a:gd name="T33" fmla="*/ 27 h 454"/>
                <a:gd name="T34" fmla="*/ 13 w 183"/>
                <a:gd name="T35" fmla="*/ 20 h 454"/>
                <a:gd name="T36" fmla="*/ 15 w 183"/>
                <a:gd name="T37" fmla="*/ 14 h 454"/>
                <a:gd name="T38" fmla="*/ 19 w 183"/>
                <a:gd name="T39" fmla="*/ 8 h 454"/>
                <a:gd name="T40" fmla="*/ 23 w 183"/>
                <a:gd name="T41" fmla="*/ 2 h 454"/>
                <a:gd name="T42" fmla="*/ 23 w 183"/>
                <a:gd name="T43" fmla="*/ 1 h 454"/>
                <a:gd name="T44" fmla="*/ 23 w 183"/>
                <a:gd name="T45" fmla="*/ 1 h 454"/>
                <a:gd name="T46" fmla="*/ 23 w 183"/>
                <a:gd name="T47" fmla="*/ 0 h 454"/>
                <a:gd name="T48" fmla="*/ 22 w 183"/>
                <a:gd name="T49" fmla="*/ 1 h 454"/>
                <a:gd name="T50" fmla="*/ 22 w 183"/>
                <a:gd name="T51" fmla="*/ 1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3" h="454">
                  <a:moveTo>
                    <a:pt x="176" y="2"/>
                  </a:moveTo>
                  <a:lnTo>
                    <a:pt x="138" y="49"/>
                  </a:lnTo>
                  <a:lnTo>
                    <a:pt x="105" y="98"/>
                  </a:lnTo>
                  <a:lnTo>
                    <a:pt x="74" y="152"/>
                  </a:lnTo>
                  <a:lnTo>
                    <a:pt x="49" y="208"/>
                  </a:lnTo>
                  <a:lnTo>
                    <a:pt x="27" y="265"/>
                  </a:lnTo>
                  <a:lnTo>
                    <a:pt x="12" y="324"/>
                  </a:lnTo>
                  <a:lnTo>
                    <a:pt x="2" y="384"/>
                  </a:lnTo>
                  <a:lnTo>
                    <a:pt x="0" y="444"/>
                  </a:lnTo>
                  <a:lnTo>
                    <a:pt x="5" y="454"/>
                  </a:lnTo>
                  <a:lnTo>
                    <a:pt x="15" y="451"/>
                  </a:lnTo>
                  <a:lnTo>
                    <a:pt x="25" y="440"/>
                  </a:lnTo>
                  <a:lnTo>
                    <a:pt x="31" y="430"/>
                  </a:lnTo>
                  <a:lnTo>
                    <a:pt x="43" y="374"/>
                  </a:lnTo>
                  <a:lnTo>
                    <a:pt x="53" y="317"/>
                  </a:lnTo>
                  <a:lnTo>
                    <a:pt x="66" y="264"/>
                  </a:lnTo>
                  <a:lnTo>
                    <a:pt x="80" y="211"/>
                  </a:lnTo>
                  <a:lnTo>
                    <a:pt x="97" y="160"/>
                  </a:lnTo>
                  <a:lnTo>
                    <a:pt x="119" y="110"/>
                  </a:lnTo>
                  <a:lnTo>
                    <a:pt x="146" y="60"/>
                  </a:lnTo>
                  <a:lnTo>
                    <a:pt x="181" y="12"/>
                  </a:lnTo>
                  <a:lnTo>
                    <a:pt x="183" y="7"/>
                  </a:lnTo>
                  <a:lnTo>
                    <a:pt x="183" y="2"/>
                  </a:lnTo>
                  <a:lnTo>
                    <a:pt x="181" y="0"/>
                  </a:lnTo>
                  <a:lnTo>
                    <a:pt x="17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9" name="Freeform 137"/>
            <p:cNvSpPr>
              <a:spLocks/>
            </p:cNvSpPr>
            <p:nvPr/>
          </p:nvSpPr>
          <p:spPr bwMode="auto">
            <a:xfrm>
              <a:off x="12899474" y="3293794"/>
              <a:ext cx="239443" cy="270325"/>
            </a:xfrm>
            <a:custGeom>
              <a:avLst/>
              <a:gdLst>
                <a:gd name="T0" fmla="*/ 44 w 359"/>
                <a:gd name="T1" fmla="*/ 0 h 473"/>
                <a:gd name="T2" fmla="*/ 42 w 359"/>
                <a:gd name="T3" fmla="*/ 4 h 473"/>
                <a:gd name="T4" fmla="*/ 40 w 359"/>
                <a:gd name="T5" fmla="*/ 8 h 473"/>
                <a:gd name="T6" fmla="*/ 37 w 359"/>
                <a:gd name="T7" fmla="*/ 12 h 473"/>
                <a:gd name="T8" fmla="*/ 35 w 359"/>
                <a:gd name="T9" fmla="*/ 15 h 473"/>
                <a:gd name="T10" fmla="*/ 33 w 359"/>
                <a:gd name="T11" fmla="*/ 19 h 473"/>
                <a:gd name="T12" fmla="*/ 31 w 359"/>
                <a:gd name="T13" fmla="*/ 22 h 473"/>
                <a:gd name="T14" fmla="*/ 28 w 359"/>
                <a:gd name="T15" fmla="*/ 26 h 473"/>
                <a:gd name="T16" fmla="*/ 25 w 359"/>
                <a:gd name="T17" fmla="*/ 29 h 473"/>
                <a:gd name="T18" fmla="*/ 23 w 359"/>
                <a:gd name="T19" fmla="*/ 33 h 473"/>
                <a:gd name="T20" fmla="*/ 20 w 359"/>
                <a:gd name="T21" fmla="*/ 36 h 473"/>
                <a:gd name="T22" fmla="*/ 17 w 359"/>
                <a:gd name="T23" fmla="*/ 39 h 473"/>
                <a:gd name="T24" fmla="*/ 14 w 359"/>
                <a:gd name="T25" fmla="*/ 42 h 473"/>
                <a:gd name="T26" fmla="*/ 11 w 359"/>
                <a:gd name="T27" fmla="*/ 45 h 473"/>
                <a:gd name="T28" fmla="*/ 8 w 359"/>
                <a:gd name="T29" fmla="*/ 48 h 473"/>
                <a:gd name="T30" fmla="*/ 5 w 359"/>
                <a:gd name="T31" fmla="*/ 51 h 473"/>
                <a:gd name="T32" fmla="*/ 1 w 359"/>
                <a:gd name="T33" fmla="*/ 53 h 473"/>
                <a:gd name="T34" fmla="*/ 0 w 359"/>
                <a:gd name="T35" fmla="*/ 55 h 473"/>
                <a:gd name="T36" fmla="*/ 0 w 359"/>
                <a:gd name="T37" fmla="*/ 57 h 473"/>
                <a:gd name="T38" fmla="*/ 0 w 359"/>
                <a:gd name="T39" fmla="*/ 59 h 473"/>
                <a:gd name="T40" fmla="*/ 2 w 359"/>
                <a:gd name="T41" fmla="*/ 59 h 473"/>
                <a:gd name="T42" fmla="*/ 6 w 359"/>
                <a:gd name="T43" fmla="*/ 57 h 473"/>
                <a:gd name="T44" fmla="*/ 10 w 359"/>
                <a:gd name="T45" fmla="*/ 55 h 473"/>
                <a:gd name="T46" fmla="*/ 14 w 359"/>
                <a:gd name="T47" fmla="*/ 52 h 473"/>
                <a:gd name="T48" fmla="*/ 17 w 359"/>
                <a:gd name="T49" fmla="*/ 49 h 473"/>
                <a:gd name="T50" fmla="*/ 20 w 359"/>
                <a:gd name="T51" fmla="*/ 46 h 473"/>
                <a:gd name="T52" fmla="*/ 23 w 359"/>
                <a:gd name="T53" fmla="*/ 42 h 473"/>
                <a:gd name="T54" fmla="*/ 26 w 359"/>
                <a:gd name="T55" fmla="*/ 38 h 473"/>
                <a:gd name="T56" fmla="*/ 29 w 359"/>
                <a:gd name="T57" fmla="*/ 34 h 473"/>
                <a:gd name="T58" fmla="*/ 31 w 359"/>
                <a:gd name="T59" fmla="*/ 30 h 473"/>
                <a:gd name="T60" fmla="*/ 34 w 359"/>
                <a:gd name="T61" fmla="*/ 26 h 473"/>
                <a:gd name="T62" fmla="*/ 36 w 359"/>
                <a:gd name="T63" fmla="*/ 21 h 473"/>
                <a:gd name="T64" fmla="*/ 38 w 359"/>
                <a:gd name="T65" fmla="*/ 17 h 473"/>
                <a:gd name="T66" fmla="*/ 40 w 359"/>
                <a:gd name="T67" fmla="*/ 13 h 473"/>
                <a:gd name="T68" fmla="*/ 41 w 359"/>
                <a:gd name="T69" fmla="*/ 8 h 473"/>
                <a:gd name="T70" fmla="*/ 43 w 359"/>
                <a:gd name="T71" fmla="*/ 4 h 473"/>
                <a:gd name="T72" fmla="*/ 44 w 359"/>
                <a:gd name="T73" fmla="*/ 0 h 473"/>
                <a:gd name="T74" fmla="*/ 44 w 359"/>
                <a:gd name="T75" fmla="*/ 0 h 473"/>
                <a:gd name="T76" fmla="*/ 44 w 359"/>
                <a:gd name="T77" fmla="*/ 0 h 473"/>
                <a:gd name="T78" fmla="*/ 44 w 359"/>
                <a:gd name="T79" fmla="*/ 0 h 473"/>
                <a:gd name="T80" fmla="*/ 44 w 359"/>
                <a:gd name="T81" fmla="*/ 0 h 473"/>
                <a:gd name="T82" fmla="*/ 44 w 359"/>
                <a:gd name="T83" fmla="*/ 0 h 4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59" h="473">
                  <a:moveTo>
                    <a:pt x="352" y="4"/>
                  </a:moveTo>
                  <a:lnTo>
                    <a:pt x="336" y="36"/>
                  </a:lnTo>
                  <a:lnTo>
                    <a:pt x="320" y="67"/>
                  </a:lnTo>
                  <a:lnTo>
                    <a:pt x="303" y="97"/>
                  </a:lnTo>
                  <a:lnTo>
                    <a:pt x="286" y="127"/>
                  </a:lnTo>
                  <a:lnTo>
                    <a:pt x="267" y="156"/>
                  </a:lnTo>
                  <a:lnTo>
                    <a:pt x="248" y="183"/>
                  </a:lnTo>
                  <a:lnTo>
                    <a:pt x="228" y="211"/>
                  </a:lnTo>
                  <a:lnTo>
                    <a:pt x="207" y="238"/>
                  </a:lnTo>
                  <a:lnTo>
                    <a:pt x="185" y="264"/>
                  </a:lnTo>
                  <a:lnTo>
                    <a:pt x="164" y="290"/>
                  </a:lnTo>
                  <a:lnTo>
                    <a:pt x="141" y="315"/>
                  </a:lnTo>
                  <a:lnTo>
                    <a:pt x="116" y="339"/>
                  </a:lnTo>
                  <a:lnTo>
                    <a:pt x="92" y="363"/>
                  </a:lnTo>
                  <a:lnTo>
                    <a:pt x="67" y="386"/>
                  </a:lnTo>
                  <a:lnTo>
                    <a:pt x="40" y="409"/>
                  </a:lnTo>
                  <a:lnTo>
                    <a:pt x="13" y="431"/>
                  </a:lnTo>
                  <a:lnTo>
                    <a:pt x="4" y="444"/>
                  </a:lnTo>
                  <a:lnTo>
                    <a:pt x="0" y="460"/>
                  </a:lnTo>
                  <a:lnTo>
                    <a:pt x="4" y="473"/>
                  </a:lnTo>
                  <a:lnTo>
                    <a:pt x="18" y="473"/>
                  </a:lnTo>
                  <a:lnTo>
                    <a:pt x="52" y="458"/>
                  </a:lnTo>
                  <a:lnTo>
                    <a:pt x="83" y="440"/>
                  </a:lnTo>
                  <a:lnTo>
                    <a:pt x="112" y="419"/>
                  </a:lnTo>
                  <a:lnTo>
                    <a:pt x="139" y="394"/>
                  </a:lnTo>
                  <a:lnTo>
                    <a:pt x="165" y="368"/>
                  </a:lnTo>
                  <a:lnTo>
                    <a:pt x="189" y="339"/>
                  </a:lnTo>
                  <a:lnTo>
                    <a:pt x="212" y="309"/>
                  </a:lnTo>
                  <a:lnTo>
                    <a:pt x="234" y="276"/>
                  </a:lnTo>
                  <a:lnTo>
                    <a:pt x="253" y="242"/>
                  </a:lnTo>
                  <a:lnTo>
                    <a:pt x="272" y="209"/>
                  </a:lnTo>
                  <a:lnTo>
                    <a:pt x="289" y="173"/>
                  </a:lnTo>
                  <a:lnTo>
                    <a:pt x="305" y="139"/>
                  </a:lnTo>
                  <a:lnTo>
                    <a:pt x="320" y="104"/>
                  </a:lnTo>
                  <a:lnTo>
                    <a:pt x="334" y="69"/>
                  </a:lnTo>
                  <a:lnTo>
                    <a:pt x="348" y="36"/>
                  </a:lnTo>
                  <a:lnTo>
                    <a:pt x="359" y="4"/>
                  </a:lnTo>
                  <a:lnTo>
                    <a:pt x="359" y="0"/>
                  </a:lnTo>
                  <a:lnTo>
                    <a:pt x="358" y="0"/>
                  </a:lnTo>
                  <a:lnTo>
                    <a:pt x="355" y="1"/>
                  </a:lnTo>
                  <a:lnTo>
                    <a:pt x="35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0" name="Freeform 138"/>
            <p:cNvSpPr>
              <a:spLocks/>
            </p:cNvSpPr>
            <p:nvPr/>
          </p:nvSpPr>
          <p:spPr bwMode="auto">
            <a:xfrm>
              <a:off x="12066106" y="3121978"/>
              <a:ext cx="869486" cy="449014"/>
            </a:xfrm>
            <a:custGeom>
              <a:avLst/>
              <a:gdLst>
                <a:gd name="T0" fmla="*/ 1 w 1300"/>
                <a:gd name="T1" fmla="*/ 6 h 785"/>
                <a:gd name="T2" fmla="*/ 2 w 1300"/>
                <a:gd name="T3" fmla="*/ 17 h 785"/>
                <a:gd name="T4" fmla="*/ 6 w 1300"/>
                <a:gd name="T5" fmla="*/ 28 h 785"/>
                <a:gd name="T6" fmla="*/ 11 w 1300"/>
                <a:gd name="T7" fmla="*/ 38 h 785"/>
                <a:gd name="T8" fmla="*/ 18 w 1300"/>
                <a:gd name="T9" fmla="*/ 47 h 785"/>
                <a:gd name="T10" fmla="*/ 26 w 1300"/>
                <a:gd name="T11" fmla="*/ 56 h 785"/>
                <a:gd name="T12" fmla="*/ 34 w 1300"/>
                <a:gd name="T13" fmla="*/ 63 h 785"/>
                <a:gd name="T14" fmla="*/ 44 w 1300"/>
                <a:gd name="T15" fmla="*/ 70 h 785"/>
                <a:gd name="T16" fmla="*/ 52 w 1300"/>
                <a:gd name="T17" fmla="*/ 75 h 785"/>
                <a:gd name="T18" fmla="*/ 58 w 1300"/>
                <a:gd name="T19" fmla="*/ 78 h 785"/>
                <a:gd name="T20" fmla="*/ 65 w 1300"/>
                <a:gd name="T21" fmla="*/ 81 h 785"/>
                <a:gd name="T22" fmla="*/ 71 w 1300"/>
                <a:gd name="T23" fmla="*/ 84 h 785"/>
                <a:gd name="T24" fmla="*/ 78 w 1300"/>
                <a:gd name="T25" fmla="*/ 87 h 785"/>
                <a:gd name="T26" fmla="*/ 85 w 1300"/>
                <a:gd name="T27" fmla="*/ 90 h 785"/>
                <a:gd name="T28" fmla="*/ 92 w 1300"/>
                <a:gd name="T29" fmla="*/ 92 h 785"/>
                <a:gd name="T30" fmla="*/ 100 w 1300"/>
                <a:gd name="T31" fmla="*/ 94 h 785"/>
                <a:gd name="T32" fmla="*/ 107 w 1300"/>
                <a:gd name="T33" fmla="*/ 95 h 785"/>
                <a:gd name="T34" fmla="*/ 115 w 1300"/>
                <a:gd name="T35" fmla="*/ 96 h 785"/>
                <a:gd name="T36" fmla="*/ 122 w 1300"/>
                <a:gd name="T37" fmla="*/ 97 h 785"/>
                <a:gd name="T38" fmla="*/ 129 w 1300"/>
                <a:gd name="T39" fmla="*/ 98 h 785"/>
                <a:gd name="T40" fmla="*/ 137 w 1300"/>
                <a:gd name="T41" fmla="*/ 98 h 785"/>
                <a:gd name="T42" fmla="*/ 144 w 1300"/>
                <a:gd name="T43" fmla="*/ 97 h 785"/>
                <a:gd name="T44" fmla="*/ 151 w 1300"/>
                <a:gd name="T45" fmla="*/ 96 h 785"/>
                <a:gd name="T46" fmla="*/ 158 w 1300"/>
                <a:gd name="T47" fmla="*/ 95 h 785"/>
                <a:gd name="T48" fmla="*/ 162 w 1300"/>
                <a:gd name="T49" fmla="*/ 93 h 785"/>
                <a:gd name="T50" fmla="*/ 163 w 1300"/>
                <a:gd name="T51" fmla="*/ 91 h 785"/>
                <a:gd name="T52" fmla="*/ 159 w 1300"/>
                <a:gd name="T53" fmla="*/ 91 h 785"/>
                <a:gd name="T54" fmla="*/ 152 w 1300"/>
                <a:gd name="T55" fmla="*/ 92 h 785"/>
                <a:gd name="T56" fmla="*/ 145 w 1300"/>
                <a:gd name="T57" fmla="*/ 92 h 785"/>
                <a:gd name="T58" fmla="*/ 138 w 1300"/>
                <a:gd name="T59" fmla="*/ 92 h 785"/>
                <a:gd name="T60" fmla="*/ 132 w 1300"/>
                <a:gd name="T61" fmla="*/ 92 h 785"/>
                <a:gd name="T62" fmla="*/ 125 w 1300"/>
                <a:gd name="T63" fmla="*/ 92 h 785"/>
                <a:gd name="T64" fmla="*/ 118 w 1300"/>
                <a:gd name="T65" fmla="*/ 91 h 785"/>
                <a:gd name="T66" fmla="*/ 111 w 1300"/>
                <a:gd name="T67" fmla="*/ 90 h 785"/>
                <a:gd name="T68" fmla="*/ 105 w 1300"/>
                <a:gd name="T69" fmla="*/ 89 h 785"/>
                <a:gd name="T70" fmla="*/ 99 w 1300"/>
                <a:gd name="T71" fmla="*/ 87 h 785"/>
                <a:gd name="T72" fmla="*/ 93 w 1300"/>
                <a:gd name="T73" fmla="*/ 85 h 785"/>
                <a:gd name="T74" fmla="*/ 87 w 1300"/>
                <a:gd name="T75" fmla="*/ 83 h 785"/>
                <a:gd name="T76" fmla="*/ 82 w 1300"/>
                <a:gd name="T77" fmla="*/ 81 h 785"/>
                <a:gd name="T78" fmla="*/ 76 w 1300"/>
                <a:gd name="T79" fmla="*/ 79 h 785"/>
                <a:gd name="T80" fmla="*/ 70 w 1300"/>
                <a:gd name="T81" fmla="*/ 77 h 785"/>
                <a:gd name="T82" fmla="*/ 65 w 1300"/>
                <a:gd name="T83" fmla="*/ 74 h 785"/>
                <a:gd name="T84" fmla="*/ 57 w 1300"/>
                <a:gd name="T85" fmla="*/ 70 h 785"/>
                <a:gd name="T86" fmla="*/ 46 w 1300"/>
                <a:gd name="T87" fmla="*/ 63 h 785"/>
                <a:gd name="T88" fmla="*/ 36 w 1300"/>
                <a:gd name="T89" fmla="*/ 56 h 785"/>
                <a:gd name="T90" fmla="*/ 26 w 1300"/>
                <a:gd name="T91" fmla="*/ 48 h 785"/>
                <a:gd name="T92" fmla="*/ 17 w 1300"/>
                <a:gd name="T93" fmla="*/ 39 h 785"/>
                <a:gd name="T94" fmla="*/ 10 w 1300"/>
                <a:gd name="T95" fmla="*/ 29 h 785"/>
                <a:gd name="T96" fmla="*/ 5 w 1300"/>
                <a:gd name="T97" fmla="*/ 18 h 785"/>
                <a:gd name="T98" fmla="*/ 1 w 1300"/>
                <a:gd name="T99" fmla="*/ 6 h 785"/>
                <a:gd name="T100" fmla="*/ 1 w 1300"/>
                <a:gd name="T101" fmla="*/ 0 h 785"/>
                <a:gd name="T102" fmla="*/ 0 w 1300"/>
                <a:gd name="T103" fmla="*/ 0 h 785"/>
                <a:gd name="T104" fmla="*/ 0 w 1300"/>
                <a:gd name="T105" fmla="*/ 0 h 7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00" h="785">
                  <a:moveTo>
                    <a:pt x="0" y="3"/>
                  </a:moveTo>
                  <a:lnTo>
                    <a:pt x="1" y="51"/>
                  </a:lnTo>
                  <a:lnTo>
                    <a:pt x="7" y="98"/>
                  </a:lnTo>
                  <a:lnTo>
                    <a:pt x="16" y="143"/>
                  </a:lnTo>
                  <a:lnTo>
                    <a:pt x="29" y="187"/>
                  </a:lnTo>
                  <a:lnTo>
                    <a:pt x="45" y="230"/>
                  </a:lnTo>
                  <a:lnTo>
                    <a:pt x="64" y="270"/>
                  </a:lnTo>
                  <a:lnTo>
                    <a:pt x="87" y="308"/>
                  </a:lnTo>
                  <a:lnTo>
                    <a:pt x="111" y="345"/>
                  </a:lnTo>
                  <a:lnTo>
                    <a:pt x="138" y="381"/>
                  </a:lnTo>
                  <a:lnTo>
                    <a:pt x="168" y="415"/>
                  </a:lnTo>
                  <a:lnTo>
                    <a:pt x="201" y="448"/>
                  </a:lnTo>
                  <a:lnTo>
                    <a:pt x="235" y="479"/>
                  </a:lnTo>
                  <a:lnTo>
                    <a:pt x="271" y="509"/>
                  </a:lnTo>
                  <a:lnTo>
                    <a:pt x="308" y="536"/>
                  </a:lnTo>
                  <a:lnTo>
                    <a:pt x="347" y="563"/>
                  </a:lnTo>
                  <a:lnTo>
                    <a:pt x="387" y="588"/>
                  </a:lnTo>
                  <a:lnTo>
                    <a:pt x="411" y="602"/>
                  </a:lnTo>
                  <a:lnTo>
                    <a:pt x="436" y="616"/>
                  </a:lnTo>
                  <a:lnTo>
                    <a:pt x="461" y="629"/>
                  </a:lnTo>
                  <a:lnTo>
                    <a:pt x="486" y="642"/>
                  </a:lnTo>
                  <a:lnTo>
                    <a:pt x="513" y="654"/>
                  </a:lnTo>
                  <a:lnTo>
                    <a:pt x="539" y="667"/>
                  </a:lnTo>
                  <a:lnTo>
                    <a:pt x="566" y="678"/>
                  </a:lnTo>
                  <a:lnTo>
                    <a:pt x="593" y="690"/>
                  </a:lnTo>
                  <a:lnTo>
                    <a:pt x="621" y="700"/>
                  </a:lnTo>
                  <a:lnTo>
                    <a:pt x="650" y="710"/>
                  </a:lnTo>
                  <a:lnTo>
                    <a:pt x="678" y="720"/>
                  </a:lnTo>
                  <a:lnTo>
                    <a:pt x="707" y="729"/>
                  </a:lnTo>
                  <a:lnTo>
                    <a:pt x="736" y="738"/>
                  </a:lnTo>
                  <a:lnTo>
                    <a:pt x="765" y="746"/>
                  </a:lnTo>
                  <a:lnTo>
                    <a:pt x="795" y="753"/>
                  </a:lnTo>
                  <a:lnTo>
                    <a:pt x="825" y="760"/>
                  </a:lnTo>
                  <a:lnTo>
                    <a:pt x="854" y="766"/>
                  </a:lnTo>
                  <a:lnTo>
                    <a:pt x="883" y="770"/>
                  </a:lnTo>
                  <a:lnTo>
                    <a:pt x="913" y="775"/>
                  </a:lnTo>
                  <a:lnTo>
                    <a:pt x="943" y="778"/>
                  </a:lnTo>
                  <a:lnTo>
                    <a:pt x="973" y="782"/>
                  </a:lnTo>
                  <a:lnTo>
                    <a:pt x="1003" y="784"/>
                  </a:lnTo>
                  <a:lnTo>
                    <a:pt x="1032" y="785"/>
                  </a:lnTo>
                  <a:lnTo>
                    <a:pt x="1062" y="785"/>
                  </a:lnTo>
                  <a:lnTo>
                    <a:pt x="1091" y="785"/>
                  </a:lnTo>
                  <a:lnTo>
                    <a:pt x="1121" y="784"/>
                  </a:lnTo>
                  <a:lnTo>
                    <a:pt x="1149" y="782"/>
                  </a:lnTo>
                  <a:lnTo>
                    <a:pt x="1178" y="778"/>
                  </a:lnTo>
                  <a:lnTo>
                    <a:pt x="1206" y="774"/>
                  </a:lnTo>
                  <a:lnTo>
                    <a:pt x="1234" y="769"/>
                  </a:lnTo>
                  <a:lnTo>
                    <a:pt x="1261" y="762"/>
                  </a:lnTo>
                  <a:lnTo>
                    <a:pt x="1289" y="755"/>
                  </a:lnTo>
                  <a:lnTo>
                    <a:pt x="1296" y="750"/>
                  </a:lnTo>
                  <a:lnTo>
                    <a:pt x="1300" y="740"/>
                  </a:lnTo>
                  <a:lnTo>
                    <a:pt x="1300" y="731"/>
                  </a:lnTo>
                  <a:lnTo>
                    <a:pt x="1295" y="728"/>
                  </a:lnTo>
                  <a:lnTo>
                    <a:pt x="1266" y="731"/>
                  </a:lnTo>
                  <a:lnTo>
                    <a:pt x="1238" y="733"/>
                  </a:lnTo>
                  <a:lnTo>
                    <a:pt x="1211" y="736"/>
                  </a:lnTo>
                  <a:lnTo>
                    <a:pt x="1184" y="738"/>
                  </a:lnTo>
                  <a:lnTo>
                    <a:pt x="1156" y="739"/>
                  </a:lnTo>
                  <a:lnTo>
                    <a:pt x="1130" y="741"/>
                  </a:lnTo>
                  <a:lnTo>
                    <a:pt x="1103" y="741"/>
                  </a:lnTo>
                  <a:lnTo>
                    <a:pt x="1077" y="741"/>
                  </a:lnTo>
                  <a:lnTo>
                    <a:pt x="1050" y="741"/>
                  </a:lnTo>
                  <a:lnTo>
                    <a:pt x="1024" y="740"/>
                  </a:lnTo>
                  <a:lnTo>
                    <a:pt x="997" y="739"/>
                  </a:lnTo>
                  <a:lnTo>
                    <a:pt x="971" y="737"/>
                  </a:lnTo>
                  <a:lnTo>
                    <a:pt x="943" y="733"/>
                  </a:lnTo>
                  <a:lnTo>
                    <a:pt x="916" y="730"/>
                  </a:lnTo>
                  <a:lnTo>
                    <a:pt x="888" y="724"/>
                  </a:lnTo>
                  <a:lnTo>
                    <a:pt x="860" y="718"/>
                  </a:lnTo>
                  <a:lnTo>
                    <a:pt x="836" y="713"/>
                  </a:lnTo>
                  <a:lnTo>
                    <a:pt x="813" y="707"/>
                  </a:lnTo>
                  <a:lnTo>
                    <a:pt x="789" y="700"/>
                  </a:lnTo>
                  <a:lnTo>
                    <a:pt x="766" y="693"/>
                  </a:lnTo>
                  <a:lnTo>
                    <a:pt x="742" y="686"/>
                  </a:lnTo>
                  <a:lnTo>
                    <a:pt x="719" y="678"/>
                  </a:lnTo>
                  <a:lnTo>
                    <a:pt x="696" y="670"/>
                  </a:lnTo>
                  <a:lnTo>
                    <a:pt x="673" y="662"/>
                  </a:lnTo>
                  <a:lnTo>
                    <a:pt x="650" y="654"/>
                  </a:lnTo>
                  <a:lnTo>
                    <a:pt x="627" y="645"/>
                  </a:lnTo>
                  <a:lnTo>
                    <a:pt x="604" y="635"/>
                  </a:lnTo>
                  <a:lnTo>
                    <a:pt x="582" y="626"/>
                  </a:lnTo>
                  <a:lnTo>
                    <a:pt x="559" y="616"/>
                  </a:lnTo>
                  <a:lnTo>
                    <a:pt x="537" y="605"/>
                  </a:lnTo>
                  <a:lnTo>
                    <a:pt x="515" y="595"/>
                  </a:lnTo>
                  <a:lnTo>
                    <a:pt x="493" y="585"/>
                  </a:lnTo>
                  <a:lnTo>
                    <a:pt x="449" y="562"/>
                  </a:lnTo>
                  <a:lnTo>
                    <a:pt x="407" y="537"/>
                  </a:lnTo>
                  <a:lnTo>
                    <a:pt x="364" y="511"/>
                  </a:lnTo>
                  <a:lnTo>
                    <a:pt x="322" y="483"/>
                  </a:lnTo>
                  <a:lnTo>
                    <a:pt x="281" y="453"/>
                  </a:lnTo>
                  <a:lnTo>
                    <a:pt x="241" y="421"/>
                  </a:lnTo>
                  <a:lnTo>
                    <a:pt x="204" y="388"/>
                  </a:lnTo>
                  <a:lnTo>
                    <a:pt x="168" y="353"/>
                  </a:lnTo>
                  <a:lnTo>
                    <a:pt x="135" y="315"/>
                  </a:lnTo>
                  <a:lnTo>
                    <a:pt x="105" y="276"/>
                  </a:lnTo>
                  <a:lnTo>
                    <a:pt x="77" y="236"/>
                  </a:lnTo>
                  <a:lnTo>
                    <a:pt x="54" y="192"/>
                  </a:lnTo>
                  <a:lnTo>
                    <a:pt x="35" y="147"/>
                  </a:lnTo>
                  <a:lnTo>
                    <a:pt x="19" y="101"/>
                  </a:lnTo>
                  <a:lnTo>
                    <a:pt x="8" y="5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1" name="Freeform 139"/>
            <p:cNvSpPr>
              <a:spLocks/>
            </p:cNvSpPr>
            <p:nvPr/>
          </p:nvSpPr>
          <p:spPr bwMode="auto">
            <a:xfrm>
              <a:off x="12884760" y="3381994"/>
              <a:ext cx="161858" cy="163799"/>
            </a:xfrm>
            <a:custGeom>
              <a:avLst/>
              <a:gdLst>
                <a:gd name="T0" fmla="*/ 30 w 243"/>
                <a:gd name="T1" fmla="*/ 0 h 284"/>
                <a:gd name="T2" fmla="*/ 28 w 243"/>
                <a:gd name="T3" fmla="*/ 3 h 284"/>
                <a:gd name="T4" fmla="*/ 26 w 243"/>
                <a:gd name="T5" fmla="*/ 5 h 284"/>
                <a:gd name="T6" fmla="*/ 24 w 243"/>
                <a:gd name="T7" fmla="*/ 8 h 284"/>
                <a:gd name="T8" fmla="*/ 23 w 243"/>
                <a:gd name="T9" fmla="*/ 10 h 284"/>
                <a:gd name="T10" fmla="*/ 21 w 243"/>
                <a:gd name="T11" fmla="*/ 13 h 284"/>
                <a:gd name="T12" fmla="*/ 19 w 243"/>
                <a:gd name="T13" fmla="*/ 15 h 284"/>
                <a:gd name="T14" fmla="*/ 17 w 243"/>
                <a:gd name="T15" fmla="*/ 18 h 284"/>
                <a:gd name="T16" fmla="*/ 15 w 243"/>
                <a:gd name="T17" fmla="*/ 20 h 284"/>
                <a:gd name="T18" fmla="*/ 13 w 243"/>
                <a:gd name="T19" fmla="*/ 22 h 284"/>
                <a:gd name="T20" fmla="*/ 11 w 243"/>
                <a:gd name="T21" fmla="*/ 24 h 284"/>
                <a:gd name="T22" fmla="*/ 9 w 243"/>
                <a:gd name="T23" fmla="*/ 26 h 284"/>
                <a:gd name="T24" fmla="*/ 7 w 243"/>
                <a:gd name="T25" fmla="*/ 28 h 284"/>
                <a:gd name="T26" fmla="*/ 5 w 243"/>
                <a:gd name="T27" fmla="*/ 29 h 284"/>
                <a:gd name="T28" fmla="*/ 3 w 243"/>
                <a:gd name="T29" fmla="*/ 31 h 284"/>
                <a:gd name="T30" fmla="*/ 2 w 243"/>
                <a:gd name="T31" fmla="*/ 33 h 284"/>
                <a:gd name="T32" fmla="*/ 0 w 243"/>
                <a:gd name="T33" fmla="*/ 35 h 284"/>
                <a:gd name="T34" fmla="*/ 0 w 243"/>
                <a:gd name="T35" fmla="*/ 35 h 284"/>
                <a:gd name="T36" fmla="*/ 0 w 243"/>
                <a:gd name="T37" fmla="*/ 36 h 284"/>
                <a:gd name="T38" fmla="*/ 0 w 243"/>
                <a:gd name="T39" fmla="*/ 36 h 284"/>
                <a:gd name="T40" fmla="*/ 0 w 243"/>
                <a:gd name="T41" fmla="*/ 36 h 284"/>
                <a:gd name="T42" fmla="*/ 2 w 243"/>
                <a:gd name="T43" fmla="*/ 34 h 284"/>
                <a:gd name="T44" fmla="*/ 4 w 243"/>
                <a:gd name="T45" fmla="*/ 33 h 284"/>
                <a:gd name="T46" fmla="*/ 6 w 243"/>
                <a:gd name="T47" fmla="*/ 31 h 284"/>
                <a:gd name="T48" fmla="*/ 8 w 243"/>
                <a:gd name="T49" fmla="*/ 29 h 284"/>
                <a:gd name="T50" fmla="*/ 10 w 243"/>
                <a:gd name="T51" fmla="*/ 27 h 284"/>
                <a:gd name="T52" fmla="*/ 12 w 243"/>
                <a:gd name="T53" fmla="*/ 25 h 284"/>
                <a:gd name="T54" fmla="*/ 14 w 243"/>
                <a:gd name="T55" fmla="*/ 24 h 284"/>
                <a:gd name="T56" fmla="*/ 15 w 243"/>
                <a:gd name="T57" fmla="*/ 22 h 284"/>
                <a:gd name="T58" fmla="*/ 17 w 243"/>
                <a:gd name="T59" fmla="*/ 19 h 284"/>
                <a:gd name="T60" fmla="*/ 19 w 243"/>
                <a:gd name="T61" fmla="*/ 17 h 284"/>
                <a:gd name="T62" fmla="*/ 21 w 243"/>
                <a:gd name="T63" fmla="*/ 14 h 284"/>
                <a:gd name="T64" fmla="*/ 23 w 243"/>
                <a:gd name="T65" fmla="*/ 11 h 284"/>
                <a:gd name="T66" fmla="*/ 25 w 243"/>
                <a:gd name="T67" fmla="*/ 9 h 284"/>
                <a:gd name="T68" fmla="*/ 27 w 243"/>
                <a:gd name="T69" fmla="*/ 6 h 284"/>
                <a:gd name="T70" fmla="*/ 28 w 243"/>
                <a:gd name="T71" fmla="*/ 3 h 284"/>
                <a:gd name="T72" fmla="*/ 30 w 243"/>
                <a:gd name="T73" fmla="*/ 1 h 284"/>
                <a:gd name="T74" fmla="*/ 30 w 243"/>
                <a:gd name="T75" fmla="*/ 0 h 284"/>
                <a:gd name="T76" fmla="*/ 30 w 243"/>
                <a:gd name="T77" fmla="*/ 0 h 284"/>
                <a:gd name="T78" fmla="*/ 30 w 243"/>
                <a:gd name="T79" fmla="*/ 0 h 284"/>
                <a:gd name="T80" fmla="*/ 30 w 243"/>
                <a:gd name="T81" fmla="*/ 0 h 284"/>
                <a:gd name="T82" fmla="*/ 30 w 243"/>
                <a:gd name="T83" fmla="*/ 0 h 2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43" h="284">
                  <a:moveTo>
                    <a:pt x="242" y="0"/>
                  </a:moveTo>
                  <a:lnTo>
                    <a:pt x="228" y="20"/>
                  </a:lnTo>
                  <a:lnTo>
                    <a:pt x="213" y="40"/>
                  </a:lnTo>
                  <a:lnTo>
                    <a:pt x="199" y="61"/>
                  </a:lnTo>
                  <a:lnTo>
                    <a:pt x="184" y="80"/>
                  </a:lnTo>
                  <a:lnTo>
                    <a:pt x="168" y="100"/>
                  </a:lnTo>
                  <a:lnTo>
                    <a:pt x="153" y="120"/>
                  </a:lnTo>
                  <a:lnTo>
                    <a:pt x="137" y="138"/>
                  </a:lnTo>
                  <a:lnTo>
                    <a:pt x="121" y="158"/>
                  </a:lnTo>
                  <a:lnTo>
                    <a:pt x="107" y="173"/>
                  </a:lnTo>
                  <a:lnTo>
                    <a:pt x="92" y="188"/>
                  </a:lnTo>
                  <a:lnTo>
                    <a:pt x="77" y="202"/>
                  </a:lnTo>
                  <a:lnTo>
                    <a:pt x="62" y="216"/>
                  </a:lnTo>
                  <a:lnTo>
                    <a:pt x="46" y="230"/>
                  </a:lnTo>
                  <a:lnTo>
                    <a:pt x="31" y="244"/>
                  </a:lnTo>
                  <a:lnTo>
                    <a:pt x="16" y="258"/>
                  </a:lnTo>
                  <a:lnTo>
                    <a:pt x="2" y="273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1" y="284"/>
                  </a:lnTo>
                  <a:lnTo>
                    <a:pt x="5" y="283"/>
                  </a:lnTo>
                  <a:lnTo>
                    <a:pt x="21" y="269"/>
                  </a:lnTo>
                  <a:lnTo>
                    <a:pt x="36" y="257"/>
                  </a:lnTo>
                  <a:lnTo>
                    <a:pt x="52" y="243"/>
                  </a:lnTo>
                  <a:lnTo>
                    <a:pt x="67" y="228"/>
                  </a:lnTo>
                  <a:lnTo>
                    <a:pt x="82" y="214"/>
                  </a:lnTo>
                  <a:lnTo>
                    <a:pt x="97" y="199"/>
                  </a:lnTo>
                  <a:lnTo>
                    <a:pt x="112" y="184"/>
                  </a:lnTo>
                  <a:lnTo>
                    <a:pt x="126" y="169"/>
                  </a:lnTo>
                  <a:lnTo>
                    <a:pt x="143" y="149"/>
                  </a:lnTo>
                  <a:lnTo>
                    <a:pt x="158" y="130"/>
                  </a:lnTo>
                  <a:lnTo>
                    <a:pt x="173" y="108"/>
                  </a:lnTo>
                  <a:lnTo>
                    <a:pt x="188" y="87"/>
                  </a:lnTo>
                  <a:lnTo>
                    <a:pt x="202" y="65"/>
                  </a:lnTo>
                  <a:lnTo>
                    <a:pt x="216" y="43"/>
                  </a:lnTo>
                  <a:lnTo>
                    <a:pt x="229" y="23"/>
                  </a:lnTo>
                  <a:lnTo>
                    <a:pt x="243" y="1"/>
                  </a:lnTo>
                  <a:lnTo>
                    <a:pt x="243" y="0"/>
                  </a:ln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2" name="Freeform 140"/>
            <p:cNvSpPr>
              <a:spLocks/>
            </p:cNvSpPr>
            <p:nvPr/>
          </p:nvSpPr>
          <p:spPr bwMode="auto">
            <a:xfrm>
              <a:off x="12981072" y="3089905"/>
              <a:ext cx="124403" cy="282925"/>
            </a:xfrm>
            <a:custGeom>
              <a:avLst/>
              <a:gdLst>
                <a:gd name="T0" fmla="*/ 0 w 187"/>
                <a:gd name="T1" fmla="*/ 1 h 493"/>
                <a:gd name="T2" fmla="*/ 2 w 187"/>
                <a:gd name="T3" fmla="*/ 3 h 493"/>
                <a:gd name="T4" fmla="*/ 4 w 187"/>
                <a:gd name="T5" fmla="*/ 6 h 493"/>
                <a:gd name="T6" fmla="*/ 6 w 187"/>
                <a:gd name="T7" fmla="*/ 8 h 493"/>
                <a:gd name="T8" fmla="*/ 7 w 187"/>
                <a:gd name="T9" fmla="*/ 11 h 493"/>
                <a:gd name="T10" fmla="*/ 9 w 187"/>
                <a:gd name="T11" fmla="*/ 13 h 493"/>
                <a:gd name="T12" fmla="*/ 11 w 187"/>
                <a:gd name="T13" fmla="*/ 16 h 493"/>
                <a:gd name="T14" fmla="*/ 12 w 187"/>
                <a:gd name="T15" fmla="*/ 19 h 493"/>
                <a:gd name="T16" fmla="*/ 14 w 187"/>
                <a:gd name="T17" fmla="*/ 21 h 493"/>
                <a:gd name="T18" fmla="*/ 15 w 187"/>
                <a:gd name="T19" fmla="*/ 25 h 493"/>
                <a:gd name="T20" fmla="*/ 17 w 187"/>
                <a:gd name="T21" fmla="*/ 30 h 493"/>
                <a:gd name="T22" fmla="*/ 19 w 187"/>
                <a:gd name="T23" fmla="*/ 35 h 493"/>
                <a:gd name="T24" fmla="*/ 20 w 187"/>
                <a:gd name="T25" fmla="*/ 41 h 493"/>
                <a:gd name="T26" fmla="*/ 21 w 187"/>
                <a:gd name="T27" fmla="*/ 46 h 493"/>
                <a:gd name="T28" fmla="*/ 20 w 187"/>
                <a:gd name="T29" fmla="*/ 52 h 493"/>
                <a:gd name="T30" fmla="*/ 18 w 187"/>
                <a:gd name="T31" fmla="*/ 56 h 493"/>
                <a:gd name="T32" fmla="*/ 15 w 187"/>
                <a:gd name="T33" fmla="*/ 59 h 493"/>
                <a:gd name="T34" fmla="*/ 13 w 187"/>
                <a:gd name="T35" fmla="*/ 60 h 493"/>
                <a:gd name="T36" fmla="*/ 13 w 187"/>
                <a:gd name="T37" fmla="*/ 61 h 493"/>
                <a:gd name="T38" fmla="*/ 13 w 187"/>
                <a:gd name="T39" fmla="*/ 62 h 493"/>
                <a:gd name="T40" fmla="*/ 15 w 187"/>
                <a:gd name="T41" fmla="*/ 62 h 493"/>
                <a:gd name="T42" fmla="*/ 17 w 187"/>
                <a:gd name="T43" fmla="*/ 61 h 493"/>
                <a:gd name="T44" fmla="*/ 19 w 187"/>
                <a:gd name="T45" fmla="*/ 59 h 493"/>
                <a:gd name="T46" fmla="*/ 21 w 187"/>
                <a:gd name="T47" fmla="*/ 57 h 493"/>
                <a:gd name="T48" fmla="*/ 22 w 187"/>
                <a:gd name="T49" fmla="*/ 54 h 493"/>
                <a:gd name="T50" fmla="*/ 22 w 187"/>
                <a:gd name="T51" fmla="*/ 52 h 493"/>
                <a:gd name="T52" fmla="*/ 23 w 187"/>
                <a:gd name="T53" fmla="*/ 49 h 493"/>
                <a:gd name="T54" fmla="*/ 23 w 187"/>
                <a:gd name="T55" fmla="*/ 47 h 493"/>
                <a:gd name="T56" fmla="*/ 23 w 187"/>
                <a:gd name="T57" fmla="*/ 44 h 493"/>
                <a:gd name="T58" fmla="*/ 22 w 187"/>
                <a:gd name="T59" fmla="*/ 38 h 493"/>
                <a:gd name="T60" fmla="*/ 20 w 187"/>
                <a:gd name="T61" fmla="*/ 32 h 493"/>
                <a:gd name="T62" fmla="*/ 18 w 187"/>
                <a:gd name="T63" fmla="*/ 26 h 493"/>
                <a:gd name="T64" fmla="*/ 15 w 187"/>
                <a:gd name="T65" fmla="*/ 20 h 493"/>
                <a:gd name="T66" fmla="*/ 12 w 187"/>
                <a:gd name="T67" fmla="*/ 15 h 493"/>
                <a:gd name="T68" fmla="*/ 8 w 187"/>
                <a:gd name="T69" fmla="*/ 10 h 493"/>
                <a:gd name="T70" fmla="*/ 4 w 187"/>
                <a:gd name="T71" fmla="*/ 5 h 493"/>
                <a:gd name="T72" fmla="*/ 0 w 187"/>
                <a:gd name="T73" fmla="*/ 0 h 493"/>
                <a:gd name="T74" fmla="*/ 0 w 187"/>
                <a:gd name="T75" fmla="*/ 0 h 493"/>
                <a:gd name="T76" fmla="*/ 0 w 187"/>
                <a:gd name="T77" fmla="*/ 0 h 493"/>
                <a:gd name="T78" fmla="*/ 0 w 187"/>
                <a:gd name="T79" fmla="*/ 1 h 493"/>
                <a:gd name="T80" fmla="*/ 0 w 187"/>
                <a:gd name="T81" fmla="*/ 1 h 493"/>
                <a:gd name="T82" fmla="*/ 0 w 187"/>
                <a:gd name="T83" fmla="*/ 1 h 4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7" h="493">
                  <a:moveTo>
                    <a:pt x="0" y="1"/>
                  </a:moveTo>
                  <a:lnTo>
                    <a:pt x="18" y="21"/>
                  </a:lnTo>
                  <a:lnTo>
                    <a:pt x="34" y="41"/>
                  </a:lnTo>
                  <a:lnTo>
                    <a:pt x="49" y="60"/>
                  </a:lnTo>
                  <a:lnTo>
                    <a:pt x="62" y="81"/>
                  </a:lnTo>
                  <a:lnTo>
                    <a:pt x="76" y="102"/>
                  </a:lnTo>
                  <a:lnTo>
                    <a:pt x="89" y="123"/>
                  </a:lnTo>
                  <a:lnTo>
                    <a:pt x="100" y="145"/>
                  </a:lnTo>
                  <a:lnTo>
                    <a:pt x="112" y="168"/>
                  </a:lnTo>
                  <a:lnTo>
                    <a:pt x="125" y="196"/>
                  </a:lnTo>
                  <a:lnTo>
                    <a:pt x="140" y="233"/>
                  </a:lnTo>
                  <a:lnTo>
                    <a:pt x="155" y="277"/>
                  </a:lnTo>
                  <a:lnTo>
                    <a:pt x="166" y="323"/>
                  </a:lnTo>
                  <a:lnTo>
                    <a:pt x="171" y="368"/>
                  </a:lnTo>
                  <a:lnTo>
                    <a:pt x="167" y="409"/>
                  </a:lnTo>
                  <a:lnTo>
                    <a:pt x="151" y="443"/>
                  </a:lnTo>
                  <a:lnTo>
                    <a:pt x="120" y="467"/>
                  </a:lnTo>
                  <a:lnTo>
                    <a:pt x="109" y="476"/>
                  </a:lnTo>
                  <a:lnTo>
                    <a:pt x="105" y="486"/>
                  </a:lnTo>
                  <a:lnTo>
                    <a:pt x="110" y="493"/>
                  </a:lnTo>
                  <a:lnTo>
                    <a:pt x="124" y="492"/>
                  </a:lnTo>
                  <a:lnTo>
                    <a:pt x="143" y="482"/>
                  </a:lnTo>
                  <a:lnTo>
                    <a:pt x="159" y="468"/>
                  </a:lnTo>
                  <a:lnTo>
                    <a:pt x="171" y="452"/>
                  </a:lnTo>
                  <a:lnTo>
                    <a:pt x="179" y="432"/>
                  </a:lnTo>
                  <a:lnTo>
                    <a:pt x="183" y="412"/>
                  </a:lnTo>
                  <a:lnTo>
                    <a:pt x="187" y="391"/>
                  </a:lnTo>
                  <a:lnTo>
                    <a:pt x="187" y="369"/>
                  </a:lnTo>
                  <a:lnTo>
                    <a:pt x="187" y="347"/>
                  </a:lnTo>
                  <a:lnTo>
                    <a:pt x="181" y="300"/>
                  </a:lnTo>
                  <a:lnTo>
                    <a:pt x="167" y="253"/>
                  </a:lnTo>
                  <a:lnTo>
                    <a:pt x="149" y="205"/>
                  </a:lnTo>
                  <a:lnTo>
                    <a:pt x="125" y="159"/>
                  </a:lnTo>
                  <a:lnTo>
                    <a:pt x="97" y="114"/>
                  </a:lnTo>
                  <a:lnTo>
                    <a:pt x="67" y="73"/>
                  </a:lnTo>
                  <a:lnTo>
                    <a:pt x="36" y="35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3" name="Freeform 141"/>
            <p:cNvSpPr>
              <a:spLocks/>
            </p:cNvSpPr>
            <p:nvPr/>
          </p:nvSpPr>
          <p:spPr bwMode="auto">
            <a:xfrm>
              <a:off x="12344341" y="3001706"/>
              <a:ext cx="506977" cy="185562"/>
            </a:xfrm>
            <a:custGeom>
              <a:avLst/>
              <a:gdLst>
                <a:gd name="T0" fmla="*/ 91 w 759"/>
                <a:gd name="T1" fmla="*/ 2 h 323"/>
                <a:gd name="T2" fmla="*/ 83 w 759"/>
                <a:gd name="T3" fmla="*/ 1 h 323"/>
                <a:gd name="T4" fmla="*/ 76 w 759"/>
                <a:gd name="T5" fmla="*/ 0 h 323"/>
                <a:gd name="T6" fmla="*/ 69 w 759"/>
                <a:gd name="T7" fmla="*/ 0 h 323"/>
                <a:gd name="T8" fmla="*/ 62 w 759"/>
                <a:gd name="T9" fmla="*/ 1 h 323"/>
                <a:gd name="T10" fmla="*/ 55 w 759"/>
                <a:gd name="T11" fmla="*/ 2 h 323"/>
                <a:gd name="T12" fmla="*/ 48 w 759"/>
                <a:gd name="T13" fmla="*/ 3 h 323"/>
                <a:gd name="T14" fmla="*/ 41 w 759"/>
                <a:gd name="T15" fmla="*/ 5 h 323"/>
                <a:gd name="T16" fmla="*/ 35 w 759"/>
                <a:gd name="T17" fmla="*/ 7 h 323"/>
                <a:gd name="T18" fmla="*/ 30 w 759"/>
                <a:gd name="T19" fmla="*/ 10 h 323"/>
                <a:gd name="T20" fmla="*/ 24 w 759"/>
                <a:gd name="T21" fmla="*/ 12 h 323"/>
                <a:gd name="T22" fmla="*/ 18 w 759"/>
                <a:gd name="T23" fmla="*/ 15 h 323"/>
                <a:gd name="T24" fmla="*/ 13 w 759"/>
                <a:gd name="T25" fmla="*/ 18 h 323"/>
                <a:gd name="T26" fmla="*/ 8 w 759"/>
                <a:gd name="T27" fmla="*/ 22 h 323"/>
                <a:gd name="T28" fmla="*/ 4 w 759"/>
                <a:gd name="T29" fmla="*/ 26 h 323"/>
                <a:gd name="T30" fmla="*/ 1 w 759"/>
                <a:gd name="T31" fmla="*/ 31 h 323"/>
                <a:gd name="T32" fmla="*/ 0 w 759"/>
                <a:gd name="T33" fmla="*/ 36 h 323"/>
                <a:gd name="T34" fmla="*/ 0 w 759"/>
                <a:gd name="T35" fmla="*/ 39 h 323"/>
                <a:gd name="T36" fmla="*/ 2 w 759"/>
                <a:gd name="T37" fmla="*/ 41 h 323"/>
                <a:gd name="T38" fmla="*/ 5 w 759"/>
                <a:gd name="T39" fmla="*/ 40 h 323"/>
                <a:gd name="T40" fmla="*/ 9 w 759"/>
                <a:gd name="T41" fmla="*/ 37 h 323"/>
                <a:gd name="T42" fmla="*/ 13 w 759"/>
                <a:gd name="T43" fmla="*/ 32 h 323"/>
                <a:gd name="T44" fmla="*/ 17 w 759"/>
                <a:gd name="T45" fmla="*/ 28 h 323"/>
                <a:gd name="T46" fmla="*/ 21 w 759"/>
                <a:gd name="T47" fmla="*/ 25 h 323"/>
                <a:gd name="T48" fmla="*/ 25 w 759"/>
                <a:gd name="T49" fmla="*/ 21 h 323"/>
                <a:gd name="T50" fmla="*/ 29 w 759"/>
                <a:gd name="T51" fmla="*/ 18 h 323"/>
                <a:gd name="T52" fmla="*/ 34 w 759"/>
                <a:gd name="T53" fmla="*/ 15 h 323"/>
                <a:gd name="T54" fmla="*/ 39 w 759"/>
                <a:gd name="T55" fmla="*/ 12 h 323"/>
                <a:gd name="T56" fmla="*/ 45 w 759"/>
                <a:gd name="T57" fmla="*/ 9 h 323"/>
                <a:gd name="T58" fmla="*/ 51 w 759"/>
                <a:gd name="T59" fmla="*/ 7 h 323"/>
                <a:gd name="T60" fmla="*/ 57 w 759"/>
                <a:gd name="T61" fmla="*/ 5 h 323"/>
                <a:gd name="T62" fmla="*/ 64 w 759"/>
                <a:gd name="T63" fmla="*/ 4 h 323"/>
                <a:gd name="T64" fmla="*/ 71 w 759"/>
                <a:gd name="T65" fmla="*/ 3 h 323"/>
                <a:gd name="T66" fmla="*/ 77 w 759"/>
                <a:gd name="T67" fmla="*/ 3 h 323"/>
                <a:gd name="T68" fmla="*/ 84 w 759"/>
                <a:gd name="T69" fmla="*/ 2 h 323"/>
                <a:gd name="T70" fmla="*/ 91 w 759"/>
                <a:gd name="T71" fmla="*/ 3 h 323"/>
                <a:gd name="T72" fmla="*/ 94 w 759"/>
                <a:gd name="T73" fmla="*/ 3 h 323"/>
                <a:gd name="T74" fmla="*/ 94 w 759"/>
                <a:gd name="T75" fmla="*/ 2 h 323"/>
                <a:gd name="T76" fmla="*/ 94 w 759"/>
                <a:gd name="T77" fmla="*/ 2 h 3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9" h="323">
                  <a:moveTo>
                    <a:pt x="758" y="13"/>
                  </a:moveTo>
                  <a:lnTo>
                    <a:pt x="729" y="9"/>
                  </a:lnTo>
                  <a:lnTo>
                    <a:pt x="700" y="6"/>
                  </a:lnTo>
                  <a:lnTo>
                    <a:pt x="671" y="2"/>
                  </a:lnTo>
                  <a:lnTo>
                    <a:pt x="643" y="1"/>
                  </a:lnTo>
                  <a:lnTo>
                    <a:pt x="614" y="0"/>
                  </a:lnTo>
                  <a:lnTo>
                    <a:pt x="586" y="0"/>
                  </a:lnTo>
                  <a:lnTo>
                    <a:pt x="557" y="0"/>
                  </a:lnTo>
                  <a:lnTo>
                    <a:pt x="530" y="1"/>
                  </a:lnTo>
                  <a:lnTo>
                    <a:pt x="501" y="3"/>
                  </a:lnTo>
                  <a:lnTo>
                    <a:pt x="473" y="7"/>
                  </a:lnTo>
                  <a:lnTo>
                    <a:pt x="444" y="11"/>
                  </a:lnTo>
                  <a:lnTo>
                    <a:pt x="417" y="17"/>
                  </a:lnTo>
                  <a:lnTo>
                    <a:pt x="389" y="23"/>
                  </a:lnTo>
                  <a:lnTo>
                    <a:pt x="360" y="30"/>
                  </a:lnTo>
                  <a:lnTo>
                    <a:pt x="333" y="39"/>
                  </a:lnTo>
                  <a:lnTo>
                    <a:pt x="305" y="48"/>
                  </a:lnTo>
                  <a:lnTo>
                    <a:pt x="284" y="56"/>
                  </a:lnTo>
                  <a:lnTo>
                    <a:pt x="264" y="64"/>
                  </a:lnTo>
                  <a:lnTo>
                    <a:pt x="241" y="74"/>
                  </a:lnTo>
                  <a:lnTo>
                    <a:pt x="219" y="83"/>
                  </a:lnTo>
                  <a:lnTo>
                    <a:pt x="196" y="93"/>
                  </a:lnTo>
                  <a:lnTo>
                    <a:pt x="173" y="105"/>
                  </a:lnTo>
                  <a:lnTo>
                    <a:pt x="151" y="117"/>
                  </a:lnTo>
                  <a:lnTo>
                    <a:pt x="129" y="130"/>
                  </a:lnTo>
                  <a:lnTo>
                    <a:pt x="108" y="144"/>
                  </a:lnTo>
                  <a:lnTo>
                    <a:pt x="87" y="159"/>
                  </a:lnTo>
                  <a:lnTo>
                    <a:pt x="69" y="174"/>
                  </a:lnTo>
                  <a:lnTo>
                    <a:pt x="52" y="191"/>
                  </a:lnTo>
                  <a:lnTo>
                    <a:pt x="37" y="208"/>
                  </a:lnTo>
                  <a:lnTo>
                    <a:pt x="23" y="227"/>
                  </a:lnTo>
                  <a:lnTo>
                    <a:pt x="11" y="248"/>
                  </a:lnTo>
                  <a:lnTo>
                    <a:pt x="3" y="268"/>
                  </a:lnTo>
                  <a:lnTo>
                    <a:pt x="0" y="283"/>
                  </a:lnTo>
                  <a:lnTo>
                    <a:pt x="1" y="297"/>
                  </a:lnTo>
                  <a:lnTo>
                    <a:pt x="6" y="309"/>
                  </a:lnTo>
                  <a:lnTo>
                    <a:pt x="13" y="317"/>
                  </a:lnTo>
                  <a:lnTo>
                    <a:pt x="22" y="323"/>
                  </a:lnTo>
                  <a:lnTo>
                    <a:pt x="32" y="323"/>
                  </a:lnTo>
                  <a:lnTo>
                    <a:pt x="45" y="318"/>
                  </a:lnTo>
                  <a:lnTo>
                    <a:pt x="58" y="306"/>
                  </a:lnTo>
                  <a:lnTo>
                    <a:pt x="74" y="289"/>
                  </a:lnTo>
                  <a:lnTo>
                    <a:pt x="89" y="272"/>
                  </a:lnTo>
                  <a:lnTo>
                    <a:pt x="105" y="255"/>
                  </a:lnTo>
                  <a:lnTo>
                    <a:pt x="121" y="238"/>
                  </a:lnTo>
                  <a:lnTo>
                    <a:pt x="136" y="223"/>
                  </a:lnTo>
                  <a:lnTo>
                    <a:pt x="152" y="208"/>
                  </a:lnTo>
                  <a:lnTo>
                    <a:pt x="168" y="194"/>
                  </a:lnTo>
                  <a:lnTo>
                    <a:pt x="185" y="180"/>
                  </a:lnTo>
                  <a:lnTo>
                    <a:pt x="201" y="166"/>
                  </a:lnTo>
                  <a:lnTo>
                    <a:pt x="219" y="153"/>
                  </a:lnTo>
                  <a:lnTo>
                    <a:pt x="237" y="140"/>
                  </a:lnTo>
                  <a:lnTo>
                    <a:pt x="256" y="128"/>
                  </a:lnTo>
                  <a:lnTo>
                    <a:pt x="274" y="116"/>
                  </a:lnTo>
                  <a:lnTo>
                    <a:pt x="294" y="105"/>
                  </a:lnTo>
                  <a:lnTo>
                    <a:pt x="314" y="93"/>
                  </a:lnTo>
                  <a:lnTo>
                    <a:pt x="336" y="83"/>
                  </a:lnTo>
                  <a:lnTo>
                    <a:pt x="360" y="71"/>
                  </a:lnTo>
                  <a:lnTo>
                    <a:pt x="386" y="62"/>
                  </a:lnTo>
                  <a:lnTo>
                    <a:pt x="411" y="53"/>
                  </a:lnTo>
                  <a:lnTo>
                    <a:pt x="436" y="46"/>
                  </a:lnTo>
                  <a:lnTo>
                    <a:pt x="462" y="39"/>
                  </a:lnTo>
                  <a:lnTo>
                    <a:pt x="488" y="33"/>
                  </a:lnTo>
                  <a:lnTo>
                    <a:pt x="515" y="29"/>
                  </a:lnTo>
                  <a:lnTo>
                    <a:pt x="541" y="24"/>
                  </a:lnTo>
                  <a:lnTo>
                    <a:pt x="568" y="22"/>
                  </a:lnTo>
                  <a:lnTo>
                    <a:pt x="595" y="19"/>
                  </a:lnTo>
                  <a:lnTo>
                    <a:pt x="622" y="17"/>
                  </a:lnTo>
                  <a:lnTo>
                    <a:pt x="648" y="17"/>
                  </a:lnTo>
                  <a:lnTo>
                    <a:pt x="676" y="16"/>
                  </a:lnTo>
                  <a:lnTo>
                    <a:pt x="702" y="16"/>
                  </a:lnTo>
                  <a:lnTo>
                    <a:pt x="729" y="17"/>
                  </a:lnTo>
                  <a:lnTo>
                    <a:pt x="755" y="18"/>
                  </a:lnTo>
                  <a:lnTo>
                    <a:pt x="757" y="17"/>
                  </a:lnTo>
                  <a:lnTo>
                    <a:pt x="759" y="15"/>
                  </a:lnTo>
                  <a:lnTo>
                    <a:pt x="759" y="14"/>
                  </a:lnTo>
                  <a:lnTo>
                    <a:pt x="758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Freeform 142"/>
            <p:cNvSpPr>
              <a:spLocks/>
            </p:cNvSpPr>
            <p:nvPr/>
          </p:nvSpPr>
          <p:spPr bwMode="auto">
            <a:xfrm>
              <a:off x="12387147" y="3029197"/>
              <a:ext cx="579211" cy="188998"/>
            </a:xfrm>
            <a:custGeom>
              <a:avLst/>
              <a:gdLst>
                <a:gd name="T0" fmla="*/ 3 w 866"/>
                <a:gd name="T1" fmla="*/ 38 h 330"/>
                <a:gd name="T2" fmla="*/ 8 w 866"/>
                <a:gd name="T3" fmla="*/ 31 h 330"/>
                <a:gd name="T4" fmla="*/ 13 w 866"/>
                <a:gd name="T5" fmla="*/ 26 h 330"/>
                <a:gd name="T6" fmla="*/ 18 w 866"/>
                <a:gd name="T7" fmla="*/ 21 h 330"/>
                <a:gd name="T8" fmla="*/ 25 w 866"/>
                <a:gd name="T9" fmla="*/ 17 h 330"/>
                <a:gd name="T10" fmla="*/ 31 w 866"/>
                <a:gd name="T11" fmla="*/ 14 h 330"/>
                <a:gd name="T12" fmla="*/ 38 w 866"/>
                <a:gd name="T13" fmla="*/ 11 h 330"/>
                <a:gd name="T14" fmla="*/ 46 w 866"/>
                <a:gd name="T15" fmla="*/ 9 h 330"/>
                <a:gd name="T16" fmla="*/ 53 w 866"/>
                <a:gd name="T17" fmla="*/ 7 h 330"/>
                <a:gd name="T18" fmla="*/ 61 w 866"/>
                <a:gd name="T19" fmla="*/ 5 h 330"/>
                <a:gd name="T20" fmla="*/ 68 w 866"/>
                <a:gd name="T21" fmla="*/ 4 h 330"/>
                <a:gd name="T22" fmla="*/ 75 w 866"/>
                <a:gd name="T23" fmla="*/ 4 h 330"/>
                <a:gd name="T24" fmla="*/ 83 w 866"/>
                <a:gd name="T25" fmla="*/ 4 h 330"/>
                <a:gd name="T26" fmla="*/ 90 w 866"/>
                <a:gd name="T27" fmla="*/ 4 h 330"/>
                <a:gd name="T28" fmla="*/ 97 w 866"/>
                <a:gd name="T29" fmla="*/ 6 h 330"/>
                <a:gd name="T30" fmla="*/ 104 w 866"/>
                <a:gd name="T31" fmla="*/ 9 h 330"/>
                <a:gd name="T32" fmla="*/ 108 w 866"/>
                <a:gd name="T33" fmla="*/ 11 h 330"/>
                <a:gd name="T34" fmla="*/ 109 w 866"/>
                <a:gd name="T35" fmla="*/ 10 h 330"/>
                <a:gd name="T36" fmla="*/ 105 w 866"/>
                <a:gd name="T37" fmla="*/ 8 h 330"/>
                <a:gd name="T38" fmla="*/ 98 w 866"/>
                <a:gd name="T39" fmla="*/ 4 h 330"/>
                <a:gd name="T40" fmla="*/ 90 w 866"/>
                <a:gd name="T41" fmla="*/ 2 h 330"/>
                <a:gd name="T42" fmla="*/ 82 w 866"/>
                <a:gd name="T43" fmla="*/ 1 h 330"/>
                <a:gd name="T44" fmla="*/ 74 w 866"/>
                <a:gd name="T45" fmla="*/ 1 h 330"/>
                <a:gd name="T46" fmla="*/ 66 w 866"/>
                <a:gd name="T47" fmla="*/ 1 h 330"/>
                <a:gd name="T48" fmla="*/ 58 w 866"/>
                <a:gd name="T49" fmla="*/ 2 h 330"/>
                <a:gd name="T50" fmla="*/ 50 w 866"/>
                <a:gd name="T51" fmla="*/ 4 h 330"/>
                <a:gd name="T52" fmla="*/ 42 w 866"/>
                <a:gd name="T53" fmla="*/ 6 h 330"/>
                <a:gd name="T54" fmla="*/ 35 w 866"/>
                <a:gd name="T55" fmla="*/ 8 h 330"/>
                <a:gd name="T56" fmla="*/ 28 w 866"/>
                <a:gd name="T57" fmla="*/ 11 h 330"/>
                <a:gd name="T58" fmla="*/ 22 w 866"/>
                <a:gd name="T59" fmla="*/ 15 h 330"/>
                <a:gd name="T60" fmla="*/ 16 w 866"/>
                <a:gd name="T61" fmla="*/ 20 h 330"/>
                <a:gd name="T62" fmla="*/ 11 w 866"/>
                <a:gd name="T63" fmla="*/ 25 h 330"/>
                <a:gd name="T64" fmla="*/ 6 w 866"/>
                <a:gd name="T65" fmla="*/ 31 h 330"/>
                <a:gd name="T66" fmla="*/ 2 w 866"/>
                <a:gd name="T67" fmla="*/ 38 h 330"/>
                <a:gd name="T68" fmla="*/ 0 w 866"/>
                <a:gd name="T69" fmla="*/ 42 h 330"/>
                <a:gd name="T70" fmla="*/ 1 w 866"/>
                <a:gd name="T71" fmla="*/ 42 h 330"/>
                <a:gd name="T72" fmla="*/ 1 w 866"/>
                <a:gd name="T73" fmla="*/ 41 h 3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6" h="330">
                  <a:moveTo>
                    <a:pt x="5" y="327"/>
                  </a:moveTo>
                  <a:lnTo>
                    <a:pt x="21" y="299"/>
                  </a:lnTo>
                  <a:lnTo>
                    <a:pt x="38" y="272"/>
                  </a:lnTo>
                  <a:lnTo>
                    <a:pt x="58" y="247"/>
                  </a:lnTo>
                  <a:lnTo>
                    <a:pt x="78" y="224"/>
                  </a:lnTo>
                  <a:lnTo>
                    <a:pt x="98" y="203"/>
                  </a:lnTo>
                  <a:lnTo>
                    <a:pt x="120" y="183"/>
                  </a:lnTo>
                  <a:lnTo>
                    <a:pt x="143" y="165"/>
                  </a:lnTo>
                  <a:lnTo>
                    <a:pt x="167" y="148"/>
                  </a:lnTo>
                  <a:lnTo>
                    <a:pt x="193" y="133"/>
                  </a:lnTo>
                  <a:lnTo>
                    <a:pt x="218" y="119"/>
                  </a:lnTo>
                  <a:lnTo>
                    <a:pt x="246" y="105"/>
                  </a:lnTo>
                  <a:lnTo>
                    <a:pt x="273" y="93"/>
                  </a:lnTo>
                  <a:lnTo>
                    <a:pt x="302" y="83"/>
                  </a:lnTo>
                  <a:lnTo>
                    <a:pt x="332" y="74"/>
                  </a:lnTo>
                  <a:lnTo>
                    <a:pt x="362" y="65"/>
                  </a:lnTo>
                  <a:lnTo>
                    <a:pt x="393" y="57"/>
                  </a:lnTo>
                  <a:lnTo>
                    <a:pt x="423" y="50"/>
                  </a:lnTo>
                  <a:lnTo>
                    <a:pt x="452" y="44"/>
                  </a:lnTo>
                  <a:lnTo>
                    <a:pt x="482" y="38"/>
                  </a:lnTo>
                  <a:lnTo>
                    <a:pt x="511" y="34"/>
                  </a:lnTo>
                  <a:lnTo>
                    <a:pt x="541" y="29"/>
                  </a:lnTo>
                  <a:lnTo>
                    <a:pt x="570" y="27"/>
                  </a:lnTo>
                  <a:lnTo>
                    <a:pt x="599" y="26"/>
                  </a:lnTo>
                  <a:lnTo>
                    <a:pt x="629" y="24"/>
                  </a:lnTo>
                  <a:lnTo>
                    <a:pt x="658" y="26"/>
                  </a:lnTo>
                  <a:lnTo>
                    <a:pt x="687" y="29"/>
                  </a:lnTo>
                  <a:lnTo>
                    <a:pt x="716" y="32"/>
                  </a:lnTo>
                  <a:lnTo>
                    <a:pt x="744" y="38"/>
                  </a:lnTo>
                  <a:lnTo>
                    <a:pt x="773" y="46"/>
                  </a:lnTo>
                  <a:lnTo>
                    <a:pt x="801" y="57"/>
                  </a:lnTo>
                  <a:lnTo>
                    <a:pt x="828" y="68"/>
                  </a:lnTo>
                  <a:lnTo>
                    <a:pt x="856" y="82"/>
                  </a:lnTo>
                  <a:lnTo>
                    <a:pt x="859" y="82"/>
                  </a:lnTo>
                  <a:lnTo>
                    <a:pt x="864" y="80"/>
                  </a:lnTo>
                  <a:lnTo>
                    <a:pt x="866" y="77"/>
                  </a:lnTo>
                  <a:lnTo>
                    <a:pt x="865" y="75"/>
                  </a:lnTo>
                  <a:lnTo>
                    <a:pt x="838" y="57"/>
                  </a:lnTo>
                  <a:lnTo>
                    <a:pt x="810" y="42"/>
                  </a:lnTo>
                  <a:lnTo>
                    <a:pt x="780" y="29"/>
                  </a:lnTo>
                  <a:lnTo>
                    <a:pt x="750" y="19"/>
                  </a:lnTo>
                  <a:lnTo>
                    <a:pt x="719" y="11"/>
                  </a:lnTo>
                  <a:lnTo>
                    <a:pt x="688" y="6"/>
                  </a:lnTo>
                  <a:lnTo>
                    <a:pt x="656" y="2"/>
                  </a:lnTo>
                  <a:lnTo>
                    <a:pt x="623" y="0"/>
                  </a:lnTo>
                  <a:lnTo>
                    <a:pt x="590" y="1"/>
                  </a:lnTo>
                  <a:lnTo>
                    <a:pt x="558" y="2"/>
                  </a:lnTo>
                  <a:lnTo>
                    <a:pt x="524" y="6"/>
                  </a:lnTo>
                  <a:lnTo>
                    <a:pt x="492" y="9"/>
                  </a:lnTo>
                  <a:lnTo>
                    <a:pt x="460" y="15"/>
                  </a:lnTo>
                  <a:lnTo>
                    <a:pt x="428" y="21"/>
                  </a:lnTo>
                  <a:lnTo>
                    <a:pt x="397" y="27"/>
                  </a:lnTo>
                  <a:lnTo>
                    <a:pt x="365" y="34"/>
                  </a:lnTo>
                  <a:lnTo>
                    <a:pt x="336" y="42"/>
                  </a:lnTo>
                  <a:lnTo>
                    <a:pt x="306" y="51"/>
                  </a:lnTo>
                  <a:lnTo>
                    <a:pt x="277" y="61"/>
                  </a:lnTo>
                  <a:lnTo>
                    <a:pt x="248" y="74"/>
                  </a:lnTo>
                  <a:lnTo>
                    <a:pt x="222" y="87"/>
                  </a:lnTo>
                  <a:lnTo>
                    <a:pt x="195" y="102"/>
                  </a:lnTo>
                  <a:lnTo>
                    <a:pt x="171" y="119"/>
                  </a:lnTo>
                  <a:lnTo>
                    <a:pt x="147" y="136"/>
                  </a:lnTo>
                  <a:lnTo>
                    <a:pt x="124" y="156"/>
                  </a:lnTo>
                  <a:lnTo>
                    <a:pt x="103" y="175"/>
                  </a:lnTo>
                  <a:lnTo>
                    <a:pt x="82" y="198"/>
                  </a:lnTo>
                  <a:lnTo>
                    <a:pt x="63" y="221"/>
                  </a:lnTo>
                  <a:lnTo>
                    <a:pt x="45" y="246"/>
                  </a:lnTo>
                  <a:lnTo>
                    <a:pt x="29" y="272"/>
                  </a:lnTo>
                  <a:lnTo>
                    <a:pt x="14" y="300"/>
                  </a:lnTo>
                  <a:lnTo>
                    <a:pt x="0" y="329"/>
                  </a:lnTo>
                  <a:lnTo>
                    <a:pt x="0" y="330"/>
                  </a:lnTo>
                  <a:lnTo>
                    <a:pt x="3" y="330"/>
                  </a:lnTo>
                  <a:lnTo>
                    <a:pt x="4" y="329"/>
                  </a:lnTo>
                  <a:lnTo>
                    <a:pt x="5" y="3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275"/>
          <p:cNvGrpSpPr/>
          <p:nvPr/>
        </p:nvGrpSpPr>
        <p:grpSpPr>
          <a:xfrm rot="19452044">
            <a:off x="3427577" y="4035918"/>
            <a:ext cx="203109" cy="149601"/>
            <a:chOff x="12060755" y="2826453"/>
            <a:chExt cx="1087889" cy="744539"/>
          </a:xfrm>
          <a:solidFill>
            <a:schemeClr val="tx1"/>
          </a:solidFill>
        </p:grpSpPr>
        <p:sp>
          <p:nvSpPr>
            <p:cNvPr id="277" name="Freeform 134"/>
            <p:cNvSpPr>
              <a:spLocks/>
            </p:cNvSpPr>
            <p:nvPr/>
          </p:nvSpPr>
          <p:spPr bwMode="auto">
            <a:xfrm>
              <a:off x="12082158" y="2843635"/>
              <a:ext cx="1040708" cy="710176"/>
            </a:xfrm>
            <a:custGeom>
              <a:avLst/>
              <a:gdLst>
                <a:gd name="T0" fmla="*/ 49 w 1556"/>
                <a:gd name="T1" fmla="*/ 0 h 1241"/>
                <a:gd name="T2" fmla="*/ 45 w 1556"/>
                <a:gd name="T3" fmla="*/ 0 h 1241"/>
                <a:gd name="T4" fmla="*/ 41 w 1556"/>
                <a:gd name="T5" fmla="*/ 1 h 1241"/>
                <a:gd name="T6" fmla="*/ 38 w 1556"/>
                <a:gd name="T7" fmla="*/ 2 h 1241"/>
                <a:gd name="T8" fmla="*/ 34 w 1556"/>
                <a:gd name="T9" fmla="*/ 3 h 1241"/>
                <a:gd name="T10" fmla="*/ 31 w 1556"/>
                <a:gd name="T11" fmla="*/ 5 h 1241"/>
                <a:gd name="T12" fmla="*/ 28 w 1556"/>
                <a:gd name="T13" fmla="*/ 7 h 1241"/>
                <a:gd name="T14" fmla="*/ 25 w 1556"/>
                <a:gd name="T15" fmla="*/ 9 h 1241"/>
                <a:gd name="T16" fmla="*/ 24 w 1556"/>
                <a:gd name="T17" fmla="*/ 10 h 1241"/>
                <a:gd name="T18" fmla="*/ 22 w 1556"/>
                <a:gd name="T19" fmla="*/ 11 h 1241"/>
                <a:gd name="T20" fmla="*/ 19 w 1556"/>
                <a:gd name="T21" fmla="*/ 13 h 1241"/>
                <a:gd name="T22" fmla="*/ 16 w 1556"/>
                <a:gd name="T23" fmla="*/ 17 h 1241"/>
                <a:gd name="T24" fmla="*/ 12 w 1556"/>
                <a:gd name="T25" fmla="*/ 23 h 1241"/>
                <a:gd name="T26" fmla="*/ 8 w 1556"/>
                <a:gd name="T27" fmla="*/ 31 h 1241"/>
                <a:gd name="T28" fmla="*/ 5 w 1556"/>
                <a:gd name="T29" fmla="*/ 42 h 1241"/>
                <a:gd name="T30" fmla="*/ 2 w 1556"/>
                <a:gd name="T31" fmla="*/ 55 h 1241"/>
                <a:gd name="T32" fmla="*/ 0 w 1556"/>
                <a:gd name="T33" fmla="*/ 64 h 1241"/>
                <a:gd name="T34" fmla="*/ 1 w 1556"/>
                <a:gd name="T35" fmla="*/ 66 h 1241"/>
                <a:gd name="T36" fmla="*/ 1 w 1556"/>
                <a:gd name="T37" fmla="*/ 69 h 1241"/>
                <a:gd name="T38" fmla="*/ 2 w 1556"/>
                <a:gd name="T39" fmla="*/ 74 h 1241"/>
                <a:gd name="T40" fmla="*/ 4 w 1556"/>
                <a:gd name="T41" fmla="*/ 81 h 1241"/>
                <a:gd name="T42" fmla="*/ 6 w 1556"/>
                <a:gd name="T43" fmla="*/ 88 h 1241"/>
                <a:gd name="T44" fmla="*/ 10 w 1556"/>
                <a:gd name="T45" fmla="*/ 96 h 1241"/>
                <a:gd name="T46" fmla="*/ 16 w 1556"/>
                <a:gd name="T47" fmla="*/ 104 h 1241"/>
                <a:gd name="T48" fmla="*/ 23 w 1556"/>
                <a:gd name="T49" fmla="*/ 112 h 1241"/>
                <a:gd name="T50" fmla="*/ 32 w 1556"/>
                <a:gd name="T51" fmla="*/ 121 h 1241"/>
                <a:gd name="T52" fmla="*/ 43 w 1556"/>
                <a:gd name="T53" fmla="*/ 129 h 1241"/>
                <a:gd name="T54" fmla="*/ 56 w 1556"/>
                <a:gd name="T55" fmla="*/ 136 h 1241"/>
                <a:gd name="T56" fmla="*/ 72 w 1556"/>
                <a:gd name="T57" fmla="*/ 142 h 1241"/>
                <a:gd name="T58" fmla="*/ 91 w 1556"/>
                <a:gd name="T59" fmla="*/ 148 h 1241"/>
                <a:gd name="T60" fmla="*/ 113 w 1556"/>
                <a:gd name="T61" fmla="*/ 152 h 1241"/>
                <a:gd name="T62" fmla="*/ 139 w 1556"/>
                <a:gd name="T63" fmla="*/ 154 h 1241"/>
                <a:gd name="T64" fmla="*/ 153 w 1556"/>
                <a:gd name="T65" fmla="*/ 155 h 1241"/>
                <a:gd name="T66" fmla="*/ 155 w 1556"/>
                <a:gd name="T67" fmla="*/ 153 h 1241"/>
                <a:gd name="T68" fmla="*/ 159 w 1556"/>
                <a:gd name="T69" fmla="*/ 151 h 1241"/>
                <a:gd name="T70" fmla="*/ 163 w 1556"/>
                <a:gd name="T71" fmla="*/ 147 h 1241"/>
                <a:gd name="T72" fmla="*/ 169 w 1556"/>
                <a:gd name="T73" fmla="*/ 142 h 1241"/>
                <a:gd name="T74" fmla="*/ 175 w 1556"/>
                <a:gd name="T75" fmla="*/ 135 h 1241"/>
                <a:gd name="T76" fmla="*/ 182 w 1556"/>
                <a:gd name="T77" fmla="*/ 126 h 1241"/>
                <a:gd name="T78" fmla="*/ 188 w 1556"/>
                <a:gd name="T79" fmla="*/ 115 h 1241"/>
                <a:gd name="T80" fmla="*/ 191 w 1556"/>
                <a:gd name="T81" fmla="*/ 108 h 1241"/>
                <a:gd name="T82" fmla="*/ 192 w 1556"/>
                <a:gd name="T83" fmla="*/ 106 h 1241"/>
                <a:gd name="T84" fmla="*/ 194 w 1556"/>
                <a:gd name="T85" fmla="*/ 100 h 1241"/>
                <a:gd name="T86" fmla="*/ 195 w 1556"/>
                <a:gd name="T87" fmla="*/ 92 h 1241"/>
                <a:gd name="T88" fmla="*/ 193 w 1556"/>
                <a:gd name="T89" fmla="*/ 81 h 1241"/>
                <a:gd name="T90" fmla="*/ 187 w 1556"/>
                <a:gd name="T91" fmla="*/ 68 h 1241"/>
                <a:gd name="T92" fmla="*/ 175 w 1556"/>
                <a:gd name="T93" fmla="*/ 53 h 1241"/>
                <a:gd name="T94" fmla="*/ 157 w 1556"/>
                <a:gd name="T95" fmla="*/ 36 h 1241"/>
                <a:gd name="T96" fmla="*/ 144 w 1556"/>
                <a:gd name="T97" fmla="*/ 26 h 1241"/>
                <a:gd name="T98" fmla="*/ 139 w 1556"/>
                <a:gd name="T99" fmla="*/ 24 h 1241"/>
                <a:gd name="T100" fmla="*/ 131 w 1556"/>
                <a:gd name="T101" fmla="*/ 20 h 1241"/>
                <a:gd name="T102" fmla="*/ 119 w 1556"/>
                <a:gd name="T103" fmla="*/ 15 h 1241"/>
                <a:gd name="T104" fmla="*/ 105 w 1556"/>
                <a:gd name="T105" fmla="*/ 10 h 1241"/>
                <a:gd name="T106" fmla="*/ 90 w 1556"/>
                <a:gd name="T107" fmla="*/ 5 h 1241"/>
                <a:gd name="T108" fmla="*/ 74 w 1556"/>
                <a:gd name="T109" fmla="*/ 2 h 1241"/>
                <a:gd name="T110" fmla="*/ 59 w 1556"/>
                <a:gd name="T111" fmla="*/ 0 h 12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56" h="1241">
                  <a:moveTo>
                    <a:pt x="408" y="0"/>
                  </a:moveTo>
                  <a:lnTo>
                    <a:pt x="391" y="1"/>
                  </a:lnTo>
                  <a:lnTo>
                    <a:pt x="375" y="2"/>
                  </a:lnTo>
                  <a:lnTo>
                    <a:pt x="358" y="5"/>
                  </a:lnTo>
                  <a:lnTo>
                    <a:pt x="342" y="7"/>
                  </a:lnTo>
                  <a:lnTo>
                    <a:pt x="327" y="9"/>
                  </a:lnTo>
                  <a:lnTo>
                    <a:pt x="312" y="14"/>
                  </a:lnTo>
                  <a:lnTo>
                    <a:pt x="297" y="17"/>
                  </a:lnTo>
                  <a:lnTo>
                    <a:pt x="284" y="22"/>
                  </a:lnTo>
                  <a:lnTo>
                    <a:pt x="269" y="28"/>
                  </a:lnTo>
                  <a:lnTo>
                    <a:pt x="256" y="34"/>
                  </a:lnTo>
                  <a:lnTo>
                    <a:pt x="242" y="41"/>
                  </a:lnTo>
                  <a:lnTo>
                    <a:pt x="231" y="49"/>
                  </a:lnTo>
                  <a:lnTo>
                    <a:pt x="218" y="57"/>
                  </a:lnTo>
                  <a:lnTo>
                    <a:pt x="206" y="66"/>
                  </a:lnTo>
                  <a:lnTo>
                    <a:pt x="196" y="75"/>
                  </a:lnTo>
                  <a:lnTo>
                    <a:pt x="186" y="85"/>
                  </a:lnTo>
                  <a:lnTo>
                    <a:pt x="185" y="87"/>
                  </a:lnTo>
                  <a:lnTo>
                    <a:pt x="180" y="89"/>
                  </a:lnTo>
                  <a:lnTo>
                    <a:pt x="172" y="94"/>
                  </a:lnTo>
                  <a:lnTo>
                    <a:pt x="163" y="100"/>
                  </a:lnTo>
                  <a:lnTo>
                    <a:pt x="152" y="111"/>
                  </a:lnTo>
                  <a:lnTo>
                    <a:pt x="138" y="123"/>
                  </a:lnTo>
                  <a:lnTo>
                    <a:pt x="125" y="141"/>
                  </a:lnTo>
                  <a:lnTo>
                    <a:pt x="110" y="162"/>
                  </a:lnTo>
                  <a:lnTo>
                    <a:pt x="95" y="187"/>
                  </a:lnTo>
                  <a:lnTo>
                    <a:pt x="79" y="216"/>
                  </a:lnTo>
                  <a:lnTo>
                    <a:pt x="64" y="251"/>
                  </a:lnTo>
                  <a:lnTo>
                    <a:pt x="49" y="291"/>
                  </a:lnTo>
                  <a:lnTo>
                    <a:pt x="34" y="337"/>
                  </a:lnTo>
                  <a:lnTo>
                    <a:pt x="21" y="389"/>
                  </a:lnTo>
                  <a:lnTo>
                    <a:pt x="9" y="447"/>
                  </a:lnTo>
                  <a:lnTo>
                    <a:pt x="0" y="513"/>
                  </a:lnTo>
                  <a:lnTo>
                    <a:pt x="0" y="515"/>
                  </a:lnTo>
                  <a:lnTo>
                    <a:pt x="0" y="521"/>
                  </a:lnTo>
                  <a:lnTo>
                    <a:pt x="1" y="530"/>
                  </a:lnTo>
                  <a:lnTo>
                    <a:pt x="3" y="543"/>
                  </a:lnTo>
                  <a:lnTo>
                    <a:pt x="4" y="559"/>
                  </a:lnTo>
                  <a:lnTo>
                    <a:pt x="7" y="579"/>
                  </a:lnTo>
                  <a:lnTo>
                    <a:pt x="12" y="599"/>
                  </a:lnTo>
                  <a:lnTo>
                    <a:pt x="18" y="624"/>
                  </a:lnTo>
                  <a:lnTo>
                    <a:pt x="26" y="650"/>
                  </a:lnTo>
                  <a:lnTo>
                    <a:pt x="35" y="678"/>
                  </a:lnTo>
                  <a:lnTo>
                    <a:pt x="47" y="708"/>
                  </a:lnTo>
                  <a:lnTo>
                    <a:pt x="61" y="738"/>
                  </a:lnTo>
                  <a:lnTo>
                    <a:pt x="79" y="770"/>
                  </a:lnTo>
                  <a:lnTo>
                    <a:pt x="99" y="802"/>
                  </a:lnTo>
                  <a:lnTo>
                    <a:pt x="122" y="836"/>
                  </a:lnTo>
                  <a:lnTo>
                    <a:pt x="149" y="869"/>
                  </a:lnTo>
                  <a:lnTo>
                    <a:pt x="179" y="902"/>
                  </a:lnTo>
                  <a:lnTo>
                    <a:pt x="212" y="936"/>
                  </a:lnTo>
                  <a:lnTo>
                    <a:pt x="250" y="969"/>
                  </a:lnTo>
                  <a:lnTo>
                    <a:pt x="293" y="1002"/>
                  </a:lnTo>
                  <a:lnTo>
                    <a:pt x="340" y="1033"/>
                  </a:lnTo>
                  <a:lnTo>
                    <a:pt x="391" y="1063"/>
                  </a:lnTo>
                  <a:lnTo>
                    <a:pt x="448" y="1091"/>
                  </a:lnTo>
                  <a:lnTo>
                    <a:pt x="509" y="1119"/>
                  </a:lnTo>
                  <a:lnTo>
                    <a:pt x="576" y="1143"/>
                  </a:lnTo>
                  <a:lnTo>
                    <a:pt x="650" y="1166"/>
                  </a:lnTo>
                  <a:lnTo>
                    <a:pt x="728" y="1187"/>
                  </a:lnTo>
                  <a:lnTo>
                    <a:pt x="813" y="1204"/>
                  </a:lnTo>
                  <a:lnTo>
                    <a:pt x="904" y="1218"/>
                  </a:lnTo>
                  <a:lnTo>
                    <a:pt x="1001" y="1230"/>
                  </a:lnTo>
                  <a:lnTo>
                    <a:pt x="1106" y="1238"/>
                  </a:lnTo>
                  <a:lnTo>
                    <a:pt x="1217" y="1241"/>
                  </a:lnTo>
                  <a:lnTo>
                    <a:pt x="1220" y="1240"/>
                  </a:lnTo>
                  <a:lnTo>
                    <a:pt x="1226" y="1237"/>
                  </a:lnTo>
                  <a:lnTo>
                    <a:pt x="1236" y="1231"/>
                  </a:lnTo>
                  <a:lnTo>
                    <a:pt x="1249" y="1223"/>
                  </a:lnTo>
                  <a:lnTo>
                    <a:pt x="1265" y="1211"/>
                  </a:lnTo>
                  <a:lnTo>
                    <a:pt x="1283" y="1198"/>
                  </a:lnTo>
                  <a:lnTo>
                    <a:pt x="1304" y="1180"/>
                  </a:lnTo>
                  <a:lnTo>
                    <a:pt x="1326" y="1161"/>
                  </a:lnTo>
                  <a:lnTo>
                    <a:pt x="1350" y="1138"/>
                  </a:lnTo>
                  <a:lnTo>
                    <a:pt x="1374" y="1111"/>
                  </a:lnTo>
                  <a:lnTo>
                    <a:pt x="1399" y="1080"/>
                  </a:lnTo>
                  <a:lnTo>
                    <a:pt x="1425" y="1047"/>
                  </a:lnTo>
                  <a:lnTo>
                    <a:pt x="1450" y="1010"/>
                  </a:lnTo>
                  <a:lnTo>
                    <a:pt x="1475" y="968"/>
                  </a:lnTo>
                  <a:lnTo>
                    <a:pt x="1498" y="923"/>
                  </a:lnTo>
                  <a:lnTo>
                    <a:pt x="1521" y="874"/>
                  </a:lnTo>
                  <a:lnTo>
                    <a:pt x="1524" y="871"/>
                  </a:lnTo>
                  <a:lnTo>
                    <a:pt x="1530" y="862"/>
                  </a:lnTo>
                  <a:lnTo>
                    <a:pt x="1536" y="848"/>
                  </a:lnTo>
                  <a:lnTo>
                    <a:pt x="1545" y="829"/>
                  </a:lnTo>
                  <a:lnTo>
                    <a:pt x="1550" y="805"/>
                  </a:lnTo>
                  <a:lnTo>
                    <a:pt x="1555" y="775"/>
                  </a:lnTo>
                  <a:lnTo>
                    <a:pt x="1556" y="739"/>
                  </a:lnTo>
                  <a:lnTo>
                    <a:pt x="1551" y="700"/>
                  </a:lnTo>
                  <a:lnTo>
                    <a:pt x="1540" y="655"/>
                  </a:lnTo>
                  <a:lnTo>
                    <a:pt x="1520" y="605"/>
                  </a:lnTo>
                  <a:lnTo>
                    <a:pt x="1492" y="551"/>
                  </a:lnTo>
                  <a:lnTo>
                    <a:pt x="1451" y="492"/>
                  </a:lnTo>
                  <a:lnTo>
                    <a:pt x="1398" y="430"/>
                  </a:lnTo>
                  <a:lnTo>
                    <a:pt x="1333" y="362"/>
                  </a:lnTo>
                  <a:lnTo>
                    <a:pt x="1251" y="291"/>
                  </a:lnTo>
                  <a:lnTo>
                    <a:pt x="1153" y="216"/>
                  </a:lnTo>
                  <a:lnTo>
                    <a:pt x="1148" y="213"/>
                  </a:lnTo>
                  <a:lnTo>
                    <a:pt x="1133" y="206"/>
                  </a:lnTo>
                  <a:lnTo>
                    <a:pt x="1110" y="195"/>
                  </a:lnTo>
                  <a:lnTo>
                    <a:pt x="1079" y="180"/>
                  </a:lnTo>
                  <a:lnTo>
                    <a:pt x="1042" y="164"/>
                  </a:lnTo>
                  <a:lnTo>
                    <a:pt x="998" y="144"/>
                  </a:lnTo>
                  <a:lnTo>
                    <a:pt x="949" y="125"/>
                  </a:lnTo>
                  <a:lnTo>
                    <a:pt x="895" y="104"/>
                  </a:lnTo>
                  <a:lnTo>
                    <a:pt x="839" y="83"/>
                  </a:lnTo>
                  <a:lnTo>
                    <a:pt x="779" y="64"/>
                  </a:lnTo>
                  <a:lnTo>
                    <a:pt x="717" y="45"/>
                  </a:lnTo>
                  <a:lnTo>
                    <a:pt x="653" y="29"/>
                  </a:lnTo>
                  <a:lnTo>
                    <a:pt x="590" y="16"/>
                  </a:lnTo>
                  <a:lnTo>
                    <a:pt x="528" y="6"/>
                  </a:lnTo>
                  <a:lnTo>
                    <a:pt x="467" y="0"/>
                  </a:lnTo>
                  <a:lnTo>
                    <a:pt x="4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Овал 277"/>
            <p:cNvSpPr/>
            <p:nvPr/>
          </p:nvSpPr>
          <p:spPr>
            <a:xfrm rot="1340407">
              <a:off x="12143982" y="2907986"/>
              <a:ext cx="1004662" cy="389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9" name="Freeform 135"/>
            <p:cNvSpPr>
              <a:spLocks/>
            </p:cNvSpPr>
            <p:nvPr/>
          </p:nvSpPr>
          <p:spPr bwMode="auto">
            <a:xfrm>
              <a:off x="12165093" y="2826453"/>
              <a:ext cx="975162" cy="553250"/>
            </a:xfrm>
            <a:custGeom>
              <a:avLst/>
              <a:gdLst>
                <a:gd name="T0" fmla="*/ 33 w 1458"/>
                <a:gd name="T1" fmla="*/ 72 h 967"/>
                <a:gd name="T2" fmla="*/ 21 w 1458"/>
                <a:gd name="T3" fmla="*/ 60 h 967"/>
                <a:gd name="T4" fmla="*/ 12 w 1458"/>
                <a:gd name="T5" fmla="*/ 48 h 967"/>
                <a:gd name="T6" fmla="*/ 5 w 1458"/>
                <a:gd name="T7" fmla="*/ 30 h 967"/>
                <a:gd name="T8" fmla="*/ 7 w 1458"/>
                <a:gd name="T9" fmla="*/ 15 h 967"/>
                <a:gd name="T10" fmla="*/ 15 w 1458"/>
                <a:gd name="T11" fmla="*/ 8 h 967"/>
                <a:gd name="T12" fmla="*/ 25 w 1458"/>
                <a:gd name="T13" fmla="*/ 6 h 967"/>
                <a:gd name="T14" fmla="*/ 35 w 1458"/>
                <a:gd name="T15" fmla="*/ 5 h 967"/>
                <a:gd name="T16" fmla="*/ 44 w 1458"/>
                <a:gd name="T17" fmla="*/ 5 h 967"/>
                <a:gd name="T18" fmla="*/ 54 w 1458"/>
                <a:gd name="T19" fmla="*/ 6 h 967"/>
                <a:gd name="T20" fmla="*/ 67 w 1458"/>
                <a:gd name="T21" fmla="*/ 8 h 967"/>
                <a:gd name="T22" fmla="*/ 85 w 1458"/>
                <a:gd name="T23" fmla="*/ 13 h 967"/>
                <a:gd name="T24" fmla="*/ 104 w 1458"/>
                <a:gd name="T25" fmla="*/ 20 h 967"/>
                <a:gd name="T26" fmla="*/ 121 w 1458"/>
                <a:gd name="T27" fmla="*/ 29 h 967"/>
                <a:gd name="T28" fmla="*/ 138 w 1458"/>
                <a:gd name="T29" fmla="*/ 40 h 967"/>
                <a:gd name="T30" fmla="*/ 153 w 1458"/>
                <a:gd name="T31" fmla="*/ 53 h 967"/>
                <a:gd name="T32" fmla="*/ 166 w 1458"/>
                <a:gd name="T33" fmla="*/ 67 h 967"/>
                <a:gd name="T34" fmla="*/ 176 w 1458"/>
                <a:gd name="T35" fmla="*/ 84 h 967"/>
                <a:gd name="T36" fmla="*/ 179 w 1458"/>
                <a:gd name="T37" fmla="*/ 103 h 967"/>
                <a:gd name="T38" fmla="*/ 168 w 1458"/>
                <a:gd name="T39" fmla="*/ 117 h 967"/>
                <a:gd name="T40" fmla="*/ 155 w 1458"/>
                <a:gd name="T41" fmla="*/ 119 h 967"/>
                <a:gd name="T42" fmla="*/ 143 w 1458"/>
                <a:gd name="T43" fmla="*/ 119 h 967"/>
                <a:gd name="T44" fmla="*/ 132 w 1458"/>
                <a:gd name="T45" fmla="*/ 118 h 967"/>
                <a:gd name="T46" fmla="*/ 115 w 1458"/>
                <a:gd name="T47" fmla="*/ 114 h 967"/>
                <a:gd name="T48" fmla="*/ 96 w 1458"/>
                <a:gd name="T49" fmla="*/ 108 h 967"/>
                <a:gd name="T50" fmla="*/ 77 w 1458"/>
                <a:gd name="T51" fmla="*/ 100 h 967"/>
                <a:gd name="T52" fmla="*/ 65 w 1458"/>
                <a:gd name="T53" fmla="*/ 95 h 967"/>
                <a:gd name="T54" fmla="*/ 71 w 1458"/>
                <a:gd name="T55" fmla="*/ 100 h 967"/>
                <a:gd name="T56" fmla="*/ 82 w 1458"/>
                <a:gd name="T57" fmla="*/ 105 h 967"/>
                <a:gd name="T58" fmla="*/ 93 w 1458"/>
                <a:gd name="T59" fmla="*/ 109 h 967"/>
                <a:gd name="T60" fmla="*/ 106 w 1458"/>
                <a:gd name="T61" fmla="*/ 114 h 967"/>
                <a:gd name="T62" fmla="*/ 121 w 1458"/>
                <a:gd name="T63" fmla="*/ 117 h 967"/>
                <a:gd name="T64" fmla="*/ 137 w 1458"/>
                <a:gd name="T65" fmla="*/ 120 h 967"/>
                <a:gd name="T66" fmla="*/ 152 w 1458"/>
                <a:gd name="T67" fmla="*/ 120 h 967"/>
                <a:gd name="T68" fmla="*/ 161 w 1458"/>
                <a:gd name="T69" fmla="*/ 119 h 967"/>
                <a:gd name="T70" fmla="*/ 171 w 1458"/>
                <a:gd name="T71" fmla="*/ 117 h 967"/>
                <a:gd name="T72" fmla="*/ 178 w 1458"/>
                <a:gd name="T73" fmla="*/ 111 h 967"/>
                <a:gd name="T74" fmla="*/ 182 w 1458"/>
                <a:gd name="T75" fmla="*/ 94 h 967"/>
                <a:gd name="T76" fmla="*/ 176 w 1458"/>
                <a:gd name="T77" fmla="*/ 76 h 967"/>
                <a:gd name="T78" fmla="*/ 166 w 1458"/>
                <a:gd name="T79" fmla="*/ 60 h 967"/>
                <a:gd name="T80" fmla="*/ 150 w 1458"/>
                <a:gd name="T81" fmla="*/ 44 h 967"/>
                <a:gd name="T82" fmla="*/ 131 w 1458"/>
                <a:gd name="T83" fmla="*/ 30 h 967"/>
                <a:gd name="T84" fmla="*/ 110 w 1458"/>
                <a:gd name="T85" fmla="*/ 18 h 967"/>
                <a:gd name="T86" fmla="*/ 90 w 1458"/>
                <a:gd name="T87" fmla="*/ 8 h 967"/>
                <a:gd name="T88" fmla="*/ 67 w 1458"/>
                <a:gd name="T89" fmla="*/ 2 h 967"/>
                <a:gd name="T90" fmla="*/ 44 w 1458"/>
                <a:gd name="T91" fmla="*/ 0 h 967"/>
                <a:gd name="T92" fmla="*/ 24 w 1458"/>
                <a:gd name="T93" fmla="*/ 1 h 967"/>
                <a:gd name="T94" fmla="*/ 10 w 1458"/>
                <a:gd name="T95" fmla="*/ 7 h 967"/>
                <a:gd name="T96" fmla="*/ 2 w 1458"/>
                <a:gd name="T97" fmla="*/ 19 h 967"/>
                <a:gd name="T98" fmla="*/ 2 w 1458"/>
                <a:gd name="T99" fmla="*/ 36 h 967"/>
                <a:gd name="T100" fmla="*/ 11 w 1458"/>
                <a:gd name="T101" fmla="*/ 54 h 967"/>
                <a:gd name="T102" fmla="*/ 26 w 1458"/>
                <a:gd name="T103" fmla="*/ 68 h 967"/>
                <a:gd name="T104" fmla="*/ 42 w 1458"/>
                <a:gd name="T105" fmla="*/ 80 h 967"/>
                <a:gd name="T106" fmla="*/ 43 w 1458"/>
                <a:gd name="T107" fmla="*/ 80 h 9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58" h="967">
                  <a:moveTo>
                    <a:pt x="338" y="644"/>
                  </a:moveTo>
                  <a:lnTo>
                    <a:pt x="319" y="627"/>
                  </a:lnTo>
                  <a:lnTo>
                    <a:pt x="299" y="610"/>
                  </a:lnTo>
                  <a:lnTo>
                    <a:pt x="280" y="594"/>
                  </a:lnTo>
                  <a:lnTo>
                    <a:pt x="260" y="576"/>
                  </a:lnTo>
                  <a:lnTo>
                    <a:pt x="240" y="558"/>
                  </a:lnTo>
                  <a:lnTo>
                    <a:pt x="222" y="541"/>
                  </a:lnTo>
                  <a:lnTo>
                    <a:pt x="204" y="523"/>
                  </a:lnTo>
                  <a:lnTo>
                    <a:pt x="185" y="505"/>
                  </a:lnTo>
                  <a:lnTo>
                    <a:pt x="168" y="485"/>
                  </a:lnTo>
                  <a:lnTo>
                    <a:pt x="151" y="467"/>
                  </a:lnTo>
                  <a:lnTo>
                    <a:pt x="135" y="447"/>
                  </a:lnTo>
                  <a:lnTo>
                    <a:pt x="118" y="427"/>
                  </a:lnTo>
                  <a:lnTo>
                    <a:pt x="103" y="406"/>
                  </a:lnTo>
                  <a:lnTo>
                    <a:pt x="90" y="384"/>
                  </a:lnTo>
                  <a:lnTo>
                    <a:pt x="77" y="361"/>
                  </a:lnTo>
                  <a:lnTo>
                    <a:pt x="64" y="338"/>
                  </a:lnTo>
                  <a:lnTo>
                    <a:pt x="50" y="306"/>
                  </a:lnTo>
                  <a:lnTo>
                    <a:pt x="42" y="273"/>
                  </a:lnTo>
                  <a:lnTo>
                    <a:pt x="37" y="240"/>
                  </a:lnTo>
                  <a:lnTo>
                    <a:pt x="33" y="206"/>
                  </a:lnTo>
                  <a:lnTo>
                    <a:pt x="33" y="181"/>
                  </a:lnTo>
                  <a:lnTo>
                    <a:pt x="37" y="158"/>
                  </a:lnTo>
                  <a:lnTo>
                    <a:pt x="41" y="139"/>
                  </a:lnTo>
                  <a:lnTo>
                    <a:pt x="49" y="121"/>
                  </a:lnTo>
                  <a:lnTo>
                    <a:pt x="59" y="106"/>
                  </a:lnTo>
                  <a:lnTo>
                    <a:pt x="70" y="94"/>
                  </a:lnTo>
                  <a:lnTo>
                    <a:pt x="83" y="82"/>
                  </a:lnTo>
                  <a:lnTo>
                    <a:pt x="97" y="74"/>
                  </a:lnTo>
                  <a:lnTo>
                    <a:pt x="113" y="66"/>
                  </a:lnTo>
                  <a:lnTo>
                    <a:pt x="129" y="61"/>
                  </a:lnTo>
                  <a:lnTo>
                    <a:pt x="145" y="57"/>
                  </a:lnTo>
                  <a:lnTo>
                    <a:pt x="162" y="53"/>
                  </a:lnTo>
                  <a:lnTo>
                    <a:pt x="179" y="51"/>
                  </a:lnTo>
                  <a:lnTo>
                    <a:pt x="196" y="49"/>
                  </a:lnTo>
                  <a:lnTo>
                    <a:pt x="213" y="47"/>
                  </a:lnTo>
                  <a:lnTo>
                    <a:pt x="229" y="46"/>
                  </a:lnTo>
                  <a:lnTo>
                    <a:pt x="244" y="45"/>
                  </a:lnTo>
                  <a:lnTo>
                    <a:pt x="260" y="45"/>
                  </a:lnTo>
                  <a:lnTo>
                    <a:pt x="275" y="45"/>
                  </a:lnTo>
                  <a:lnTo>
                    <a:pt x="290" y="45"/>
                  </a:lnTo>
                  <a:lnTo>
                    <a:pt x="306" y="45"/>
                  </a:lnTo>
                  <a:lnTo>
                    <a:pt x="321" y="45"/>
                  </a:lnTo>
                  <a:lnTo>
                    <a:pt x="336" y="46"/>
                  </a:lnTo>
                  <a:lnTo>
                    <a:pt x="351" y="47"/>
                  </a:lnTo>
                  <a:lnTo>
                    <a:pt x="367" y="49"/>
                  </a:lnTo>
                  <a:lnTo>
                    <a:pt x="382" y="50"/>
                  </a:lnTo>
                  <a:lnTo>
                    <a:pt x="397" y="51"/>
                  </a:lnTo>
                  <a:lnTo>
                    <a:pt x="412" y="52"/>
                  </a:lnTo>
                  <a:lnTo>
                    <a:pt x="428" y="54"/>
                  </a:lnTo>
                  <a:lnTo>
                    <a:pt x="443" y="56"/>
                  </a:lnTo>
                  <a:lnTo>
                    <a:pt x="458" y="58"/>
                  </a:lnTo>
                  <a:lnTo>
                    <a:pt x="473" y="60"/>
                  </a:lnTo>
                  <a:lnTo>
                    <a:pt x="502" y="65"/>
                  </a:lnTo>
                  <a:lnTo>
                    <a:pt x="532" y="69"/>
                  </a:lnTo>
                  <a:lnTo>
                    <a:pt x="561" y="75"/>
                  </a:lnTo>
                  <a:lnTo>
                    <a:pt x="591" y="82"/>
                  </a:lnTo>
                  <a:lnTo>
                    <a:pt x="620" y="90"/>
                  </a:lnTo>
                  <a:lnTo>
                    <a:pt x="649" y="98"/>
                  </a:lnTo>
                  <a:lnTo>
                    <a:pt x="679" y="107"/>
                  </a:lnTo>
                  <a:lnTo>
                    <a:pt x="709" y="118"/>
                  </a:lnTo>
                  <a:lnTo>
                    <a:pt x="739" y="128"/>
                  </a:lnTo>
                  <a:lnTo>
                    <a:pt x="768" y="140"/>
                  </a:lnTo>
                  <a:lnTo>
                    <a:pt x="798" y="151"/>
                  </a:lnTo>
                  <a:lnTo>
                    <a:pt x="827" y="164"/>
                  </a:lnTo>
                  <a:lnTo>
                    <a:pt x="855" y="178"/>
                  </a:lnTo>
                  <a:lnTo>
                    <a:pt x="884" y="192"/>
                  </a:lnTo>
                  <a:lnTo>
                    <a:pt x="913" y="206"/>
                  </a:lnTo>
                  <a:lnTo>
                    <a:pt x="941" y="221"/>
                  </a:lnTo>
                  <a:lnTo>
                    <a:pt x="968" y="238"/>
                  </a:lnTo>
                  <a:lnTo>
                    <a:pt x="996" y="255"/>
                  </a:lnTo>
                  <a:lnTo>
                    <a:pt x="1022" y="271"/>
                  </a:lnTo>
                  <a:lnTo>
                    <a:pt x="1049" y="289"/>
                  </a:lnTo>
                  <a:lnTo>
                    <a:pt x="1075" y="307"/>
                  </a:lnTo>
                  <a:lnTo>
                    <a:pt x="1101" y="326"/>
                  </a:lnTo>
                  <a:lnTo>
                    <a:pt x="1126" y="345"/>
                  </a:lnTo>
                  <a:lnTo>
                    <a:pt x="1150" y="366"/>
                  </a:lnTo>
                  <a:lnTo>
                    <a:pt x="1174" y="385"/>
                  </a:lnTo>
                  <a:lnTo>
                    <a:pt x="1197" y="406"/>
                  </a:lnTo>
                  <a:lnTo>
                    <a:pt x="1220" y="427"/>
                  </a:lnTo>
                  <a:lnTo>
                    <a:pt x="1242" y="448"/>
                  </a:lnTo>
                  <a:lnTo>
                    <a:pt x="1263" y="470"/>
                  </a:lnTo>
                  <a:lnTo>
                    <a:pt x="1284" y="492"/>
                  </a:lnTo>
                  <a:lnTo>
                    <a:pt x="1303" y="515"/>
                  </a:lnTo>
                  <a:lnTo>
                    <a:pt x="1322" y="538"/>
                  </a:lnTo>
                  <a:lnTo>
                    <a:pt x="1339" y="561"/>
                  </a:lnTo>
                  <a:lnTo>
                    <a:pt x="1356" y="588"/>
                  </a:lnTo>
                  <a:lnTo>
                    <a:pt x="1372" y="616"/>
                  </a:lnTo>
                  <a:lnTo>
                    <a:pt x="1389" y="646"/>
                  </a:lnTo>
                  <a:lnTo>
                    <a:pt x="1401" y="676"/>
                  </a:lnTo>
                  <a:lnTo>
                    <a:pt x="1413" y="707"/>
                  </a:lnTo>
                  <a:lnTo>
                    <a:pt x="1422" y="738"/>
                  </a:lnTo>
                  <a:lnTo>
                    <a:pt x="1428" y="768"/>
                  </a:lnTo>
                  <a:lnTo>
                    <a:pt x="1430" y="798"/>
                  </a:lnTo>
                  <a:lnTo>
                    <a:pt x="1428" y="826"/>
                  </a:lnTo>
                  <a:lnTo>
                    <a:pt x="1422" y="853"/>
                  </a:lnTo>
                  <a:lnTo>
                    <a:pt x="1410" y="878"/>
                  </a:lnTo>
                  <a:lnTo>
                    <a:pt x="1393" y="900"/>
                  </a:lnTo>
                  <a:lnTo>
                    <a:pt x="1371" y="920"/>
                  </a:lnTo>
                  <a:lnTo>
                    <a:pt x="1343" y="936"/>
                  </a:lnTo>
                  <a:lnTo>
                    <a:pt x="1307" y="947"/>
                  </a:lnTo>
                  <a:lnTo>
                    <a:pt x="1290" y="951"/>
                  </a:lnTo>
                  <a:lnTo>
                    <a:pt x="1271" y="954"/>
                  </a:lnTo>
                  <a:lnTo>
                    <a:pt x="1254" y="957"/>
                  </a:lnTo>
                  <a:lnTo>
                    <a:pt x="1235" y="958"/>
                  </a:lnTo>
                  <a:lnTo>
                    <a:pt x="1217" y="959"/>
                  </a:lnTo>
                  <a:lnTo>
                    <a:pt x="1199" y="959"/>
                  </a:lnTo>
                  <a:lnTo>
                    <a:pt x="1180" y="958"/>
                  </a:lnTo>
                  <a:lnTo>
                    <a:pt x="1162" y="958"/>
                  </a:lnTo>
                  <a:lnTo>
                    <a:pt x="1142" y="956"/>
                  </a:lnTo>
                  <a:lnTo>
                    <a:pt x="1124" y="954"/>
                  </a:lnTo>
                  <a:lnTo>
                    <a:pt x="1105" y="952"/>
                  </a:lnTo>
                  <a:lnTo>
                    <a:pt x="1087" y="950"/>
                  </a:lnTo>
                  <a:lnTo>
                    <a:pt x="1068" y="946"/>
                  </a:lnTo>
                  <a:lnTo>
                    <a:pt x="1051" y="944"/>
                  </a:lnTo>
                  <a:lnTo>
                    <a:pt x="1033" y="941"/>
                  </a:lnTo>
                  <a:lnTo>
                    <a:pt x="1015" y="937"/>
                  </a:lnTo>
                  <a:lnTo>
                    <a:pt x="982" y="930"/>
                  </a:lnTo>
                  <a:lnTo>
                    <a:pt x="949" y="923"/>
                  </a:lnTo>
                  <a:lnTo>
                    <a:pt x="916" y="915"/>
                  </a:lnTo>
                  <a:lnTo>
                    <a:pt x="885" y="906"/>
                  </a:lnTo>
                  <a:lnTo>
                    <a:pt x="854" y="897"/>
                  </a:lnTo>
                  <a:lnTo>
                    <a:pt x="823" y="886"/>
                  </a:lnTo>
                  <a:lnTo>
                    <a:pt x="793" y="875"/>
                  </a:lnTo>
                  <a:lnTo>
                    <a:pt x="763" y="865"/>
                  </a:lnTo>
                  <a:lnTo>
                    <a:pt x="733" y="852"/>
                  </a:lnTo>
                  <a:lnTo>
                    <a:pt x="703" y="840"/>
                  </a:lnTo>
                  <a:lnTo>
                    <a:pt x="675" y="826"/>
                  </a:lnTo>
                  <a:lnTo>
                    <a:pt x="645" y="814"/>
                  </a:lnTo>
                  <a:lnTo>
                    <a:pt x="615" y="800"/>
                  </a:lnTo>
                  <a:lnTo>
                    <a:pt x="585" y="786"/>
                  </a:lnTo>
                  <a:lnTo>
                    <a:pt x="555" y="772"/>
                  </a:lnTo>
                  <a:lnTo>
                    <a:pt x="525" y="757"/>
                  </a:lnTo>
                  <a:lnTo>
                    <a:pt x="519" y="757"/>
                  </a:lnTo>
                  <a:lnTo>
                    <a:pt x="515" y="762"/>
                  </a:lnTo>
                  <a:lnTo>
                    <a:pt x="512" y="768"/>
                  </a:lnTo>
                  <a:lnTo>
                    <a:pt x="515" y="772"/>
                  </a:lnTo>
                  <a:lnTo>
                    <a:pt x="533" y="782"/>
                  </a:lnTo>
                  <a:lnTo>
                    <a:pt x="550" y="791"/>
                  </a:lnTo>
                  <a:lnTo>
                    <a:pt x="567" y="800"/>
                  </a:lnTo>
                  <a:lnTo>
                    <a:pt x="585" y="809"/>
                  </a:lnTo>
                  <a:lnTo>
                    <a:pt x="602" y="817"/>
                  </a:lnTo>
                  <a:lnTo>
                    <a:pt x="618" y="826"/>
                  </a:lnTo>
                  <a:lnTo>
                    <a:pt x="635" y="835"/>
                  </a:lnTo>
                  <a:lnTo>
                    <a:pt x="652" y="843"/>
                  </a:lnTo>
                  <a:lnTo>
                    <a:pt x="669" y="851"/>
                  </a:lnTo>
                  <a:lnTo>
                    <a:pt x="686" y="858"/>
                  </a:lnTo>
                  <a:lnTo>
                    <a:pt x="702" y="866"/>
                  </a:lnTo>
                  <a:lnTo>
                    <a:pt x="721" y="873"/>
                  </a:lnTo>
                  <a:lnTo>
                    <a:pt x="738" y="879"/>
                  </a:lnTo>
                  <a:lnTo>
                    <a:pt x="756" y="885"/>
                  </a:lnTo>
                  <a:lnTo>
                    <a:pt x="775" y="892"/>
                  </a:lnTo>
                  <a:lnTo>
                    <a:pt x="794" y="898"/>
                  </a:lnTo>
                  <a:lnTo>
                    <a:pt x="819" y="905"/>
                  </a:lnTo>
                  <a:lnTo>
                    <a:pt x="844" y="912"/>
                  </a:lnTo>
                  <a:lnTo>
                    <a:pt x="868" y="919"/>
                  </a:lnTo>
                  <a:lnTo>
                    <a:pt x="892" y="926"/>
                  </a:lnTo>
                  <a:lnTo>
                    <a:pt x="918" y="931"/>
                  </a:lnTo>
                  <a:lnTo>
                    <a:pt x="943" y="937"/>
                  </a:lnTo>
                  <a:lnTo>
                    <a:pt x="967" y="942"/>
                  </a:lnTo>
                  <a:lnTo>
                    <a:pt x="992" y="946"/>
                  </a:lnTo>
                  <a:lnTo>
                    <a:pt x="1018" y="951"/>
                  </a:lnTo>
                  <a:lnTo>
                    <a:pt x="1043" y="956"/>
                  </a:lnTo>
                  <a:lnTo>
                    <a:pt x="1068" y="958"/>
                  </a:lnTo>
                  <a:lnTo>
                    <a:pt x="1094" y="961"/>
                  </a:lnTo>
                  <a:lnTo>
                    <a:pt x="1119" y="964"/>
                  </a:lnTo>
                  <a:lnTo>
                    <a:pt x="1144" y="966"/>
                  </a:lnTo>
                  <a:lnTo>
                    <a:pt x="1170" y="967"/>
                  </a:lnTo>
                  <a:lnTo>
                    <a:pt x="1195" y="967"/>
                  </a:lnTo>
                  <a:lnTo>
                    <a:pt x="1209" y="967"/>
                  </a:lnTo>
                  <a:lnTo>
                    <a:pt x="1224" y="966"/>
                  </a:lnTo>
                  <a:lnTo>
                    <a:pt x="1240" y="966"/>
                  </a:lnTo>
                  <a:lnTo>
                    <a:pt x="1256" y="964"/>
                  </a:lnTo>
                  <a:lnTo>
                    <a:pt x="1271" y="962"/>
                  </a:lnTo>
                  <a:lnTo>
                    <a:pt x="1287" y="959"/>
                  </a:lnTo>
                  <a:lnTo>
                    <a:pt x="1303" y="957"/>
                  </a:lnTo>
                  <a:lnTo>
                    <a:pt x="1319" y="952"/>
                  </a:lnTo>
                  <a:lnTo>
                    <a:pt x="1336" y="947"/>
                  </a:lnTo>
                  <a:lnTo>
                    <a:pt x="1351" y="942"/>
                  </a:lnTo>
                  <a:lnTo>
                    <a:pt x="1364" y="936"/>
                  </a:lnTo>
                  <a:lnTo>
                    <a:pt x="1378" y="928"/>
                  </a:lnTo>
                  <a:lnTo>
                    <a:pt x="1392" y="920"/>
                  </a:lnTo>
                  <a:lnTo>
                    <a:pt x="1404" y="911"/>
                  </a:lnTo>
                  <a:lnTo>
                    <a:pt x="1415" y="899"/>
                  </a:lnTo>
                  <a:lnTo>
                    <a:pt x="1424" y="888"/>
                  </a:lnTo>
                  <a:lnTo>
                    <a:pt x="1439" y="862"/>
                  </a:lnTo>
                  <a:lnTo>
                    <a:pt x="1450" y="836"/>
                  </a:lnTo>
                  <a:lnTo>
                    <a:pt x="1455" y="809"/>
                  </a:lnTo>
                  <a:lnTo>
                    <a:pt x="1458" y="780"/>
                  </a:lnTo>
                  <a:lnTo>
                    <a:pt x="1455" y="752"/>
                  </a:lnTo>
                  <a:lnTo>
                    <a:pt x="1451" y="723"/>
                  </a:lnTo>
                  <a:lnTo>
                    <a:pt x="1443" y="694"/>
                  </a:lnTo>
                  <a:lnTo>
                    <a:pt x="1432" y="665"/>
                  </a:lnTo>
                  <a:lnTo>
                    <a:pt x="1419" y="636"/>
                  </a:lnTo>
                  <a:lnTo>
                    <a:pt x="1405" y="608"/>
                  </a:lnTo>
                  <a:lnTo>
                    <a:pt x="1389" y="581"/>
                  </a:lnTo>
                  <a:lnTo>
                    <a:pt x="1372" y="555"/>
                  </a:lnTo>
                  <a:lnTo>
                    <a:pt x="1355" y="529"/>
                  </a:lnTo>
                  <a:lnTo>
                    <a:pt x="1338" y="505"/>
                  </a:lnTo>
                  <a:lnTo>
                    <a:pt x="1321" y="483"/>
                  </a:lnTo>
                  <a:lnTo>
                    <a:pt x="1305" y="463"/>
                  </a:lnTo>
                  <a:lnTo>
                    <a:pt x="1280" y="435"/>
                  </a:lnTo>
                  <a:lnTo>
                    <a:pt x="1255" y="408"/>
                  </a:lnTo>
                  <a:lnTo>
                    <a:pt x="1227" y="382"/>
                  </a:lnTo>
                  <a:lnTo>
                    <a:pt x="1200" y="355"/>
                  </a:lnTo>
                  <a:lnTo>
                    <a:pt x="1171" y="331"/>
                  </a:lnTo>
                  <a:lnTo>
                    <a:pt x="1141" y="307"/>
                  </a:lnTo>
                  <a:lnTo>
                    <a:pt x="1110" y="284"/>
                  </a:lnTo>
                  <a:lnTo>
                    <a:pt x="1078" y="261"/>
                  </a:lnTo>
                  <a:lnTo>
                    <a:pt x="1045" y="240"/>
                  </a:lnTo>
                  <a:lnTo>
                    <a:pt x="1013" y="219"/>
                  </a:lnTo>
                  <a:lnTo>
                    <a:pt x="980" y="200"/>
                  </a:lnTo>
                  <a:lnTo>
                    <a:pt x="946" y="180"/>
                  </a:lnTo>
                  <a:lnTo>
                    <a:pt x="913" y="162"/>
                  </a:lnTo>
                  <a:lnTo>
                    <a:pt x="880" y="144"/>
                  </a:lnTo>
                  <a:lnTo>
                    <a:pt x="846" y="127"/>
                  </a:lnTo>
                  <a:lnTo>
                    <a:pt x="813" y="111"/>
                  </a:lnTo>
                  <a:lnTo>
                    <a:pt x="781" y="96"/>
                  </a:lnTo>
                  <a:lnTo>
                    <a:pt x="746" y="82"/>
                  </a:lnTo>
                  <a:lnTo>
                    <a:pt x="713" y="68"/>
                  </a:lnTo>
                  <a:lnTo>
                    <a:pt x="677" y="57"/>
                  </a:lnTo>
                  <a:lnTo>
                    <a:pt x="642" y="46"/>
                  </a:lnTo>
                  <a:lnTo>
                    <a:pt x="607" y="37"/>
                  </a:lnTo>
                  <a:lnTo>
                    <a:pt x="570" y="28"/>
                  </a:lnTo>
                  <a:lnTo>
                    <a:pt x="533" y="21"/>
                  </a:lnTo>
                  <a:lnTo>
                    <a:pt x="496" y="15"/>
                  </a:lnTo>
                  <a:lnTo>
                    <a:pt x="459" y="9"/>
                  </a:lnTo>
                  <a:lnTo>
                    <a:pt x="422" y="6"/>
                  </a:lnTo>
                  <a:lnTo>
                    <a:pt x="386" y="3"/>
                  </a:lnTo>
                  <a:lnTo>
                    <a:pt x="349" y="1"/>
                  </a:lnTo>
                  <a:lnTo>
                    <a:pt x="312" y="0"/>
                  </a:lnTo>
                  <a:lnTo>
                    <a:pt x="275" y="1"/>
                  </a:lnTo>
                  <a:lnTo>
                    <a:pt x="239" y="3"/>
                  </a:lnTo>
                  <a:lnTo>
                    <a:pt x="214" y="5"/>
                  </a:lnTo>
                  <a:lnTo>
                    <a:pt x="189" y="9"/>
                  </a:lnTo>
                  <a:lnTo>
                    <a:pt x="164" y="15"/>
                  </a:lnTo>
                  <a:lnTo>
                    <a:pt x="140" y="23"/>
                  </a:lnTo>
                  <a:lnTo>
                    <a:pt x="118" y="34"/>
                  </a:lnTo>
                  <a:lnTo>
                    <a:pt x="97" y="45"/>
                  </a:lnTo>
                  <a:lnTo>
                    <a:pt x="77" y="59"/>
                  </a:lnTo>
                  <a:lnTo>
                    <a:pt x="60" y="74"/>
                  </a:lnTo>
                  <a:lnTo>
                    <a:pt x="44" y="91"/>
                  </a:lnTo>
                  <a:lnTo>
                    <a:pt x="30" y="110"/>
                  </a:lnTo>
                  <a:lnTo>
                    <a:pt x="18" y="130"/>
                  </a:lnTo>
                  <a:lnTo>
                    <a:pt x="9" y="152"/>
                  </a:lnTo>
                  <a:lnTo>
                    <a:pt x="3" y="177"/>
                  </a:lnTo>
                  <a:lnTo>
                    <a:pt x="0" y="202"/>
                  </a:lnTo>
                  <a:lnTo>
                    <a:pt x="1" y="230"/>
                  </a:lnTo>
                  <a:lnTo>
                    <a:pt x="4" y="258"/>
                  </a:lnTo>
                  <a:lnTo>
                    <a:pt x="12" y="292"/>
                  </a:lnTo>
                  <a:lnTo>
                    <a:pt x="23" y="323"/>
                  </a:lnTo>
                  <a:lnTo>
                    <a:pt x="37" y="352"/>
                  </a:lnTo>
                  <a:lnTo>
                    <a:pt x="52" y="381"/>
                  </a:lnTo>
                  <a:lnTo>
                    <a:pt x="70" y="407"/>
                  </a:lnTo>
                  <a:lnTo>
                    <a:pt x="88" y="434"/>
                  </a:lnTo>
                  <a:lnTo>
                    <a:pt x="110" y="458"/>
                  </a:lnTo>
                  <a:lnTo>
                    <a:pt x="132" y="482"/>
                  </a:lnTo>
                  <a:lnTo>
                    <a:pt x="155" y="504"/>
                  </a:lnTo>
                  <a:lnTo>
                    <a:pt x="181" y="526"/>
                  </a:lnTo>
                  <a:lnTo>
                    <a:pt x="206" y="548"/>
                  </a:lnTo>
                  <a:lnTo>
                    <a:pt x="231" y="568"/>
                  </a:lnTo>
                  <a:lnTo>
                    <a:pt x="258" y="588"/>
                  </a:lnTo>
                  <a:lnTo>
                    <a:pt x="284" y="608"/>
                  </a:lnTo>
                  <a:lnTo>
                    <a:pt x="310" y="627"/>
                  </a:lnTo>
                  <a:lnTo>
                    <a:pt x="336" y="647"/>
                  </a:lnTo>
                  <a:lnTo>
                    <a:pt x="337" y="647"/>
                  </a:lnTo>
                  <a:lnTo>
                    <a:pt x="337" y="646"/>
                  </a:lnTo>
                  <a:lnTo>
                    <a:pt x="338" y="6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0" name="Freeform 136"/>
            <p:cNvSpPr>
              <a:spLocks/>
            </p:cNvSpPr>
            <p:nvPr/>
          </p:nvSpPr>
          <p:spPr bwMode="auto">
            <a:xfrm>
              <a:off x="12060755" y="2890598"/>
              <a:ext cx="123066" cy="260016"/>
            </a:xfrm>
            <a:custGeom>
              <a:avLst/>
              <a:gdLst>
                <a:gd name="T0" fmla="*/ 22 w 183"/>
                <a:gd name="T1" fmla="*/ 1 h 454"/>
                <a:gd name="T2" fmla="*/ 18 w 183"/>
                <a:gd name="T3" fmla="*/ 7 h 454"/>
                <a:gd name="T4" fmla="*/ 14 w 183"/>
                <a:gd name="T5" fmla="*/ 13 h 454"/>
                <a:gd name="T6" fmla="*/ 10 w 183"/>
                <a:gd name="T7" fmla="*/ 19 h 454"/>
                <a:gd name="T8" fmla="*/ 7 w 183"/>
                <a:gd name="T9" fmla="*/ 26 h 454"/>
                <a:gd name="T10" fmla="*/ 4 w 183"/>
                <a:gd name="T11" fmla="*/ 34 h 454"/>
                <a:gd name="T12" fmla="*/ 2 w 183"/>
                <a:gd name="T13" fmla="*/ 41 h 454"/>
                <a:gd name="T14" fmla="*/ 1 w 183"/>
                <a:gd name="T15" fmla="*/ 48 h 454"/>
                <a:gd name="T16" fmla="*/ 0 w 183"/>
                <a:gd name="T17" fmla="*/ 56 h 454"/>
                <a:gd name="T18" fmla="*/ 1 w 183"/>
                <a:gd name="T19" fmla="*/ 57 h 454"/>
                <a:gd name="T20" fmla="*/ 2 w 183"/>
                <a:gd name="T21" fmla="*/ 57 h 454"/>
                <a:gd name="T22" fmla="*/ 4 w 183"/>
                <a:gd name="T23" fmla="*/ 55 h 454"/>
                <a:gd name="T24" fmla="*/ 4 w 183"/>
                <a:gd name="T25" fmla="*/ 54 h 454"/>
                <a:gd name="T26" fmla="*/ 6 w 183"/>
                <a:gd name="T27" fmla="*/ 47 h 454"/>
                <a:gd name="T28" fmla="*/ 7 w 183"/>
                <a:gd name="T29" fmla="*/ 40 h 454"/>
                <a:gd name="T30" fmla="*/ 9 w 183"/>
                <a:gd name="T31" fmla="*/ 33 h 454"/>
                <a:gd name="T32" fmla="*/ 10 w 183"/>
                <a:gd name="T33" fmla="*/ 27 h 454"/>
                <a:gd name="T34" fmla="*/ 13 w 183"/>
                <a:gd name="T35" fmla="*/ 20 h 454"/>
                <a:gd name="T36" fmla="*/ 15 w 183"/>
                <a:gd name="T37" fmla="*/ 14 h 454"/>
                <a:gd name="T38" fmla="*/ 19 w 183"/>
                <a:gd name="T39" fmla="*/ 8 h 454"/>
                <a:gd name="T40" fmla="*/ 23 w 183"/>
                <a:gd name="T41" fmla="*/ 2 h 454"/>
                <a:gd name="T42" fmla="*/ 23 w 183"/>
                <a:gd name="T43" fmla="*/ 1 h 454"/>
                <a:gd name="T44" fmla="*/ 23 w 183"/>
                <a:gd name="T45" fmla="*/ 1 h 454"/>
                <a:gd name="T46" fmla="*/ 23 w 183"/>
                <a:gd name="T47" fmla="*/ 0 h 454"/>
                <a:gd name="T48" fmla="*/ 22 w 183"/>
                <a:gd name="T49" fmla="*/ 1 h 454"/>
                <a:gd name="T50" fmla="*/ 22 w 183"/>
                <a:gd name="T51" fmla="*/ 1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3" h="454">
                  <a:moveTo>
                    <a:pt x="176" y="2"/>
                  </a:moveTo>
                  <a:lnTo>
                    <a:pt x="138" y="49"/>
                  </a:lnTo>
                  <a:lnTo>
                    <a:pt x="105" y="98"/>
                  </a:lnTo>
                  <a:lnTo>
                    <a:pt x="74" y="152"/>
                  </a:lnTo>
                  <a:lnTo>
                    <a:pt x="49" y="208"/>
                  </a:lnTo>
                  <a:lnTo>
                    <a:pt x="27" y="265"/>
                  </a:lnTo>
                  <a:lnTo>
                    <a:pt x="12" y="324"/>
                  </a:lnTo>
                  <a:lnTo>
                    <a:pt x="2" y="384"/>
                  </a:lnTo>
                  <a:lnTo>
                    <a:pt x="0" y="444"/>
                  </a:lnTo>
                  <a:lnTo>
                    <a:pt x="5" y="454"/>
                  </a:lnTo>
                  <a:lnTo>
                    <a:pt x="15" y="451"/>
                  </a:lnTo>
                  <a:lnTo>
                    <a:pt x="25" y="440"/>
                  </a:lnTo>
                  <a:lnTo>
                    <a:pt x="31" y="430"/>
                  </a:lnTo>
                  <a:lnTo>
                    <a:pt x="43" y="374"/>
                  </a:lnTo>
                  <a:lnTo>
                    <a:pt x="53" y="317"/>
                  </a:lnTo>
                  <a:lnTo>
                    <a:pt x="66" y="264"/>
                  </a:lnTo>
                  <a:lnTo>
                    <a:pt x="80" y="211"/>
                  </a:lnTo>
                  <a:lnTo>
                    <a:pt x="97" y="160"/>
                  </a:lnTo>
                  <a:lnTo>
                    <a:pt x="119" y="110"/>
                  </a:lnTo>
                  <a:lnTo>
                    <a:pt x="146" y="60"/>
                  </a:lnTo>
                  <a:lnTo>
                    <a:pt x="181" y="12"/>
                  </a:lnTo>
                  <a:lnTo>
                    <a:pt x="183" y="7"/>
                  </a:lnTo>
                  <a:lnTo>
                    <a:pt x="183" y="2"/>
                  </a:lnTo>
                  <a:lnTo>
                    <a:pt x="181" y="0"/>
                  </a:lnTo>
                  <a:lnTo>
                    <a:pt x="17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1" name="Freeform 137"/>
            <p:cNvSpPr>
              <a:spLocks/>
            </p:cNvSpPr>
            <p:nvPr/>
          </p:nvSpPr>
          <p:spPr bwMode="auto">
            <a:xfrm>
              <a:off x="12899474" y="3293794"/>
              <a:ext cx="239443" cy="270325"/>
            </a:xfrm>
            <a:custGeom>
              <a:avLst/>
              <a:gdLst>
                <a:gd name="T0" fmla="*/ 44 w 359"/>
                <a:gd name="T1" fmla="*/ 0 h 473"/>
                <a:gd name="T2" fmla="*/ 42 w 359"/>
                <a:gd name="T3" fmla="*/ 4 h 473"/>
                <a:gd name="T4" fmla="*/ 40 w 359"/>
                <a:gd name="T5" fmla="*/ 8 h 473"/>
                <a:gd name="T6" fmla="*/ 37 w 359"/>
                <a:gd name="T7" fmla="*/ 12 h 473"/>
                <a:gd name="T8" fmla="*/ 35 w 359"/>
                <a:gd name="T9" fmla="*/ 15 h 473"/>
                <a:gd name="T10" fmla="*/ 33 w 359"/>
                <a:gd name="T11" fmla="*/ 19 h 473"/>
                <a:gd name="T12" fmla="*/ 31 w 359"/>
                <a:gd name="T13" fmla="*/ 22 h 473"/>
                <a:gd name="T14" fmla="*/ 28 w 359"/>
                <a:gd name="T15" fmla="*/ 26 h 473"/>
                <a:gd name="T16" fmla="*/ 25 w 359"/>
                <a:gd name="T17" fmla="*/ 29 h 473"/>
                <a:gd name="T18" fmla="*/ 23 w 359"/>
                <a:gd name="T19" fmla="*/ 33 h 473"/>
                <a:gd name="T20" fmla="*/ 20 w 359"/>
                <a:gd name="T21" fmla="*/ 36 h 473"/>
                <a:gd name="T22" fmla="*/ 17 w 359"/>
                <a:gd name="T23" fmla="*/ 39 h 473"/>
                <a:gd name="T24" fmla="*/ 14 w 359"/>
                <a:gd name="T25" fmla="*/ 42 h 473"/>
                <a:gd name="T26" fmla="*/ 11 w 359"/>
                <a:gd name="T27" fmla="*/ 45 h 473"/>
                <a:gd name="T28" fmla="*/ 8 w 359"/>
                <a:gd name="T29" fmla="*/ 48 h 473"/>
                <a:gd name="T30" fmla="*/ 5 w 359"/>
                <a:gd name="T31" fmla="*/ 51 h 473"/>
                <a:gd name="T32" fmla="*/ 1 w 359"/>
                <a:gd name="T33" fmla="*/ 53 h 473"/>
                <a:gd name="T34" fmla="*/ 0 w 359"/>
                <a:gd name="T35" fmla="*/ 55 h 473"/>
                <a:gd name="T36" fmla="*/ 0 w 359"/>
                <a:gd name="T37" fmla="*/ 57 h 473"/>
                <a:gd name="T38" fmla="*/ 0 w 359"/>
                <a:gd name="T39" fmla="*/ 59 h 473"/>
                <a:gd name="T40" fmla="*/ 2 w 359"/>
                <a:gd name="T41" fmla="*/ 59 h 473"/>
                <a:gd name="T42" fmla="*/ 6 w 359"/>
                <a:gd name="T43" fmla="*/ 57 h 473"/>
                <a:gd name="T44" fmla="*/ 10 w 359"/>
                <a:gd name="T45" fmla="*/ 55 h 473"/>
                <a:gd name="T46" fmla="*/ 14 w 359"/>
                <a:gd name="T47" fmla="*/ 52 h 473"/>
                <a:gd name="T48" fmla="*/ 17 w 359"/>
                <a:gd name="T49" fmla="*/ 49 h 473"/>
                <a:gd name="T50" fmla="*/ 20 w 359"/>
                <a:gd name="T51" fmla="*/ 46 h 473"/>
                <a:gd name="T52" fmla="*/ 23 w 359"/>
                <a:gd name="T53" fmla="*/ 42 h 473"/>
                <a:gd name="T54" fmla="*/ 26 w 359"/>
                <a:gd name="T55" fmla="*/ 38 h 473"/>
                <a:gd name="T56" fmla="*/ 29 w 359"/>
                <a:gd name="T57" fmla="*/ 34 h 473"/>
                <a:gd name="T58" fmla="*/ 31 w 359"/>
                <a:gd name="T59" fmla="*/ 30 h 473"/>
                <a:gd name="T60" fmla="*/ 34 w 359"/>
                <a:gd name="T61" fmla="*/ 26 h 473"/>
                <a:gd name="T62" fmla="*/ 36 w 359"/>
                <a:gd name="T63" fmla="*/ 21 h 473"/>
                <a:gd name="T64" fmla="*/ 38 w 359"/>
                <a:gd name="T65" fmla="*/ 17 h 473"/>
                <a:gd name="T66" fmla="*/ 40 w 359"/>
                <a:gd name="T67" fmla="*/ 13 h 473"/>
                <a:gd name="T68" fmla="*/ 41 w 359"/>
                <a:gd name="T69" fmla="*/ 8 h 473"/>
                <a:gd name="T70" fmla="*/ 43 w 359"/>
                <a:gd name="T71" fmla="*/ 4 h 473"/>
                <a:gd name="T72" fmla="*/ 44 w 359"/>
                <a:gd name="T73" fmla="*/ 0 h 473"/>
                <a:gd name="T74" fmla="*/ 44 w 359"/>
                <a:gd name="T75" fmla="*/ 0 h 473"/>
                <a:gd name="T76" fmla="*/ 44 w 359"/>
                <a:gd name="T77" fmla="*/ 0 h 473"/>
                <a:gd name="T78" fmla="*/ 44 w 359"/>
                <a:gd name="T79" fmla="*/ 0 h 473"/>
                <a:gd name="T80" fmla="*/ 44 w 359"/>
                <a:gd name="T81" fmla="*/ 0 h 473"/>
                <a:gd name="T82" fmla="*/ 44 w 359"/>
                <a:gd name="T83" fmla="*/ 0 h 4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59" h="473">
                  <a:moveTo>
                    <a:pt x="352" y="4"/>
                  </a:moveTo>
                  <a:lnTo>
                    <a:pt x="336" y="36"/>
                  </a:lnTo>
                  <a:lnTo>
                    <a:pt x="320" y="67"/>
                  </a:lnTo>
                  <a:lnTo>
                    <a:pt x="303" y="97"/>
                  </a:lnTo>
                  <a:lnTo>
                    <a:pt x="286" y="127"/>
                  </a:lnTo>
                  <a:lnTo>
                    <a:pt x="267" y="156"/>
                  </a:lnTo>
                  <a:lnTo>
                    <a:pt x="248" y="183"/>
                  </a:lnTo>
                  <a:lnTo>
                    <a:pt x="228" y="211"/>
                  </a:lnTo>
                  <a:lnTo>
                    <a:pt x="207" y="238"/>
                  </a:lnTo>
                  <a:lnTo>
                    <a:pt x="185" y="264"/>
                  </a:lnTo>
                  <a:lnTo>
                    <a:pt x="164" y="290"/>
                  </a:lnTo>
                  <a:lnTo>
                    <a:pt x="141" y="315"/>
                  </a:lnTo>
                  <a:lnTo>
                    <a:pt x="116" y="339"/>
                  </a:lnTo>
                  <a:lnTo>
                    <a:pt x="92" y="363"/>
                  </a:lnTo>
                  <a:lnTo>
                    <a:pt x="67" y="386"/>
                  </a:lnTo>
                  <a:lnTo>
                    <a:pt x="40" y="409"/>
                  </a:lnTo>
                  <a:lnTo>
                    <a:pt x="13" y="431"/>
                  </a:lnTo>
                  <a:lnTo>
                    <a:pt x="4" y="444"/>
                  </a:lnTo>
                  <a:lnTo>
                    <a:pt x="0" y="460"/>
                  </a:lnTo>
                  <a:lnTo>
                    <a:pt x="4" y="473"/>
                  </a:lnTo>
                  <a:lnTo>
                    <a:pt x="18" y="473"/>
                  </a:lnTo>
                  <a:lnTo>
                    <a:pt x="52" y="458"/>
                  </a:lnTo>
                  <a:lnTo>
                    <a:pt x="83" y="440"/>
                  </a:lnTo>
                  <a:lnTo>
                    <a:pt x="112" y="419"/>
                  </a:lnTo>
                  <a:lnTo>
                    <a:pt x="139" y="394"/>
                  </a:lnTo>
                  <a:lnTo>
                    <a:pt x="165" y="368"/>
                  </a:lnTo>
                  <a:lnTo>
                    <a:pt x="189" y="339"/>
                  </a:lnTo>
                  <a:lnTo>
                    <a:pt x="212" y="309"/>
                  </a:lnTo>
                  <a:lnTo>
                    <a:pt x="234" y="276"/>
                  </a:lnTo>
                  <a:lnTo>
                    <a:pt x="253" y="242"/>
                  </a:lnTo>
                  <a:lnTo>
                    <a:pt x="272" y="209"/>
                  </a:lnTo>
                  <a:lnTo>
                    <a:pt x="289" y="173"/>
                  </a:lnTo>
                  <a:lnTo>
                    <a:pt x="305" y="139"/>
                  </a:lnTo>
                  <a:lnTo>
                    <a:pt x="320" y="104"/>
                  </a:lnTo>
                  <a:lnTo>
                    <a:pt x="334" y="69"/>
                  </a:lnTo>
                  <a:lnTo>
                    <a:pt x="348" y="36"/>
                  </a:lnTo>
                  <a:lnTo>
                    <a:pt x="359" y="4"/>
                  </a:lnTo>
                  <a:lnTo>
                    <a:pt x="359" y="0"/>
                  </a:lnTo>
                  <a:lnTo>
                    <a:pt x="358" y="0"/>
                  </a:lnTo>
                  <a:lnTo>
                    <a:pt x="355" y="1"/>
                  </a:lnTo>
                  <a:lnTo>
                    <a:pt x="35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2" name="Freeform 138"/>
            <p:cNvSpPr>
              <a:spLocks/>
            </p:cNvSpPr>
            <p:nvPr/>
          </p:nvSpPr>
          <p:spPr bwMode="auto">
            <a:xfrm>
              <a:off x="12066106" y="3121978"/>
              <a:ext cx="869486" cy="449014"/>
            </a:xfrm>
            <a:custGeom>
              <a:avLst/>
              <a:gdLst>
                <a:gd name="T0" fmla="*/ 1 w 1300"/>
                <a:gd name="T1" fmla="*/ 6 h 785"/>
                <a:gd name="T2" fmla="*/ 2 w 1300"/>
                <a:gd name="T3" fmla="*/ 17 h 785"/>
                <a:gd name="T4" fmla="*/ 6 w 1300"/>
                <a:gd name="T5" fmla="*/ 28 h 785"/>
                <a:gd name="T6" fmla="*/ 11 w 1300"/>
                <a:gd name="T7" fmla="*/ 38 h 785"/>
                <a:gd name="T8" fmla="*/ 18 w 1300"/>
                <a:gd name="T9" fmla="*/ 47 h 785"/>
                <a:gd name="T10" fmla="*/ 26 w 1300"/>
                <a:gd name="T11" fmla="*/ 56 h 785"/>
                <a:gd name="T12" fmla="*/ 34 w 1300"/>
                <a:gd name="T13" fmla="*/ 63 h 785"/>
                <a:gd name="T14" fmla="*/ 44 w 1300"/>
                <a:gd name="T15" fmla="*/ 70 h 785"/>
                <a:gd name="T16" fmla="*/ 52 w 1300"/>
                <a:gd name="T17" fmla="*/ 75 h 785"/>
                <a:gd name="T18" fmla="*/ 58 w 1300"/>
                <a:gd name="T19" fmla="*/ 78 h 785"/>
                <a:gd name="T20" fmla="*/ 65 w 1300"/>
                <a:gd name="T21" fmla="*/ 81 h 785"/>
                <a:gd name="T22" fmla="*/ 71 w 1300"/>
                <a:gd name="T23" fmla="*/ 84 h 785"/>
                <a:gd name="T24" fmla="*/ 78 w 1300"/>
                <a:gd name="T25" fmla="*/ 87 h 785"/>
                <a:gd name="T26" fmla="*/ 85 w 1300"/>
                <a:gd name="T27" fmla="*/ 90 h 785"/>
                <a:gd name="T28" fmla="*/ 92 w 1300"/>
                <a:gd name="T29" fmla="*/ 92 h 785"/>
                <a:gd name="T30" fmla="*/ 100 w 1300"/>
                <a:gd name="T31" fmla="*/ 94 h 785"/>
                <a:gd name="T32" fmla="*/ 107 w 1300"/>
                <a:gd name="T33" fmla="*/ 95 h 785"/>
                <a:gd name="T34" fmla="*/ 115 w 1300"/>
                <a:gd name="T35" fmla="*/ 96 h 785"/>
                <a:gd name="T36" fmla="*/ 122 w 1300"/>
                <a:gd name="T37" fmla="*/ 97 h 785"/>
                <a:gd name="T38" fmla="*/ 129 w 1300"/>
                <a:gd name="T39" fmla="*/ 98 h 785"/>
                <a:gd name="T40" fmla="*/ 137 w 1300"/>
                <a:gd name="T41" fmla="*/ 98 h 785"/>
                <a:gd name="T42" fmla="*/ 144 w 1300"/>
                <a:gd name="T43" fmla="*/ 97 h 785"/>
                <a:gd name="T44" fmla="*/ 151 w 1300"/>
                <a:gd name="T45" fmla="*/ 96 h 785"/>
                <a:gd name="T46" fmla="*/ 158 w 1300"/>
                <a:gd name="T47" fmla="*/ 95 h 785"/>
                <a:gd name="T48" fmla="*/ 162 w 1300"/>
                <a:gd name="T49" fmla="*/ 93 h 785"/>
                <a:gd name="T50" fmla="*/ 163 w 1300"/>
                <a:gd name="T51" fmla="*/ 91 h 785"/>
                <a:gd name="T52" fmla="*/ 159 w 1300"/>
                <a:gd name="T53" fmla="*/ 91 h 785"/>
                <a:gd name="T54" fmla="*/ 152 w 1300"/>
                <a:gd name="T55" fmla="*/ 92 h 785"/>
                <a:gd name="T56" fmla="*/ 145 w 1300"/>
                <a:gd name="T57" fmla="*/ 92 h 785"/>
                <a:gd name="T58" fmla="*/ 138 w 1300"/>
                <a:gd name="T59" fmla="*/ 92 h 785"/>
                <a:gd name="T60" fmla="*/ 132 w 1300"/>
                <a:gd name="T61" fmla="*/ 92 h 785"/>
                <a:gd name="T62" fmla="*/ 125 w 1300"/>
                <a:gd name="T63" fmla="*/ 92 h 785"/>
                <a:gd name="T64" fmla="*/ 118 w 1300"/>
                <a:gd name="T65" fmla="*/ 91 h 785"/>
                <a:gd name="T66" fmla="*/ 111 w 1300"/>
                <a:gd name="T67" fmla="*/ 90 h 785"/>
                <a:gd name="T68" fmla="*/ 105 w 1300"/>
                <a:gd name="T69" fmla="*/ 89 h 785"/>
                <a:gd name="T70" fmla="*/ 99 w 1300"/>
                <a:gd name="T71" fmla="*/ 87 h 785"/>
                <a:gd name="T72" fmla="*/ 93 w 1300"/>
                <a:gd name="T73" fmla="*/ 85 h 785"/>
                <a:gd name="T74" fmla="*/ 87 w 1300"/>
                <a:gd name="T75" fmla="*/ 83 h 785"/>
                <a:gd name="T76" fmla="*/ 82 w 1300"/>
                <a:gd name="T77" fmla="*/ 81 h 785"/>
                <a:gd name="T78" fmla="*/ 76 w 1300"/>
                <a:gd name="T79" fmla="*/ 79 h 785"/>
                <a:gd name="T80" fmla="*/ 70 w 1300"/>
                <a:gd name="T81" fmla="*/ 77 h 785"/>
                <a:gd name="T82" fmla="*/ 65 w 1300"/>
                <a:gd name="T83" fmla="*/ 74 h 785"/>
                <a:gd name="T84" fmla="*/ 57 w 1300"/>
                <a:gd name="T85" fmla="*/ 70 h 785"/>
                <a:gd name="T86" fmla="*/ 46 w 1300"/>
                <a:gd name="T87" fmla="*/ 63 h 785"/>
                <a:gd name="T88" fmla="*/ 36 w 1300"/>
                <a:gd name="T89" fmla="*/ 56 h 785"/>
                <a:gd name="T90" fmla="*/ 26 w 1300"/>
                <a:gd name="T91" fmla="*/ 48 h 785"/>
                <a:gd name="T92" fmla="*/ 17 w 1300"/>
                <a:gd name="T93" fmla="*/ 39 h 785"/>
                <a:gd name="T94" fmla="*/ 10 w 1300"/>
                <a:gd name="T95" fmla="*/ 29 h 785"/>
                <a:gd name="T96" fmla="*/ 5 w 1300"/>
                <a:gd name="T97" fmla="*/ 18 h 785"/>
                <a:gd name="T98" fmla="*/ 1 w 1300"/>
                <a:gd name="T99" fmla="*/ 6 h 785"/>
                <a:gd name="T100" fmla="*/ 1 w 1300"/>
                <a:gd name="T101" fmla="*/ 0 h 785"/>
                <a:gd name="T102" fmla="*/ 0 w 1300"/>
                <a:gd name="T103" fmla="*/ 0 h 785"/>
                <a:gd name="T104" fmla="*/ 0 w 1300"/>
                <a:gd name="T105" fmla="*/ 0 h 7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00" h="785">
                  <a:moveTo>
                    <a:pt x="0" y="3"/>
                  </a:moveTo>
                  <a:lnTo>
                    <a:pt x="1" y="51"/>
                  </a:lnTo>
                  <a:lnTo>
                    <a:pt x="7" y="98"/>
                  </a:lnTo>
                  <a:lnTo>
                    <a:pt x="16" y="143"/>
                  </a:lnTo>
                  <a:lnTo>
                    <a:pt x="29" y="187"/>
                  </a:lnTo>
                  <a:lnTo>
                    <a:pt x="45" y="230"/>
                  </a:lnTo>
                  <a:lnTo>
                    <a:pt x="64" y="270"/>
                  </a:lnTo>
                  <a:lnTo>
                    <a:pt x="87" y="308"/>
                  </a:lnTo>
                  <a:lnTo>
                    <a:pt x="111" y="345"/>
                  </a:lnTo>
                  <a:lnTo>
                    <a:pt x="138" y="381"/>
                  </a:lnTo>
                  <a:lnTo>
                    <a:pt x="168" y="415"/>
                  </a:lnTo>
                  <a:lnTo>
                    <a:pt x="201" y="448"/>
                  </a:lnTo>
                  <a:lnTo>
                    <a:pt x="235" y="479"/>
                  </a:lnTo>
                  <a:lnTo>
                    <a:pt x="271" y="509"/>
                  </a:lnTo>
                  <a:lnTo>
                    <a:pt x="308" y="536"/>
                  </a:lnTo>
                  <a:lnTo>
                    <a:pt x="347" y="563"/>
                  </a:lnTo>
                  <a:lnTo>
                    <a:pt x="387" y="588"/>
                  </a:lnTo>
                  <a:lnTo>
                    <a:pt x="411" y="602"/>
                  </a:lnTo>
                  <a:lnTo>
                    <a:pt x="436" y="616"/>
                  </a:lnTo>
                  <a:lnTo>
                    <a:pt x="461" y="629"/>
                  </a:lnTo>
                  <a:lnTo>
                    <a:pt x="486" y="642"/>
                  </a:lnTo>
                  <a:lnTo>
                    <a:pt x="513" y="654"/>
                  </a:lnTo>
                  <a:lnTo>
                    <a:pt x="539" y="667"/>
                  </a:lnTo>
                  <a:lnTo>
                    <a:pt x="566" y="678"/>
                  </a:lnTo>
                  <a:lnTo>
                    <a:pt x="593" y="690"/>
                  </a:lnTo>
                  <a:lnTo>
                    <a:pt x="621" y="700"/>
                  </a:lnTo>
                  <a:lnTo>
                    <a:pt x="650" y="710"/>
                  </a:lnTo>
                  <a:lnTo>
                    <a:pt x="678" y="720"/>
                  </a:lnTo>
                  <a:lnTo>
                    <a:pt x="707" y="729"/>
                  </a:lnTo>
                  <a:lnTo>
                    <a:pt x="736" y="738"/>
                  </a:lnTo>
                  <a:lnTo>
                    <a:pt x="765" y="746"/>
                  </a:lnTo>
                  <a:lnTo>
                    <a:pt x="795" y="753"/>
                  </a:lnTo>
                  <a:lnTo>
                    <a:pt x="825" y="760"/>
                  </a:lnTo>
                  <a:lnTo>
                    <a:pt x="854" y="766"/>
                  </a:lnTo>
                  <a:lnTo>
                    <a:pt x="883" y="770"/>
                  </a:lnTo>
                  <a:lnTo>
                    <a:pt x="913" y="775"/>
                  </a:lnTo>
                  <a:lnTo>
                    <a:pt x="943" y="778"/>
                  </a:lnTo>
                  <a:lnTo>
                    <a:pt x="973" y="782"/>
                  </a:lnTo>
                  <a:lnTo>
                    <a:pt x="1003" y="784"/>
                  </a:lnTo>
                  <a:lnTo>
                    <a:pt x="1032" y="785"/>
                  </a:lnTo>
                  <a:lnTo>
                    <a:pt x="1062" y="785"/>
                  </a:lnTo>
                  <a:lnTo>
                    <a:pt x="1091" y="785"/>
                  </a:lnTo>
                  <a:lnTo>
                    <a:pt x="1121" y="784"/>
                  </a:lnTo>
                  <a:lnTo>
                    <a:pt x="1149" y="782"/>
                  </a:lnTo>
                  <a:lnTo>
                    <a:pt x="1178" y="778"/>
                  </a:lnTo>
                  <a:lnTo>
                    <a:pt x="1206" y="774"/>
                  </a:lnTo>
                  <a:lnTo>
                    <a:pt x="1234" y="769"/>
                  </a:lnTo>
                  <a:lnTo>
                    <a:pt x="1261" y="762"/>
                  </a:lnTo>
                  <a:lnTo>
                    <a:pt x="1289" y="755"/>
                  </a:lnTo>
                  <a:lnTo>
                    <a:pt x="1296" y="750"/>
                  </a:lnTo>
                  <a:lnTo>
                    <a:pt x="1300" y="740"/>
                  </a:lnTo>
                  <a:lnTo>
                    <a:pt x="1300" y="731"/>
                  </a:lnTo>
                  <a:lnTo>
                    <a:pt x="1295" y="728"/>
                  </a:lnTo>
                  <a:lnTo>
                    <a:pt x="1266" y="731"/>
                  </a:lnTo>
                  <a:lnTo>
                    <a:pt x="1238" y="733"/>
                  </a:lnTo>
                  <a:lnTo>
                    <a:pt x="1211" y="736"/>
                  </a:lnTo>
                  <a:lnTo>
                    <a:pt x="1184" y="738"/>
                  </a:lnTo>
                  <a:lnTo>
                    <a:pt x="1156" y="739"/>
                  </a:lnTo>
                  <a:lnTo>
                    <a:pt x="1130" y="741"/>
                  </a:lnTo>
                  <a:lnTo>
                    <a:pt x="1103" y="741"/>
                  </a:lnTo>
                  <a:lnTo>
                    <a:pt x="1077" y="741"/>
                  </a:lnTo>
                  <a:lnTo>
                    <a:pt x="1050" y="741"/>
                  </a:lnTo>
                  <a:lnTo>
                    <a:pt x="1024" y="740"/>
                  </a:lnTo>
                  <a:lnTo>
                    <a:pt x="997" y="739"/>
                  </a:lnTo>
                  <a:lnTo>
                    <a:pt x="971" y="737"/>
                  </a:lnTo>
                  <a:lnTo>
                    <a:pt x="943" y="733"/>
                  </a:lnTo>
                  <a:lnTo>
                    <a:pt x="916" y="730"/>
                  </a:lnTo>
                  <a:lnTo>
                    <a:pt x="888" y="724"/>
                  </a:lnTo>
                  <a:lnTo>
                    <a:pt x="860" y="718"/>
                  </a:lnTo>
                  <a:lnTo>
                    <a:pt x="836" y="713"/>
                  </a:lnTo>
                  <a:lnTo>
                    <a:pt x="813" y="707"/>
                  </a:lnTo>
                  <a:lnTo>
                    <a:pt x="789" y="700"/>
                  </a:lnTo>
                  <a:lnTo>
                    <a:pt x="766" y="693"/>
                  </a:lnTo>
                  <a:lnTo>
                    <a:pt x="742" y="686"/>
                  </a:lnTo>
                  <a:lnTo>
                    <a:pt x="719" y="678"/>
                  </a:lnTo>
                  <a:lnTo>
                    <a:pt x="696" y="670"/>
                  </a:lnTo>
                  <a:lnTo>
                    <a:pt x="673" y="662"/>
                  </a:lnTo>
                  <a:lnTo>
                    <a:pt x="650" y="654"/>
                  </a:lnTo>
                  <a:lnTo>
                    <a:pt x="627" y="645"/>
                  </a:lnTo>
                  <a:lnTo>
                    <a:pt x="604" y="635"/>
                  </a:lnTo>
                  <a:lnTo>
                    <a:pt x="582" y="626"/>
                  </a:lnTo>
                  <a:lnTo>
                    <a:pt x="559" y="616"/>
                  </a:lnTo>
                  <a:lnTo>
                    <a:pt x="537" y="605"/>
                  </a:lnTo>
                  <a:lnTo>
                    <a:pt x="515" y="595"/>
                  </a:lnTo>
                  <a:lnTo>
                    <a:pt x="493" y="585"/>
                  </a:lnTo>
                  <a:lnTo>
                    <a:pt x="449" y="562"/>
                  </a:lnTo>
                  <a:lnTo>
                    <a:pt x="407" y="537"/>
                  </a:lnTo>
                  <a:lnTo>
                    <a:pt x="364" y="511"/>
                  </a:lnTo>
                  <a:lnTo>
                    <a:pt x="322" y="483"/>
                  </a:lnTo>
                  <a:lnTo>
                    <a:pt x="281" y="453"/>
                  </a:lnTo>
                  <a:lnTo>
                    <a:pt x="241" y="421"/>
                  </a:lnTo>
                  <a:lnTo>
                    <a:pt x="204" y="388"/>
                  </a:lnTo>
                  <a:lnTo>
                    <a:pt x="168" y="353"/>
                  </a:lnTo>
                  <a:lnTo>
                    <a:pt x="135" y="315"/>
                  </a:lnTo>
                  <a:lnTo>
                    <a:pt x="105" y="276"/>
                  </a:lnTo>
                  <a:lnTo>
                    <a:pt x="77" y="236"/>
                  </a:lnTo>
                  <a:lnTo>
                    <a:pt x="54" y="192"/>
                  </a:lnTo>
                  <a:lnTo>
                    <a:pt x="35" y="147"/>
                  </a:lnTo>
                  <a:lnTo>
                    <a:pt x="19" y="101"/>
                  </a:lnTo>
                  <a:lnTo>
                    <a:pt x="8" y="5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3" name="Freeform 139"/>
            <p:cNvSpPr>
              <a:spLocks/>
            </p:cNvSpPr>
            <p:nvPr/>
          </p:nvSpPr>
          <p:spPr bwMode="auto">
            <a:xfrm>
              <a:off x="12884760" y="3381994"/>
              <a:ext cx="161858" cy="163799"/>
            </a:xfrm>
            <a:custGeom>
              <a:avLst/>
              <a:gdLst>
                <a:gd name="T0" fmla="*/ 30 w 243"/>
                <a:gd name="T1" fmla="*/ 0 h 284"/>
                <a:gd name="T2" fmla="*/ 28 w 243"/>
                <a:gd name="T3" fmla="*/ 3 h 284"/>
                <a:gd name="T4" fmla="*/ 26 w 243"/>
                <a:gd name="T5" fmla="*/ 5 h 284"/>
                <a:gd name="T6" fmla="*/ 24 w 243"/>
                <a:gd name="T7" fmla="*/ 8 h 284"/>
                <a:gd name="T8" fmla="*/ 23 w 243"/>
                <a:gd name="T9" fmla="*/ 10 h 284"/>
                <a:gd name="T10" fmla="*/ 21 w 243"/>
                <a:gd name="T11" fmla="*/ 13 h 284"/>
                <a:gd name="T12" fmla="*/ 19 w 243"/>
                <a:gd name="T13" fmla="*/ 15 h 284"/>
                <a:gd name="T14" fmla="*/ 17 w 243"/>
                <a:gd name="T15" fmla="*/ 18 h 284"/>
                <a:gd name="T16" fmla="*/ 15 w 243"/>
                <a:gd name="T17" fmla="*/ 20 h 284"/>
                <a:gd name="T18" fmla="*/ 13 w 243"/>
                <a:gd name="T19" fmla="*/ 22 h 284"/>
                <a:gd name="T20" fmla="*/ 11 w 243"/>
                <a:gd name="T21" fmla="*/ 24 h 284"/>
                <a:gd name="T22" fmla="*/ 9 w 243"/>
                <a:gd name="T23" fmla="*/ 26 h 284"/>
                <a:gd name="T24" fmla="*/ 7 w 243"/>
                <a:gd name="T25" fmla="*/ 28 h 284"/>
                <a:gd name="T26" fmla="*/ 5 w 243"/>
                <a:gd name="T27" fmla="*/ 29 h 284"/>
                <a:gd name="T28" fmla="*/ 3 w 243"/>
                <a:gd name="T29" fmla="*/ 31 h 284"/>
                <a:gd name="T30" fmla="*/ 2 w 243"/>
                <a:gd name="T31" fmla="*/ 33 h 284"/>
                <a:gd name="T32" fmla="*/ 0 w 243"/>
                <a:gd name="T33" fmla="*/ 35 h 284"/>
                <a:gd name="T34" fmla="*/ 0 w 243"/>
                <a:gd name="T35" fmla="*/ 35 h 284"/>
                <a:gd name="T36" fmla="*/ 0 w 243"/>
                <a:gd name="T37" fmla="*/ 36 h 284"/>
                <a:gd name="T38" fmla="*/ 0 w 243"/>
                <a:gd name="T39" fmla="*/ 36 h 284"/>
                <a:gd name="T40" fmla="*/ 0 w 243"/>
                <a:gd name="T41" fmla="*/ 36 h 284"/>
                <a:gd name="T42" fmla="*/ 2 w 243"/>
                <a:gd name="T43" fmla="*/ 34 h 284"/>
                <a:gd name="T44" fmla="*/ 4 w 243"/>
                <a:gd name="T45" fmla="*/ 33 h 284"/>
                <a:gd name="T46" fmla="*/ 6 w 243"/>
                <a:gd name="T47" fmla="*/ 31 h 284"/>
                <a:gd name="T48" fmla="*/ 8 w 243"/>
                <a:gd name="T49" fmla="*/ 29 h 284"/>
                <a:gd name="T50" fmla="*/ 10 w 243"/>
                <a:gd name="T51" fmla="*/ 27 h 284"/>
                <a:gd name="T52" fmla="*/ 12 w 243"/>
                <a:gd name="T53" fmla="*/ 25 h 284"/>
                <a:gd name="T54" fmla="*/ 14 w 243"/>
                <a:gd name="T55" fmla="*/ 24 h 284"/>
                <a:gd name="T56" fmla="*/ 15 w 243"/>
                <a:gd name="T57" fmla="*/ 22 h 284"/>
                <a:gd name="T58" fmla="*/ 17 w 243"/>
                <a:gd name="T59" fmla="*/ 19 h 284"/>
                <a:gd name="T60" fmla="*/ 19 w 243"/>
                <a:gd name="T61" fmla="*/ 17 h 284"/>
                <a:gd name="T62" fmla="*/ 21 w 243"/>
                <a:gd name="T63" fmla="*/ 14 h 284"/>
                <a:gd name="T64" fmla="*/ 23 w 243"/>
                <a:gd name="T65" fmla="*/ 11 h 284"/>
                <a:gd name="T66" fmla="*/ 25 w 243"/>
                <a:gd name="T67" fmla="*/ 9 h 284"/>
                <a:gd name="T68" fmla="*/ 27 w 243"/>
                <a:gd name="T69" fmla="*/ 6 h 284"/>
                <a:gd name="T70" fmla="*/ 28 w 243"/>
                <a:gd name="T71" fmla="*/ 3 h 284"/>
                <a:gd name="T72" fmla="*/ 30 w 243"/>
                <a:gd name="T73" fmla="*/ 1 h 284"/>
                <a:gd name="T74" fmla="*/ 30 w 243"/>
                <a:gd name="T75" fmla="*/ 0 h 284"/>
                <a:gd name="T76" fmla="*/ 30 w 243"/>
                <a:gd name="T77" fmla="*/ 0 h 284"/>
                <a:gd name="T78" fmla="*/ 30 w 243"/>
                <a:gd name="T79" fmla="*/ 0 h 284"/>
                <a:gd name="T80" fmla="*/ 30 w 243"/>
                <a:gd name="T81" fmla="*/ 0 h 284"/>
                <a:gd name="T82" fmla="*/ 30 w 243"/>
                <a:gd name="T83" fmla="*/ 0 h 2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43" h="284">
                  <a:moveTo>
                    <a:pt x="242" y="0"/>
                  </a:moveTo>
                  <a:lnTo>
                    <a:pt x="228" y="20"/>
                  </a:lnTo>
                  <a:lnTo>
                    <a:pt x="213" y="40"/>
                  </a:lnTo>
                  <a:lnTo>
                    <a:pt x="199" y="61"/>
                  </a:lnTo>
                  <a:lnTo>
                    <a:pt x="184" y="80"/>
                  </a:lnTo>
                  <a:lnTo>
                    <a:pt x="168" y="100"/>
                  </a:lnTo>
                  <a:lnTo>
                    <a:pt x="153" y="120"/>
                  </a:lnTo>
                  <a:lnTo>
                    <a:pt x="137" y="138"/>
                  </a:lnTo>
                  <a:lnTo>
                    <a:pt x="121" y="158"/>
                  </a:lnTo>
                  <a:lnTo>
                    <a:pt x="107" y="173"/>
                  </a:lnTo>
                  <a:lnTo>
                    <a:pt x="92" y="188"/>
                  </a:lnTo>
                  <a:lnTo>
                    <a:pt x="77" y="202"/>
                  </a:lnTo>
                  <a:lnTo>
                    <a:pt x="62" y="216"/>
                  </a:lnTo>
                  <a:lnTo>
                    <a:pt x="46" y="230"/>
                  </a:lnTo>
                  <a:lnTo>
                    <a:pt x="31" y="244"/>
                  </a:lnTo>
                  <a:lnTo>
                    <a:pt x="16" y="258"/>
                  </a:lnTo>
                  <a:lnTo>
                    <a:pt x="2" y="273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1" y="284"/>
                  </a:lnTo>
                  <a:lnTo>
                    <a:pt x="5" y="283"/>
                  </a:lnTo>
                  <a:lnTo>
                    <a:pt x="21" y="269"/>
                  </a:lnTo>
                  <a:lnTo>
                    <a:pt x="36" y="257"/>
                  </a:lnTo>
                  <a:lnTo>
                    <a:pt x="52" y="243"/>
                  </a:lnTo>
                  <a:lnTo>
                    <a:pt x="67" y="228"/>
                  </a:lnTo>
                  <a:lnTo>
                    <a:pt x="82" y="214"/>
                  </a:lnTo>
                  <a:lnTo>
                    <a:pt x="97" y="199"/>
                  </a:lnTo>
                  <a:lnTo>
                    <a:pt x="112" y="184"/>
                  </a:lnTo>
                  <a:lnTo>
                    <a:pt x="126" y="169"/>
                  </a:lnTo>
                  <a:lnTo>
                    <a:pt x="143" y="149"/>
                  </a:lnTo>
                  <a:lnTo>
                    <a:pt x="158" y="130"/>
                  </a:lnTo>
                  <a:lnTo>
                    <a:pt x="173" y="108"/>
                  </a:lnTo>
                  <a:lnTo>
                    <a:pt x="188" y="87"/>
                  </a:lnTo>
                  <a:lnTo>
                    <a:pt x="202" y="65"/>
                  </a:lnTo>
                  <a:lnTo>
                    <a:pt x="216" y="43"/>
                  </a:lnTo>
                  <a:lnTo>
                    <a:pt x="229" y="23"/>
                  </a:lnTo>
                  <a:lnTo>
                    <a:pt x="243" y="1"/>
                  </a:lnTo>
                  <a:lnTo>
                    <a:pt x="243" y="0"/>
                  </a:ln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4" name="Freeform 140"/>
            <p:cNvSpPr>
              <a:spLocks/>
            </p:cNvSpPr>
            <p:nvPr/>
          </p:nvSpPr>
          <p:spPr bwMode="auto">
            <a:xfrm>
              <a:off x="12981072" y="3089905"/>
              <a:ext cx="124403" cy="282925"/>
            </a:xfrm>
            <a:custGeom>
              <a:avLst/>
              <a:gdLst>
                <a:gd name="T0" fmla="*/ 0 w 187"/>
                <a:gd name="T1" fmla="*/ 1 h 493"/>
                <a:gd name="T2" fmla="*/ 2 w 187"/>
                <a:gd name="T3" fmla="*/ 3 h 493"/>
                <a:gd name="T4" fmla="*/ 4 w 187"/>
                <a:gd name="T5" fmla="*/ 6 h 493"/>
                <a:gd name="T6" fmla="*/ 6 w 187"/>
                <a:gd name="T7" fmla="*/ 8 h 493"/>
                <a:gd name="T8" fmla="*/ 7 w 187"/>
                <a:gd name="T9" fmla="*/ 11 h 493"/>
                <a:gd name="T10" fmla="*/ 9 w 187"/>
                <a:gd name="T11" fmla="*/ 13 h 493"/>
                <a:gd name="T12" fmla="*/ 11 w 187"/>
                <a:gd name="T13" fmla="*/ 16 h 493"/>
                <a:gd name="T14" fmla="*/ 12 w 187"/>
                <a:gd name="T15" fmla="*/ 19 h 493"/>
                <a:gd name="T16" fmla="*/ 14 w 187"/>
                <a:gd name="T17" fmla="*/ 21 h 493"/>
                <a:gd name="T18" fmla="*/ 15 w 187"/>
                <a:gd name="T19" fmla="*/ 25 h 493"/>
                <a:gd name="T20" fmla="*/ 17 w 187"/>
                <a:gd name="T21" fmla="*/ 30 h 493"/>
                <a:gd name="T22" fmla="*/ 19 w 187"/>
                <a:gd name="T23" fmla="*/ 35 h 493"/>
                <a:gd name="T24" fmla="*/ 20 w 187"/>
                <a:gd name="T25" fmla="*/ 41 h 493"/>
                <a:gd name="T26" fmla="*/ 21 w 187"/>
                <a:gd name="T27" fmla="*/ 46 h 493"/>
                <a:gd name="T28" fmla="*/ 20 w 187"/>
                <a:gd name="T29" fmla="*/ 52 h 493"/>
                <a:gd name="T30" fmla="*/ 18 w 187"/>
                <a:gd name="T31" fmla="*/ 56 h 493"/>
                <a:gd name="T32" fmla="*/ 15 w 187"/>
                <a:gd name="T33" fmla="*/ 59 h 493"/>
                <a:gd name="T34" fmla="*/ 13 w 187"/>
                <a:gd name="T35" fmla="*/ 60 h 493"/>
                <a:gd name="T36" fmla="*/ 13 w 187"/>
                <a:gd name="T37" fmla="*/ 61 h 493"/>
                <a:gd name="T38" fmla="*/ 13 w 187"/>
                <a:gd name="T39" fmla="*/ 62 h 493"/>
                <a:gd name="T40" fmla="*/ 15 w 187"/>
                <a:gd name="T41" fmla="*/ 62 h 493"/>
                <a:gd name="T42" fmla="*/ 17 w 187"/>
                <a:gd name="T43" fmla="*/ 61 h 493"/>
                <a:gd name="T44" fmla="*/ 19 w 187"/>
                <a:gd name="T45" fmla="*/ 59 h 493"/>
                <a:gd name="T46" fmla="*/ 21 w 187"/>
                <a:gd name="T47" fmla="*/ 57 h 493"/>
                <a:gd name="T48" fmla="*/ 22 w 187"/>
                <a:gd name="T49" fmla="*/ 54 h 493"/>
                <a:gd name="T50" fmla="*/ 22 w 187"/>
                <a:gd name="T51" fmla="*/ 52 h 493"/>
                <a:gd name="T52" fmla="*/ 23 w 187"/>
                <a:gd name="T53" fmla="*/ 49 h 493"/>
                <a:gd name="T54" fmla="*/ 23 w 187"/>
                <a:gd name="T55" fmla="*/ 47 h 493"/>
                <a:gd name="T56" fmla="*/ 23 w 187"/>
                <a:gd name="T57" fmla="*/ 44 h 493"/>
                <a:gd name="T58" fmla="*/ 22 w 187"/>
                <a:gd name="T59" fmla="*/ 38 h 493"/>
                <a:gd name="T60" fmla="*/ 20 w 187"/>
                <a:gd name="T61" fmla="*/ 32 h 493"/>
                <a:gd name="T62" fmla="*/ 18 w 187"/>
                <a:gd name="T63" fmla="*/ 26 h 493"/>
                <a:gd name="T64" fmla="*/ 15 w 187"/>
                <a:gd name="T65" fmla="*/ 20 h 493"/>
                <a:gd name="T66" fmla="*/ 12 w 187"/>
                <a:gd name="T67" fmla="*/ 15 h 493"/>
                <a:gd name="T68" fmla="*/ 8 w 187"/>
                <a:gd name="T69" fmla="*/ 10 h 493"/>
                <a:gd name="T70" fmla="*/ 4 w 187"/>
                <a:gd name="T71" fmla="*/ 5 h 493"/>
                <a:gd name="T72" fmla="*/ 0 w 187"/>
                <a:gd name="T73" fmla="*/ 0 h 493"/>
                <a:gd name="T74" fmla="*/ 0 w 187"/>
                <a:gd name="T75" fmla="*/ 0 h 493"/>
                <a:gd name="T76" fmla="*/ 0 w 187"/>
                <a:gd name="T77" fmla="*/ 0 h 493"/>
                <a:gd name="T78" fmla="*/ 0 w 187"/>
                <a:gd name="T79" fmla="*/ 1 h 493"/>
                <a:gd name="T80" fmla="*/ 0 w 187"/>
                <a:gd name="T81" fmla="*/ 1 h 493"/>
                <a:gd name="T82" fmla="*/ 0 w 187"/>
                <a:gd name="T83" fmla="*/ 1 h 4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7" h="493">
                  <a:moveTo>
                    <a:pt x="0" y="1"/>
                  </a:moveTo>
                  <a:lnTo>
                    <a:pt x="18" y="21"/>
                  </a:lnTo>
                  <a:lnTo>
                    <a:pt x="34" y="41"/>
                  </a:lnTo>
                  <a:lnTo>
                    <a:pt x="49" y="60"/>
                  </a:lnTo>
                  <a:lnTo>
                    <a:pt x="62" y="81"/>
                  </a:lnTo>
                  <a:lnTo>
                    <a:pt x="76" y="102"/>
                  </a:lnTo>
                  <a:lnTo>
                    <a:pt x="89" y="123"/>
                  </a:lnTo>
                  <a:lnTo>
                    <a:pt x="100" y="145"/>
                  </a:lnTo>
                  <a:lnTo>
                    <a:pt x="112" y="168"/>
                  </a:lnTo>
                  <a:lnTo>
                    <a:pt x="125" y="196"/>
                  </a:lnTo>
                  <a:lnTo>
                    <a:pt x="140" y="233"/>
                  </a:lnTo>
                  <a:lnTo>
                    <a:pt x="155" y="277"/>
                  </a:lnTo>
                  <a:lnTo>
                    <a:pt x="166" y="323"/>
                  </a:lnTo>
                  <a:lnTo>
                    <a:pt x="171" y="368"/>
                  </a:lnTo>
                  <a:lnTo>
                    <a:pt x="167" y="409"/>
                  </a:lnTo>
                  <a:lnTo>
                    <a:pt x="151" y="443"/>
                  </a:lnTo>
                  <a:lnTo>
                    <a:pt x="120" y="467"/>
                  </a:lnTo>
                  <a:lnTo>
                    <a:pt x="109" y="476"/>
                  </a:lnTo>
                  <a:lnTo>
                    <a:pt x="105" y="486"/>
                  </a:lnTo>
                  <a:lnTo>
                    <a:pt x="110" y="493"/>
                  </a:lnTo>
                  <a:lnTo>
                    <a:pt x="124" y="492"/>
                  </a:lnTo>
                  <a:lnTo>
                    <a:pt x="143" y="482"/>
                  </a:lnTo>
                  <a:lnTo>
                    <a:pt x="159" y="468"/>
                  </a:lnTo>
                  <a:lnTo>
                    <a:pt x="171" y="452"/>
                  </a:lnTo>
                  <a:lnTo>
                    <a:pt x="179" y="432"/>
                  </a:lnTo>
                  <a:lnTo>
                    <a:pt x="183" y="412"/>
                  </a:lnTo>
                  <a:lnTo>
                    <a:pt x="187" y="391"/>
                  </a:lnTo>
                  <a:lnTo>
                    <a:pt x="187" y="369"/>
                  </a:lnTo>
                  <a:lnTo>
                    <a:pt x="187" y="347"/>
                  </a:lnTo>
                  <a:lnTo>
                    <a:pt x="181" y="300"/>
                  </a:lnTo>
                  <a:lnTo>
                    <a:pt x="167" y="253"/>
                  </a:lnTo>
                  <a:lnTo>
                    <a:pt x="149" y="205"/>
                  </a:lnTo>
                  <a:lnTo>
                    <a:pt x="125" y="159"/>
                  </a:lnTo>
                  <a:lnTo>
                    <a:pt x="97" y="114"/>
                  </a:lnTo>
                  <a:lnTo>
                    <a:pt x="67" y="73"/>
                  </a:lnTo>
                  <a:lnTo>
                    <a:pt x="36" y="35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5" name="Freeform 141"/>
            <p:cNvSpPr>
              <a:spLocks/>
            </p:cNvSpPr>
            <p:nvPr/>
          </p:nvSpPr>
          <p:spPr bwMode="auto">
            <a:xfrm>
              <a:off x="12344341" y="3001706"/>
              <a:ext cx="506977" cy="185562"/>
            </a:xfrm>
            <a:custGeom>
              <a:avLst/>
              <a:gdLst>
                <a:gd name="T0" fmla="*/ 91 w 759"/>
                <a:gd name="T1" fmla="*/ 2 h 323"/>
                <a:gd name="T2" fmla="*/ 83 w 759"/>
                <a:gd name="T3" fmla="*/ 1 h 323"/>
                <a:gd name="T4" fmla="*/ 76 w 759"/>
                <a:gd name="T5" fmla="*/ 0 h 323"/>
                <a:gd name="T6" fmla="*/ 69 w 759"/>
                <a:gd name="T7" fmla="*/ 0 h 323"/>
                <a:gd name="T8" fmla="*/ 62 w 759"/>
                <a:gd name="T9" fmla="*/ 1 h 323"/>
                <a:gd name="T10" fmla="*/ 55 w 759"/>
                <a:gd name="T11" fmla="*/ 2 h 323"/>
                <a:gd name="T12" fmla="*/ 48 w 759"/>
                <a:gd name="T13" fmla="*/ 3 h 323"/>
                <a:gd name="T14" fmla="*/ 41 w 759"/>
                <a:gd name="T15" fmla="*/ 5 h 323"/>
                <a:gd name="T16" fmla="*/ 35 w 759"/>
                <a:gd name="T17" fmla="*/ 7 h 323"/>
                <a:gd name="T18" fmla="*/ 30 w 759"/>
                <a:gd name="T19" fmla="*/ 10 h 323"/>
                <a:gd name="T20" fmla="*/ 24 w 759"/>
                <a:gd name="T21" fmla="*/ 12 h 323"/>
                <a:gd name="T22" fmla="*/ 18 w 759"/>
                <a:gd name="T23" fmla="*/ 15 h 323"/>
                <a:gd name="T24" fmla="*/ 13 w 759"/>
                <a:gd name="T25" fmla="*/ 18 h 323"/>
                <a:gd name="T26" fmla="*/ 8 w 759"/>
                <a:gd name="T27" fmla="*/ 22 h 323"/>
                <a:gd name="T28" fmla="*/ 4 w 759"/>
                <a:gd name="T29" fmla="*/ 26 h 323"/>
                <a:gd name="T30" fmla="*/ 1 w 759"/>
                <a:gd name="T31" fmla="*/ 31 h 323"/>
                <a:gd name="T32" fmla="*/ 0 w 759"/>
                <a:gd name="T33" fmla="*/ 36 h 323"/>
                <a:gd name="T34" fmla="*/ 0 w 759"/>
                <a:gd name="T35" fmla="*/ 39 h 323"/>
                <a:gd name="T36" fmla="*/ 2 w 759"/>
                <a:gd name="T37" fmla="*/ 41 h 323"/>
                <a:gd name="T38" fmla="*/ 5 w 759"/>
                <a:gd name="T39" fmla="*/ 40 h 323"/>
                <a:gd name="T40" fmla="*/ 9 w 759"/>
                <a:gd name="T41" fmla="*/ 37 h 323"/>
                <a:gd name="T42" fmla="*/ 13 w 759"/>
                <a:gd name="T43" fmla="*/ 32 h 323"/>
                <a:gd name="T44" fmla="*/ 17 w 759"/>
                <a:gd name="T45" fmla="*/ 28 h 323"/>
                <a:gd name="T46" fmla="*/ 21 w 759"/>
                <a:gd name="T47" fmla="*/ 25 h 323"/>
                <a:gd name="T48" fmla="*/ 25 w 759"/>
                <a:gd name="T49" fmla="*/ 21 h 323"/>
                <a:gd name="T50" fmla="*/ 29 w 759"/>
                <a:gd name="T51" fmla="*/ 18 h 323"/>
                <a:gd name="T52" fmla="*/ 34 w 759"/>
                <a:gd name="T53" fmla="*/ 15 h 323"/>
                <a:gd name="T54" fmla="*/ 39 w 759"/>
                <a:gd name="T55" fmla="*/ 12 h 323"/>
                <a:gd name="T56" fmla="*/ 45 w 759"/>
                <a:gd name="T57" fmla="*/ 9 h 323"/>
                <a:gd name="T58" fmla="*/ 51 w 759"/>
                <a:gd name="T59" fmla="*/ 7 h 323"/>
                <a:gd name="T60" fmla="*/ 57 w 759"/>
                <a:gd name="T61" fmla="*/ 5 h 323"/>
                <a:gd name="T62" fmla="*/ 64 w 759"/>
                <a:gd name="T63" fmla="*/ 4 h 323"/>
                <a:gd name="T64" fmla="*/ 71 w 759"/>
                <a:gd name="T65" fmla="*/ 3 h 323"/>
                <a:gd name="T66" fmla="*/ 77 w 759"/>
                <a:gd name="T67" fmla="*/ 3 h 323"/>
                <a:gd name="T68" fmla="*/ 84 w 759"/>
                <a:gd name="T69" fmla="*/ 2 h 323"/>
                <a:gd name="T70" fmla="*/ 91 w 759"/>
                <a:gd name="T71" fmla="*/ 3 h 323"/>
                <a:gd name="T72" fmla="*/ 94 w 759"/>
                <a:gd name="T73" fmla="*/ 3 h 323"/>
                <a:gd name="T74" fmla="*/ 94 w 759"/>
                <a:gd name="T75" fmla="*/ 2 h 323"/>
                <a:gd name="T76" fmla="*/ 94 w 759"/>
                <a:gd name="T77" fmla="*/ 2 h 3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9" h="323">
                  <a:moveTo>
                    <a:pt x="758" y="13"/>
                  </a:moveTo>
                  <a:lnTo>
                    <a:pt x="729" y="9"/>
                  </a:lnTo>
                  <a:lnTo>
                    <a:pt x="700" y="6"/>
                  </a:lnTo>
                  <a:lnTo>
                    <a:pt x="671" y="2"/>
                  </a:lnTo>
                  <a:lnTo>
                    <a:pt x="643" y="1"/>
                  </a:lnTo>
                  <a:lnTo>
                    <a:pt x="614" y="0"/>
                  </a:lnTo>
                  <a:lnTo>
                    <a:pt x="586" y="0"/>
                  </a:lnTo>
                  <a:lnTo>
                    <a:pt x="557" y="0"/>
                  </a:lnTo>
                  <a:lnTo>
                    <a:pt x="530" y="1"/>
                  </a:lnTo>
                  <a:lnTo>
                    <a:pt x="501" y="3"/>
                  </a:lnTo>
                  <a:lnTo>
                    <a:pt x="473" y="7"/>
                  </a:lnTo>
                  <a:lnTo>
                    <a:pt x="444" y="11"/>
                  </a:lnTo>
                  <a:lnTo>
                    <a:pt x="417" y="17"/>
                  </a:lnTo>
                  <a:lnTo>
                    <a:pt x="389" y="23"/>
                  </a:lnTo>
                  <a:lnTo>
                    <a:pt x="360" y="30"/>
                  </a:lnTo>
                  <a:lnTo>
                    <a:pt x="333" y="39"/>
                  </a:lnTo>
                  <a:lnTo>
                    <a:pt x="305" y="48"/>
                  </a:lnTo>
                  <a:lnTo>
                    <a:pt x="284" y="56"/>
                  </a:lnTo>
                  <a:lnTo>
                    <a:pt x="264" y="64"/>
                  </a:lnTo>
                  <a:lnTo>
                    <a:pt x="241" y="74"/>
                  </a:lnTo>
                  <a:lnTo>
                    <a:pt x="219" y="83"/>
                  </a:lnTo>
                  <a:lnTo>
                    <a:pt x="196" y="93"/>
                  </a:lnTo>
                  <a:lnTo>
                    <a:pt x="173" y="105"/>
                  </a:lnTo>
                  <a:lnTo>
                    <a:pt x="151" y="117"/>
                  </a:lnTo>
                  <a:lnTo>
                    <a:pt x="129" y="130"/>
                  </a:lnTo>
                  <a:lnTo>
                    <a:pt x="108" y="144"/>
                  </a:lnTo>
                  <a:lnTo>
                    <a:pt x="87" y="159"/>
                  </a:lnTo>
                  <a:lnTo>
                    <a:pt x="69" y="174"/>
                  </a:lnTo>
                  <a:lnTo>
                    <a:pt x="52" y="191"/>
                  </a:lnTo>
                  <a:lnTo>
                    <a:pt x="37" y="208"/>
                  </a:lnTo>
                  <a:lnTo>
                    <a:pt x="23" y="227"/>
                  </a:lnTo>
                  <a:lnTo>
                    <a:pt x="11" y="248"/>
                  </a:lnTo>
                  <a:lnTo>
                    <a:pt x="3" y="268"/>
                  </a:lnTo>
                  <a:lnTo>
                    <a:pt x="0" y="283"/>
                  </a:lnTo>
                  <a:lnTo>
                    <a:pt x="1" y="297"/>
                  </a:lnTo>
                  <a:lnTo>
                    <a:pt x="6" y="309"/>
                  </a:lnTo>
                  <a:lnTo>
                    <a:pt x="13" y="317"/>
                  </a:lnTo>
                  <a:lnTo>
                    <a:pt x="22" y="323"/>
                  </a:lnTo>
                  <a:lnTo>
                    <a:pt x="32" y="323"/>
                  </a:lnTo>
                  <a:lnTo>
                    <a:pt x="45" y="318"/>
                  </a:lnTo>
                  <a:lnTo>
                    <a:pt x="58" y="306"/>
                  </a:lnTo>
                  <a:lnTo>
                    <a:pt x="74" y="289"/>
                  </a:lnTo>
                  <a:lnTo>
                    <a:pt x="89" y="272"/>
                  </a:lnTo>
                  <a:lnTo>
                    <a:pt x="105" y="255"/>
                  </a:lnTo>
                  <a:lnTo>
                    <a:pt x="121" y="238"/>
                  </a:lnTo>
                  <a:lnTo>
                    <a:pt x="136" y="223"/>
                  </a:lnTo>
                  <a:lnTo>
                    <a:pt x="152" y="208"/>
                  </a:lnTo>
                  <a:lnTo>
                    <a:pt x="168" y="194"/>
                  </a:lnTo>
                  <a:lnTo>
                    <a:pt x="185" y="180"/>
                  </a:lnTo>
                  <a:lnTo>
                    <a:pt x="201" y="166"/>
                  </a:lnTo>
                  <a:lnTo>
                    <a:pt x="219" y="153"/>
                  </a:lnTo>
                  <a:lnTo>
                    <a:pt x="237" y="140"/>
                  </a:lnTo>
                  <a:lnTo>
                    <a:pt x="256" y="128"/>
                  </a:lnTo>
                  <a:lnTo>
                    <a:pt x="274" y="116"/>
                  </a:lnTo>
                  <a:lnTo>
                    <a:pt x="294" y="105"/>
                  </a:lnTo>
                  <a:lnTo>
                    <a:pt x="314" y="93"/>
                  </a:lnTo>
                  <a:lnTo>
                    <a:pt x="336" y="83"/>
                  </a:lnTo>
                  <a:lnTo>
                    <a:pt x="360" y="71"/>
                  </a:lnTo>
                  <a:lnTo>
                    <a:pt x="386" y="62"/>
                  </a:lnTo>
                  <a:lnTo>
                    <a:pt x="411" y="53"/>
                  </a:lnTo>
                  <a:lnTo>
                    <a:pt x="436" y="46"/>
                  </a:lnTo>
                  <a:lnTo>
                    <a:pt x="462" y="39"/>
                  </a:lnTo>
                  <a:lnTo>
                    <a:pt x="488" y="33"/>
                  </a:lnTo>
                  <a:lnTo>
                    <a:pt x="515" y="29"/>
                  </a:lnTo>
                  <a:lnTo>
                    <a:pt x="541" y="24"/>
                  </a:lnTo>
                  <a:lnTo>
                    <a:pt x="568" y="22"/>
                  </a:lnTo>
                  <a:lnTo>
                    <a:pt x="595" y="19"/>
                  </a:lnTo>
                  <a:lnTo>
                    <a:pt x="622" y="17"/>
                  </a:lnTo>
                  <a:lnTo>
                    <a:pt x="648" y="17"/>
                  </a:lnTo>
                  <a:lnTo>
                    <a:pt x="676" y="16"/>
                  </a:lnTo>
                  <a:lnTo>
                    <a:pt x="702" y="16"/>
                  </a:lnTo>
                  <a:lnTo>
                    <a:pt x="729" y="17"/>
                  </a:lnTo>
                  <a:lnTo>
                    <a:pt x="755" y="18"/>
                  </a:lnTo>
                  <a:lnTo>
                    <a:pt x="757" y="17"/>
                  </a:lnTo>
                  <a:lnTo>
                    <a:pt x="759" y="15"/>
                  </a:lnTo>
                  <a:lnTo>
                    <a:pt x="759" y="14"/>
                  </a:lnTo>
                  <a:lnTo>
                    <a:pt x="758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Freeform 142"/>
            <p:cNvSpPr>
              <a:spLocks/>
            </p:cNvSpPr>
            <p:nvPr/>
          </p:nvSpPr>
          <p:spPr bwMode="auto">
            <a:xfrm>
              <a:off x="12387147" y="3029197"/>
              <a:ext cx="579211" cy="188998"/>
            </a:xfrm>
            <a:custGeom>
              <a:avLst/>
              <a:gdLst>
                <a:gd name="T0" fmla="*/ 3 w 866"/>
                <a:gd name="T1" fmla="*/ 38 h 330"/>
                <a:gd name="T2" fmla="*/ 8 w 866"/>
                <a:gd name="T3" fmla="*/ 31 h 330"/>
                <a:gd name="T4" fmla="*/ 13 w 866"/>
                <a:gd name="T5" fmla="*/ 26 h 330"/>
                <a:gd name="T6" fmla="*/ 18 w 866"/>
                <a:gd name="T7" fmla="*/ 21 h 330"/>
                <a:gd name="T8" fmla="*/ 25 w 866"/>
                <a:gd name="T9" fmla="*/ 17 h 330"/>
                <a:gd name="T10" fmla="*/ 31 w 866"/>
                <a:gd name="T11" fmla="*/ 14 h 330"/>
                <a:gd name="T12" fmla="*/ 38 w 866"/>
                <a:gd name="T13" fmla="*/ 11 h 330"/>
                <a:gd name="T14" fmla="*/ 46 w 866"/>
                <a:gd name="T15" fmla="*/ 9 h 330"/>
                <a:gd name="T16" fmla="*/ 53 w 866"/>
                <a:gd name="T17" fmla="*/ 7 h 330"/>
                <a:gd name="T18" fmla="*/ 61 w 866"/>
                <a:gd name="T19" fmla="*/ 5 h 330"/>
                <a:gd name="T20" fmla="*/ 68 w 866"/>
                <a:gd name="T21" fmla="*/ 4 h 330"/>
                <a:gd name="T22" fmla="*/ 75 w 866"/>
                <a:gd name="T23" fmla="*/ 4 h 330"/>
                <a:gd name="T24" fmla="*/ 83 w 866"/>
                <a:gd name="T25" fmla="*/ 4 h 330"/>
                <a:gd name="T26" fmla="*/ 90 w 866"/>
                <a:gd name="T27" fmla="*/ 4 h 330"/>
                <a:gd name="T28" fmla="*/ 97 w 866"/>
                <a:gd name="T29" fmla="*/ 6 h 330"/>
                <a:gd name="T30" fmla="*/ 104 w 866"/>
                <a:gd name="T31" fmla="*/ 9 h 330"/>
                <a:gd name="T32" fmla="*/ 108 w 866"/>
                <a:gd name="T33" fmla="*/ 11 h 330"/>
                <a:gd name="T34" fmla="*/ 109 w 866"/>
                <a:gd name="T35" fmla="*/ 10 h 330"/>
                <a:gd name="T36" fmla="*/ 105 w 866"/>
                <a:gd name="T37" fmla="*/ 8 h 330"/>
                <a:gd name="T38" fmla="*/ 98 w 866"/>
                <a:gd name="T39" fmla="*/ 4 h 330"/>
                <a:gd name="T40" fmla="*/ 90 w 866"/>
                <a:gd name="T41" fmla="*/ 2 h 330"/>
                <a:gd name="T42" fmla="*/ 82 w 866"/>
                <a:gd name="T43" fmla="*/ 1 h 330"/>
                <a:gd name="T44" fmla="*/ 74 w 866"/>
                <a:gd name="T45" fmla="*/ 1 h 330"/>
                <a:gd name="T46" fmla="*/ 66 w 866"/>
                <a:gd name="T47" fmla="*/ 1 h 330"/>
                <a:gd name="T48" fmla="*/ 58 w 866"/>
                <a:gd name="T49" fmla="*/ 2 h 330"/>
                <a:gd name="T50" fmla="*/ 50 w 866"/>
                <a:gd name="T51" fmla="*/ 4 h 330"/>
                <a:gd name="T52" fmla="*/ 42 w 866"/>
                <a:gd name="T53" fmla="*/ 6 h 330"/>
                <a:gd name="T54" fmla="*/ 35 w 866"/>
                <a:gd name="T55" fmla="*/ 8 h 330"/>
                <a:gd name="T56" fmla="*/ 28 w 866"/>
                <a:gd name="T57" fmla="*/ 11 h 330"/>
                <a:gd name="T58" fmla="*/ 22 w 866"/>
                <a:gd name="T59" fmla="*/ 15 h 330"/>
                <a:gd name="T60" fmla="*/ 16 w 866"/>
                <a:gd name="T61" fmla="*/ 20 h 330"/>
                <a:gd name="T62" fmla="*/ 11 w 866"/>
                <a:gd name="T63" fmla="*/ 25 h 330"/>
                <a:gd name="T64" fmla="*/ 6 w 866"/>
                <a:gd name="T65" fmla="*/ 31 h 330"/>
                <a:gd name="T66" fmla="*/ 2 w 866"/>
                <a:gd name="T67" fmla="*/ 38 h 330"/>
                <a:gd name="T68" fmla="*/ 0 w 866"/>
                <a:gd name="T69" fmla="*/ 42 h 330"/>
                <a:gd name="T70" fmla="*/ 1 w 866"/>
                <a:gd name="T71" fmla="*/ 42 h 330"/>
                <a:gd name="T72" fmla="*/ 1 w 866"/>
                <a:gd name="T73" fmla="*/ 41 h 3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6" h="330">
                  <a:moveTo>
                    <a:pt x="5" y="327"/>
                  </a:moveTo>
                  <a:lnTo>
                    <a:pt x="21" y="299"/>
                  </a:lnTo>
                  <a:lnTo>
                    <a:pt x="38" y="272"/>
                  </a:lnTo>
                  <a:lnTo>
                    <a:pt x="58" y="247"/>
                  </a:lnTo>
                  <a:lnTo>
                    <a:pt x="78" y="224"/>
                  </a:lnTo>
                  <a:lnTo>
                    <a:pt x="98" y="203"/>
                  </a:lnTo>
                  <a:lnTo>
                    <a:pt x="120" y="183"/>
                  </a:lnTo>
                  <a:lnTo>
                    <a:pt x="143" y="165"/>
                  </a:lnTo>
                  <a:lnTo>
                    <a:pt x="167" y="148"/>
                  </a:lnTo>
                  <a:lnTo>
                    <a:pt x="193" y="133"/>
                  </a:lnTo>
                  <a:lnTo>
                    <a:pt x="218" y="119"/>
                  </a:lnTo>
                  <a:lnTo>
                    <a:pt x="246" y="105"/>
                  </a:lnTo>
                  <a:lnTo>
                    <a:pt x="273" y="93"/>
                  </a:lnTo>
                  <a:lnTo>
                    <a:pt x="302" y="83"/>
                  </a:lnTo>
                  <a:lnTo>
                    <a:pt x="332" y="74"/>
                  </a:lnTo>
                  <a:lnTo>
                    <a:pt x="362" y="65"/>
                  </a:lnTo>
                  <a:lnTo>
                    <a:pt x="393" y="57"/>
                  </a:lnTo>
                  <a:lnTo>
                    <a:pt x="423" y="50"/>
                  </a:lnTo>
                  <a:lnTo>
                    <a:pt x="452" y="44"/>
                  </a:lnTo>
                  <a:lnTo>
                    <a:pt x="482" y="38"/>
                  </a:lnTo>
                  <a:lnTo>
                    <a:pt x="511" y="34"/>
                  </a:lnTo>
                  <a:lnTo>
                    <a:pt x="541" y="29"/>
                  </a:lnTo>
                  <a:lnTo>
                    <a:pt x="570" y="27"/>
                  </a:lnTo>
                  <a:lnTo>
                    <a:pt x="599" y="26"/>
                  </a:lnTo>
                  <a:lnTo>
                    <a:pt x="629" y="24"/>
                  </a:lnTo>
                  <a:lnTo>
                    <a:pt x="658" y="26"/>
                  </a:lnTo>
                  <a:lnTo>
                    <a:pt x="687" y="29"/>
                  </a:lnTo>
                  <a:lnTo>
                    <a:pt x="716" y="32"/>
                  </a:lnTo>
                  <a:lnTo>
                    <a:pt x="744" y="38"/>
                  </a:lnTo>
                  <a:lnTo>
                    <a:pt x="773" y="46"/>
                  </a:lnTo>
                  <a:lnTo>
                    <a:pt x="801" y="57"/>
                  </a:lnTo>
                  <a:lnTo>
                    <a:pt x="828" y="68"/>
                  </a:lnTo>
                  <a:lnTo>
                    <a:pt x="856" y="82"/>
                  </a:lnTo>
                  <a:lnTo>
                    <a:pt x="859" y="82"/>
                  </a:lnTo>
                  <a:lnTo>
                    <a:pt x="864" y="80"/>
                  </a:lnTo>
                  <a:lnTo>
                    <a:pt x="866" y="77"/>
                  </a:lnTo>
                  <a:lnTo>
                    <a:pt x="865" y="75"/>
                  </a:lnTo>
                  <a:lnTo>
                    <a:pt x="838" y="57"/>
                  </a:lnTo>
                  <a:lnTo>
                    <a:pt x="810" y="42"/>
                  </a:lnTo>
                  <a:lnTo>
                    <a:pt x="780" y="29"/>
                  </a:lnTo>
                  <a:lnTo>
                    <a:pt x="750" y="19"/>
                  </a:lnTo>
                  <a:lnTo>
                    <a:pt x="719" y="11"/>
                  </a:lnTo>
                  <a:lnTo>
                    <a:pt x="688" y="6"/>
                  </a:lnTo>
                  <a:lnTo>
                    <a:pt x="656" y="2"/>
                  </a:lnTo>
                  <a:lnTo>
                    <a:pt x="623" y="0"/>
                  </a:lnTo>
                  <a:lnTo>
                    <a:pt x="590" y="1"/>
                  </a:lnTo>
                  <a:lnTo>
                    <a:pt x="558" y="2"/>
                  </a:lnTo>
                  <a:lnTo>
                    <a:pt x="524" y="6"/>
                  </a:lnTo>
                  <a:lnTo>
                    <a:pt x="492" y="9"/>
                  </a:lnTo>
                  <a:lnTo>
                    <a:pt x="460" y="15"/>
                  </a:lnTo>
                  <a:lnTo>
                    <a:pt x="428" y="21"/>
                  </a:lnTo>
                  <a:lnTo>
                    <a:pt x="397" y="27"/>
                  </a:lnTo>
                  <a:lnTo>
                    <a:pt x="365" y="34"/>
                  </a:lnTo>
                  <a:lnTo>
                    <a:pt x="336" y="42"/>
                  </a:lnTo>
                  <a:lnTo>
                    <a:pt x="306" y="51"/>
                  </a:lnTo>
                  <a:lnTo>
                    <a:pt x="277" y="61"/>
                  </a:lnTo>
                  <a:lnTo>
                    <a:pt x="248" y="74"/>
                  </a:lnTo>
                  <a:lnTo>
                    <a:pt x="222" y="87"/>
                  </a:lnTo>
                  <a:lnTo>
                    <a:pt x="195" y="102"/>
                  </a:lnTo>
                  <a:lnTo>
                    <a:pt x="171" y="119"/>
                  </a:lnTo>
                  <a:lnTo>
                    <a:pt x="147" y="136"/>
                  </a:lnTo>
                  <a:lnTo>
                    <a:pt x="124" y="156"/>
                  </a:lnTo>
                  <a:lnTo>
                    <a:pt x="103" y="175"/>
                  </a:lnTo>
                  <a:lnTo>
                    <a:pt x="82" y="198"/>
                  </a:lnTo>
                  <a:lnTo>
                    <a:pt x="63" y="221"/>
                  </a:lnTo>
                  <a:lnTo>
                    <a:pt x="45" y="246"/>
                  </a:lnTo>
                  <a:lnTo>
                    <a:pt x="29" y="272"/>
                  </a:lnTo>
                  <a:lnTo>
                    <a:pt x="14" y="300"/>
                  </a:lnTo>
                  <a:lnTo>
                    <a:pt x="0" y="329"/>
                  </a:lnTo>
                  <a:lnTo>
                    <a:pt x="0" y="330"/>
                  </a:lnTo>
                  <a:lnTo>
                    <a:pt x="3" y="330"/>
                  </a:lnTo>
                  <a:lnTo>
                    <a:pt x="4" y="329"/>
                  </a:lnTo>
                  <a:lnTo>
                    <a:pt x="5" y="3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286"/>
          <p:cNvGrpSpPr/>
          <p:nvPr/>
        </p:nvGrpSpPr>
        <p:grpSpPr>
          <a:xfrm rot="20872719">
            <a:off x="5529192" y="4007400"/>
            <a:ext cx="203110" cy="149601"/>
            <a:chOff x="12060755" y="2826453"/>
            <a:chExt cx="1087889" cy="744539"/>
          </a:xfrm>
          <a:solidFill>
            <a:schemeClr val="tx1">
              <a:lumMod val="95000"/>
            </a:schemeClr>
          </a:solidFill>
        </p:grpSpPr>
        <p:sp>
          <p:nvSpPr>
            <p:cNvPr id="288" name="Freeform 134"/>
            <p:cNvSpPr>
              <a:spLocks/>
            </p:cNvSpPr>
            <p:nvPr/>
          </p:nvSpPr>
          <p:spPr bwMode="auto">
            <a:xfrm>
              <a:off x="12082158" y="2843635"/>
              <a:ext cx="1040708" cy="710176"/>
            </a:xfrm>
            <a:custGeom>
              <a:avLst/>
              <a:gdLst>
                <a:gd name="T0" fmla="*/ 49 w 1556"/>
                <a:gd name="T1" fmla="*/ 0 h 1241"/>
                <a:gd name="T2" fmla="*/ 45 w 1556"/>
                <a:gd name="T3" fmla="*/ 0 h 1241"/>
                <a:gd name="T4" fmla="*/ 41 w 1556"/>
                <a:gd name="T5" fmla="*/ 1 h 1241"/>
                <a:gd name="T6" fmla="*/ 38 w 1556"/>
                <a:gd name="T7" fmla="*/ 2 h 1241"/>
                <a:gd name="T8" fmla="*/ 34 w 1556"/>
                <a:gd name="T9" fmla="*/ 3 h 1241"/>
                <a:gd name="T10" fmla="*/ 31 w 1556"/>
                <a:gd name="T11" fmla="*/ 5 h 1241"/>
                <a:gd name="T12" fmla="*/ 28 w 1556"/>
                <a:gd name="T13" fmla="*/ 7 h 1241"/>
                <a:gd name="T14" fmla="*/ 25 w 1556"/>
                <a:gd name="T15" fmla="*/ 9 h 1241"/>
                <a:gd name="T16" fmla="*/ 24 w 1556"/>
                <a:gd name="T17" fmla="*/ 10 h 1241"/>
                <a:gd name="T18" fmla="*/ 22 w 1556"/>
                <a:gd name="T19" fmla="*/ 11 h 1241"/>
                <a:gd name="T20" fmla="*/ 19 w 1556"/>
                <a:gd name="T21" fmla="*/ 13 h 1241"/>
                <a:gd name="T22" fmla="*/ 16 w 1556"/>
                <a:gd name="T23" fmla="*/ 17 h 1241"/>
                <a:gd name="T24" fmla="*/ 12 w 1556"/>
                <a:gd name="T25" fmla="*/ 23 h 1241"/>
                <a:gd name="T26" fmla="*/ 8 w 1556"/>
                <a:gd name="T27" fmla="*/ 31 h 1241"/>
                <a:gd name="T28" fmla="*/ 5 w 1556"/>
                <a:gd name="T29" fmla="*/ 42 h 1241"/>
                <a:gd name="T30" fmla="*/ 2 w 1556"/>
                <a:gd name="T31" fmla="*/ 55 h 1241"/>
                <a:gd name="T32" fmla="*/ 0 w 1556"/>
                <a:gd name="T33" fmla="*/ 64 h 1241"/>
                <a:gd name="T34" fmla="*/ 1 w 1556"/>
                <a:gd name="T35" fmla="*/ 66 h 1241"/>
                <a:gd name="T36" fmla="*/ 1 w 1556"/>
                <a:gd name="T37" fmla="*/ 69 h 1241"/>
                <a:gd name="T38" fmla="*/ 2 w 1556"/>
                <a:gd name="T39" fmla="*/ 74 h 1241"/>
                <a:gd name="T40" fmla="*/ 4 w 1556"/>
                <a:gd name="T41" fmla="*/ 81 h 1241"/>
                <a:gd name="T42" fmla="*/ 6 w 1556"/>
                <a:gd name="T43" fmla="*/ 88 h 1241"/>
                <a:gd name="T44" fmla="*/ 10 w 1556"/>
                <a:gd name="T45" fmla="*/ 96 h 1241"/>
                <a:gd name="T46" fmla="*/ 16 w 1556"/>
                <a:gd name="T47" fmla="*/ 104 h 1241"/>
                <a:gd name="T48" fmla="*/ 23 w 1556"/>
                <a:gd name="T49" fmla="*/ 112 h 1241"/>
                <a:gd name="T50" fmla="*/ 32 w 1556"/>
                <a:gd name="T51" fmla="*/ 121 h 1241"/>
                <a:gd name="T52" fmla="*/ 43 w 1556"/>
                <a:gd name="T53" fmla="*/ 129 h 1241"/>
                <a:gd name="T54" fmla="*/ 56 w 1556"/>
                <a:gd name="T55" fmla="*/ 136 h 1241"/>
                <a:gd name="T56" fmla="*/ 72 w 1556"/>
                <a:gd name="T57" fmla="*/ 142 h 1241"/>
                <a:gd name="T58" fmla="*/ 91 w 1556"/>
                <a:gd name="T59" fmla="*/ 148 h 1241"/>
                <a:gd name="T60" fmla="*/ 113 w 1556"/>
                <a:gd name="T61" fmla="*/ 152 h 1241"/>
                <a:gd name="T62" fmla="*/ 139 w 1556"/>
                <a:gd name="T63" fmla="*/ 154 h 1241"/>
                <a:gd name="T64" fmla="*/ 153 w 1556"/>
                <a:gd name="T65" fmla="*/ 155 h 1241"/>
                <a:gd name="T66" fmla="*/ 155 w 1556"/>
                <a:gd name="T67" fmla="*/ 153 h 1241"/>
                <a:gd name="T68" fmla="*/ 159 w 1556"/>
                <a:gd name="T69" fmla="*/ 151 h 1241"/>
                <a:gd name="T70" fmla="*/ 163 w 1556"/>
                <a:gd name="T71" fmla="*/ 147 h 1241"/>
                <a:gd name="T72" fmla="*/ 169 w 1556"/>
                <a:gd name="T73" fmla="*/ 142 h 1241"/>
                <a:gd name="T74" fmla="*/ 175 w 1556"/>
                <a:gd name="T75" fmla="*/ 135 h 1241"/>
                <a:gd name="T76" fmla="*/ 182 w 1556"/>
                <a:gd name="T77" fmla="*/ 126 h 1241"/>
                <a:gd name="T78" fmla="*/ 188 w 1556"/>
                <a:gd name="T79" fmla="*/ 115 h 1241"/>
                <a:gd name="T80" fmla="*/ 191 w 1556"/>
                <a:gd name="T81" fmla="*/ 108 h 1241"/>
                <a:gd name="T82" fmla="*/ 192 w 1556"/>
                <a:gd name="T83" fmla="*/ 106 h 1241"/>
                <a:gd name="T84" fmla="*/ 194 w 1556"/>
                <a:gd name="T85" fmla="*/ 100 h 1241"/>
                <a:gd name="T86" fmla="*/ 195 w 1556"/>
                <a:gd name="T87" fmla="*/ 92 h 1241"/>
                <a:gd name="T88" fmla="*/ 193 w 1556"/>
                <a:gd name="T89" fmla="*/ 81 h 1241"/>
                <a:gd name="T90" fmla="*/ 187 w 1556"/>
                <a:gd name="T91" fmla="*/ 68 h 1241"/>
                <a:gd name="T92" fmla="*/ 175 w 1556"/>
                <a:gd name="T93" fmla="*/ 53 h 1241"/>
                <a:gd name="T94" fmla="*/ 157 w 1556"/>
                <a:gd name="T95" fmla="*/ 36 h 1241"/>
                <a:gd name="T96" fmla="*/ 144 w 1556"/>
                <a:gd name="T97" fmla="*/ 26 h 1241"/>
                <a:gd name="T98" fmla="*/ 139 w 1556"/>
                <a:gd name="T99" fmla="*/ 24 h 1241"/>
                <a:gd name="T100" fmla="*/ 131 w 1556"/>
                <a:gd name="T101" fmla="*/ 20 h 1241"/>
                <a:gd name="T102" fmla="*/ 119 w 1556"/>
                <a:gd name="T103" fmla="*/ 15 h 1241"/>
                <a:gd name="T104" fmla="*/ 105 w 1556"/>
                <a:gd name="T105" fmla="*/ 10 h 1241"/>
                <a:gd name="T106" fmla="*/ 90 w 1556"/>
                <a:gd name="T107" fmla="*/ 5 h 1241"/>
                <a:gd name="T108" fmla="*/ 74 w 1556"/>
                <a:gd name="T109" fmla="*/ 2 h 1241"/>
                <a:gd name="T110" fmla="*/ 59 w 1556"/>
                <a:gd name="T111" fmla="*/ 0 h 12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56" h="1241">
                  <a:moveTo>
                    <a:pt x="408" y="0"/>
                  </a:moveTo>
                  <a:lnTo>
                    <a:pt x="391" y="1"/>
                  </a:lnTo>
                  <a:lnTo>
                    <a:pt x="375" y="2"/>
                  </a:lnTo>
                  <a:lnTo>
                    <a:pt x="358" y="5"/>
                  </a:lnTo>
                  <a:lnTo>
                    <a:pt x="342" y="7"/>
                  </a:lnTo>
                  <a:lnTo>
                    <a:pt x="327" y="9"/>
                  </a:lnTo>
                  <a:lnTo>
                    <a:pt x="312" y="14"/>
                  </a:lnTo>
                  <a:lnTo>
                    <a:pt x="297" y="17"/>
                  </a:lnTo>
                  <a:lnTo>
                    <a:pt x="284" y="22"/>
                  </a:lnTo>
                  <a:lnTo>
                    <a:pt x="269" y="28"/>
                  </a:lnTo>
                  <a:lnTo>
                    <a:pt x="256" y="34"/>
                  </a:lnTo>
                  <a:lnTo>
                    <a:pt x="242" y="41"/>
                  </a:lnTo>
                  <a:lnTo>
                    <a:pt x="231" y="49"/>
                  </a:lnTo>
                  <a:lnTo>
                    <a:pt x="218" y="57"/>
                  </a:lnTo>
                  <a:lnTo>
                    <a:pt x="206" y="66"/>
                  </a:lnTo>
                  <a:lnTo>
                    <a:pt x="196" y="75"/>
                  </a:lnTo>
                  <a:lnTo>
                    <a:pt x="186" y="85"/>
                  </a:lnTo>
                  <a:lnTo>
                    <a:pt x="185" y="87"/>
                  </a:lnTo>
                  <a:lnTo>
                    <a:pt x="180" y="89"/>
                  </a:lnTo>
                  <a:lnTo>
                    <a:pt x="172" y="94"/>
                  </a:lnTo>
                  <a:lnTo>
                    <a:pt x="163" y="100"/>
                  </a:lnTo>
                  <a:lnTo>
                    <a:pt x="152" y="111"/>
                  </a:lnTo>
                  <a:lnTo>
                    <a:pt x="138" y="123"/>
                  </a:lnTo>
                  <a:lnTo>
                    <a:pt x="125" y="141"/>
                  </a:lnTo>
                  <a:lnTo>
                    <a:pt x="110" y="162"/>
                  </a:lnTo>
                  <a:lnTo>
                    <a:pt x="95" y="187"/>
                  </a:lnTo>
                  <a:lnTo>
                    <a:pt x="79" y="216"/>
                  </a:lnTo>
                  <a:lnTo>
                    <a:pt x="64" y="251"/>
                  </a:lnTo>
                  <a:lnTo>
                    <a:pt x="49" y="291"/>
                  </a:lnTo>
                  <a:lnTo>
                    <a:pt x="34" y="337"/>
                  </a:lnTo>
                  <a:lnTo>
                    <a:pt x="21" y="389"/>
                  </a:lnTo>
                  <a:lnTo>
                    <a:pt x="9" y="447"/>
                  </a:lnTo>
                  <a:lnTo>
                    <a:pt x="0" y="513"/>
                  </a:lnTo>
                  <a:lnTo>
                    <a:pt x="0" y="515"/>
                  </a:lnTo>
                  <a:lnTo>
                    <a:pt x="0" y="521"/>
                  </a:lnTo>
                  <a:lnTo>
                    <a:pt x="1" y="530"/>
                  </a:lnTo>
                  <a:lnTo>
                    <a:pt x="3" y="543"/>
                  </a:lnTo>
                  <a:lnTo>
                    <a:pt x="4" y="559"/>
                  </a:lnTo>
                  <a:lnTo>
                    <a:pt x="7" y="579"/>
                  </a:lnTo>
                  <a:lnTo>
                    <a:pt x="12" y="599"/>
                  </a:lnTo>
                  <a:lnTo>
                    <a:pt x="18" y="624"/>
                  </a:lnTo>
                  <a:lnTo>
                    <a:pt x="26" y="650"/>
                  </a:lnTo>
                  <a:lnTo>
                    <a:pt x="35" y="678"/>
                  </a:lnTo>
                  <a:lnTo>
                    <a:pt x="47" y="708"/>
                  </a:lnTo>
                  <a:lnTo>
                    <a:pt x="61" y="738"/>
                  </a:lnTo>
                  <a:lnTo>
                    <a:pt x="79" y="770"/>
                  </a:lnTo>
                  <a:lnTo>
                    <a:pt x="99" y="802"/>
                  </a:lnTo>
                  <a:lnTo>
                    <a:pt x="122" y="836"/>
                  </a:lnTo>
                  <a:lnTo>
                    <a:pt x="149" y="869"/>
                  </a:lnTo>
                  <a:lnTo>
                    <a:pt x="179" y="902"/>
                  </a:lnTo>
                  <a:lnTo>
                    <a:pt x="212" y="936"/>
                  </a:lnTo>
                  <a:lnTo>
                    <a:pt x="250" y="969"/>
                  </a:lnTo>
                  <a:lnTo>
                    <a:pt x="293" y="1002"/>
                  </a:lnTo>
                  <a:lnTo>
                    <a:pt x="340" y="1033"/>
                  </a:lnTo>
                  <a:lnTo>
                    <a:pt x="391" y="1063"/>
                  </a:lnTo>
                  <a:lnTo>
                    <a:pt x="448" y="1091"/>
                  </a:lnTo>
                  <a:lnTo>
                    <a:pt x="509" y="1119"/>
                  </a:lnTo>
                  <a:lnTo>
                    <a:pt x="576" y="1143"/>
                  </a:lnTo>
                  <a:lnTo>
                    <a:pt x="650" y="1166"/>
                  </a:lnTo>
                  <a:lnTo>
                    <a:pt x="728" y="1187"/>
                  </a:lnTo>
                  <a:lnTo>
                    <a:pt x="813" y="1204"/>
                  </a:lnTo>
                  <a:lnTo>
                    <a:pt x="904" y="1218"/>
                  </a:lnTo>
                  <a:lnTo>
                    <a:pt x="1001" y="1230"/>
                  </a:lnTo>
                  <a:lnTo>
                    <a:pt x="1106" y="1238"/>
                  </a:lnTo>
                  <a:lnTo>
                    <a:pt x="1217" y="1241"/>
                  </a:lnTo>
                  <a:lnTo>
                    <a:pt x="1220" y="1240"/>
                  </a:lnTo>
                  <a:lnTo>
                    <a:pt x="1226" y="1237"/>
                  </a:lnTo>
                  <a:lnTo>
                    <a:pt x="1236" y="1231"/>
                  </a:lnTo>
                  <a:lnTo>
                    <a:pt x="1249" y="1223"/>
                  </a:lnTo>
                  <a:lnTo>
                    <a:pt x="1265" y="1211"/>
                  </a:lnTo>
                  <a:lnTo>
                    <a:pt x="1283" y="1198"/>
                  </a:lnTo>
                  <a:lnTo>
                    <a:pt x="1304" y="1180"/>
                  </a:lnTo>
                  <a:lnTo>
                    <a:pt x="1326" y="1161"/>
                  </a:lnTo>
                  <a:lnTo>
                    <a:pt x="1350" y="1138"/>
                  </a:lnTo>
                  <a:lnTo>
                    <a:pt x="1374" y="1111"/>
                  </a:lnTo>
                  <a:lnTo>
                    <a:pt x="1399" y="1080"/>
                  </a:lnTo>
                  <a:lnTo>
                    <a:pt x="1425" y="1047"/>
                  </a:lnTo>
                  <a:lnTo>
                    <a:pt x="1450" y="1010"/>
                  </a:lnTo>
                  <a:lnTo>
                    <a:pt x="1475" y="968"/>
                  </a:lnTo>
                  <a:lnTo>
                    <a:pt x="1498" y="923"/>
                  </a:lnTo>
                  <a:lnTo>
                    <a:pt x="1521" y="874"/>
                  </a:lnTo>
                  <a:lnTo>
                    <a:pt x="1524" y="871"/>
                  </a:lnTo>
                  <a:lnTo>
                    <a:pt x="1530" y="862"/>
                  </a:lnTo>
                  <a:lnTo>
                    <a:pt x="1536" y="848"/>
                  </a:lnTo>
                  <a:lnTo>
                    <a:pt x="1545" y="829"/>
                  </a:lnTo>
                  <a:lnTo>
                    <a:pt x="1550" y="805"/>
                  </a:lnTo>
                  <a:lnTo>
                    <a:pt x="1555" y="775"/>
                  </a:lnTo>
                  <a:lnTo>
                    <a:pt x="1556" y="739"/>
                  </a:lnTo>
                  <a:lnTo>
                    <a:pt x="1551" y="700"/>
                  </a:lnTo>
                  <a:lnTo>
                    <a:pt x="1540" y="655"/>
                  </a:lnTo>
                  <a:lnTo>
                    <a:pt x="1520" y="605"/>
                  </a:lnTo>
                  <a:lnTo>
                    <a:pt x="1492" y="551"/>
                  </a:lnTo>
                  <a:lnTo>
                    <a:pt x="1451" y="492"/>
                  </a:lnTo>
                  <a:lnTo>
                    <a:pt x="1398" y="430"/>
                  </a:lnTo>
                  <a:lnTo>
                    <a:pt x="1333" y="362"/>
                  </a:lnTo>
                  <a:lnTo>
                    <a:pt x="1251" y="291"/>
                  </a:lnTo>
                  <a:lnTo>
                    <a:pt x="1153" y="216"/>
                  </a:lnTo>
                  <a:lnTo>
                    <a:pt x="1148" y="213"/>
                  </a:lnTo>
                  <a:lnTo>
                    <a:pt x="1133" y="206"/>
                  </a:lnTo>
                  <a:lnTo>
                    <a:pt x="1110" y="195"/>
                  </a:lnTo>
                  <a:lnTo>
                    <a:pt x="1079" y="180"/>
                  </a:lnTo>
                  <a:lnTo>
                    <a:pt x="1042" y="164"/>
                  </a:lnTo>
                  <a:lnTo>
                    <a:pt x="998" y="144"/>
                  </a:lnTo>
                  <a:lnTo>
                    <a:pt x="949" y="125"/>
                  </a:lnTo>
                  <a:lnTo>
                    <a:pt x="895" y="104"/>
                  </a:lnTo>
                  <a:lnTo>
                    <a:pt x="839" y="83"/>
                  </a:lnTo>
                  <a:lnTo>
                    <a:pt x="779" y="64"/>
                  </a:lnTo>
                  <a:lnTo>
                    <a:pt x="717" y="45"/>
                  </a:lnTo>
                  <a:lnTo>
                    <a:pt x="653" y="29"/>
                  </a:lnTo>
                  <a:lnTo>
                    <a:pt x="590" y="16"/>
                  </a:lnTo>
                  <a:lnTo>
                    <a:pt x="528" y="6"/>
                  </a:lnTo>
                  <a:lnTo>
                    <a:pt x="467" y="0"/>
                  </a:lnTo>
                  <a:lnTo>
                    <a:pt x="4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9" name="Овал 288"/>
            <p:cNvSpPr/>
            <p:nvPr/>
          </p:nvSpPr>
          <p:spPr>
            <a:xfrm rot="1340407">
              <a:off x="12143982" y="2907986"/>
              <a:ext cx="1004662" cy="3899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0" name="Freeform 135"/>
            <p:cNvSpPr>
              <a:spLocks/>
            </p:cNvSpPr>
            <p:nvPr/>
          </p:nvSpPr>
          <p:spPr bwMode="auto">
            <a:xfrm>
              <a:off x="12165093" y="2826453"/>
              <a:ext cx="975162" cy="553250"/>
            </a:xfrm>
            <a:custGeom>
              <a:avLst/>
              <a:gdLst>
                <a:gd name="T0" fmla="*/ 33 w 1458"/>
                <a:gd name="T1" fmla="*/ 72 h 967"/>
                <a:gd name="T2" fmla="*/ 21 w 1458"/>
                <a:gd name="T3" fmla="*/ 60 h 967"/>
                <a:gd name="T4" fmla="*/ 12 w 1458"/>
                <a:gd name="T5" fmla="*/ 48 h 967"/>
                <a:gd name="T6" fmla="*/ 5 w 1458"/>
                <a:gd name="T7" fmla="*/ 30 h 967"/>
                <a:gd name="T8" fmla="*/ 7 w 1458"/>
                <a:gd name="T9" fmla="*/ 15 h 967"/>
                <a:gd name="T10" fmla="*/ 15 w 1458"/>
                <a:gd name="T11" fmla="*/ 8 h 967"/>
                <a:gd name="T12" fmla="*/ 25 w 1458"/>
                <a:gd name="T13" fmla="*/ 6 h 967"/>
                <a:gd name="T14" fmla="*/ 35 w 1458"/>
                <a:gd name="T15" fmla="*/ 5 h 967"/>
                <a:gd name="T16" fmla="*/ 44 w 1458"/>
                <a:gd name="T17" fmla="*/ 5 h 967"/>
                <a:gd name="T18" fmla="*/ 54 w 1458"/>
                <a:gd name="T19" fmla="*/ 6 h 967"/>
                <a:gd name="T20" fmla="*/ 67 w 1458"/>
                <a:gd name="T21" fmla="*/ 8 h 967"/>
                <a:gd name="T22" fmla="*/ 85 w 1458"/>
                <a:gd name="T23" fmla="*/ 13 h 967"/>
                <a:gd name="T24" fmla="*/ 104 w 1458"/>
                <a:gd name="T25" fmla="*/ 20 h 967"/>
                <a:gd name="T26" fmla="*/ 121 w 1458"/>
                <a:gd name="T27" fmla="*/ 29 h 967"/>
                <a:gd name="T28" fmla="*/ 138 w 1458"/>
                <a:gd name="T29" fmla="*/ 40 h 967"/>
                <a:gd name="T30" fmla="*/ 153 w 1458"/>
                <a:gd name="T31" fmla="*/ 53 h 967"/>
                <a:gd name="T32" fmla="*/ 166 w 1458"/>
                <a:gd name="T33" fmla="*/ 67 h 967"/>
                <a:gd name="T34" fmla="*/ 176 w 1458"/>
                <a:gd name="T35" fmla="*/ 84 h 967"/>
                <a:gd name="T36" fmla="*/ 179 w 1458"/>
                <a:gd name="T37" fmla="*/ 103 h 967"/>
                <a:gd name="T38" fmla="*/ 168 w 1458"/>
                <a:gd name="T39" fmla="*/ 117 h 967"/>
                <a:gd name="T40" fmla="*/ 155 w 1458"/>
                <a:gd name="T41" fmla="*/ 119 h 967"/>
                <a:gd name="T42" fmla="*/ 143 w 1458"/>
                <a:gd name="T43" fmla="*/ 119 h 967"/>
                <a:gd name="T44" fmla="*/ 132 w 1458"/>
                <a:gd name="T45" fmla="*/ 118 h 967"/>
                <a:gd name="T46" fmla="*/ 115 w 1458"/>
                <a:gd name="T47" fmla="*/ 114 h 967"/>
                <a:gd name="T48" fmla="*/ 96 w 1458"/>
                <a:gd name="T49" fmla="*/ 108 h 967"/>
                <a:gd name="T50" fmla="*/ 77 w 1458"/>
                <a:gd name="T51" fmla="*/ 100 h 967"/>
                <a:gd name="T52" fmla="*/ 65 w 1458"/>
                <a:gd name="T53" fmla="*/ 95 h 967"/>
                <a:gd name="T54" fmla="*/ 71 w 1458"/>
                <a:gd name="T55" fmla="*/ 100 h 967"/>
                <a:gd name="T56" fmla="*/ 82 w 1458"/>
                <a:gd name="T57" fmla="*/ 105 h 967"/>
                <a:gd name="T58" fmla="*/ 93 w 1458"/>
                <a:gd name="T59" fmla="*/ 109 h 967"/>
                <a:gd name="T60" fmla="*/ 106 w 1458"/>
                <a:gd name="T61" fmla="*/ 114 h 967"/>
                <a:gd name="T62" fmla="*/ 121 w 1458"/>
                <a:gd name="T63" fmla="*/ 117 h 967"/>
                <a:gd name="T64" fmla="*/ 137 w 1458"/>
                <a:gd name="T65" fmla="*/ 120 h 967"/>
                <a:gd name="T66" fmla="*/ 152 w 1458"/>
                <a:gd name="T67" fmla="*/ 120 h 967"/>
                <a:gd name="T68" fmla="*/ 161 w 1458"/>
                <a:gd name="T69" fmla="*/ 119 h 967"/>
                <a:gd name="T70" fmla="*/ 171 w 1458"/>
                <a:gd name="T71" fmla="*/ 117 h 967"/>
                <a:gd name="T72" fmla="*/ 178 w 1458"/>
                <a:gd name="T73" fmla="*/ 111 h 967"/>
                <a:gd name="T74" fmla="*/ 182 w 1458"/>
                <a:gd name="T75" fmla="*/ 94 h 967"/>
                <a:gd name="T76" fmla="*/ 176 w 1458"/>
                <a:gd name="T77" fmla="*/ 76 h 967"/>
                <a:gd name="T78" fmla="*/ 166 w 1458"/>
                <a:gd name="T79" fmla="*/ 60 h 967"/>
                <a:gd name="T80" fmla="*/ 150 w 1458"/>
                <a:gd name="T81" fmla="*/ 44 h 967"/>
                <a:gd name="T82" fmla="*/ 131 w 1458"/>
                <a:gd name="T83" fmla="*/ 30 h 967"/>
                <a:gd name="T84" fmla="*/ 110 w 1458"/>
                <a:gd name="T85" fmla="*/ 18 h 967"/>
                <a:gd name="T86" fmla="*/ 90 w 1458"/>
                <a:gd name="T87" fmla="*/ 8 h 967"/>
                <a:gd name="T88" fmla="*/ 67 w 1458"/>
                <a:gd name="T89" fmla="*/ 2 h 967"/>
                <a:gd name="T90" fmla="*/ 44 w 1458"/>
                <a:gd name="T91" fmla="*/ 0 h 967"/>
                <a:gd name="T92" fmla="*/ 24 w 1458"/>
                <a:gd name="T93" fmla="*/ 1 h 967"/>
                <a:gd name="T94" fmla="*/ 10 w 1458"/>
                <a:gd name="T95" fmla="*/ 7 h 967"/>
                <a:gd name="T96" fmla="*/ 2 w 1458"/>
                <a:gd name="T97" fmla="*/ 19 h 967"/>
                <a:gd name="T98" fmla="*/ 2 w 1458"/>
                <a:gd name="T99" fmla="*/ 36 h 967"/>
                <a:gd name="T100" fmla="*/ 11 w 1458"/>
                <a:gd name="T101" fmla="*/ 54 h 967"/>
                <a:gd name="T102" fmla="*/ 26 w 1458"/>
                <a:gd name="T103" fmla="*/ 68 h 967"/>
                <a:gd name="T104" fmla="*/ 42 w 1458"/>
                <a:gd name="T105" fmla="*/ 80 h 967"/>
                <a:gd name="T106" fmla="*/ 43 w 1458"/>
                <a:gd name="T107" fmla="*/ 80 h 9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458" h="967">
                  <a:moveTo>
                    <a:pt x="338" y="644"/>
                  </a:moveTo>
                  <a:lnTo>
                    <a:pt x="319" y="627"/>
                  </a:lnTo>
                  <a:lnTo>
                    <a:pt x="299" y="610"/>
                  </a:lnTo>
                  <a:lnTo>
                    <a:pt x="280" y="594"/>
                  </a:lnTo>
                  <a:lnTo>
                    <a:pt x="260" y="576"/>
                  </a:lnTo>
                  <a:lnTo>
                    <a:pt x="240" y="558"/>
                  </a:lnTo>
                  <a:lnTo>
                    <a:pt x="222" y="541"/>
                  </a:lnTo>
                  <a:lnTo>
                    <a:pt x="204" y="523"/>
                  </a:lnTo>
                  <a:lnTo>
                    <a:pt x="185" y="505"/>
                  </a:lnTo>
                  <a:lnTo>
                    <a:pt x="168" y="485"/>
                  </a:lnTo>
                  <a:lnTo>
                    <a:pt x="151" y="467"/>
                  </a:lnTo>
                  <a:lnTo>
                    <a:pt x="135" y="447"/>
                  </a:lnTo>
                  <a:lnTo>
                    <a:pt x="118" y="427"/>
                  </a:lnTo>
                  <a:lnTo>
                    <a:pt x="103" y="406"/>
                  </a:lnTo>
                  <a:lnTo>
                    <a:pt x="90" y="384"/>
                  </a:lnTo>
                  <a:lnTo>
                    <a:pt x="77" y="361"/>
                  </a:lnTo>
                  <a:lnTo>
                    <a:pt x="64" y="338"/>
                  </a:lnTo>
                  <a:lnTo>
                    <a:pt x="50" y="306"/>
                  </a:lnTo>
                  <a:lnTo>
                    <a:pt x="42" y="273"/>
                  </a:lnTo>
                  <a:lnTo>
                    <a:pt x="37" y="240"/>
                  </a:lnTo>
                  <a:lnTo>
                    <a:pt x="33" y="206"/>
                  </a:lnTo>
                  <a:lnTo>
                    <a:pt x="33" y="181"/>
                  </a:lnTo>
                  <a:lnTo>
                    <a:pt x="37" y="158"/>
                  </a:lnTo>
                  <a:lnTo>
                    <a:pt x="41" y="139"/>
                  </a:lnTo>
                  <a:lnTo>
                    <a:pt x="49" y="121"/>
                  </a:lnTo>
                  <a:lnTo>
                    <a:pt x="59" y="106"/>
                  </a:lnTo>
                  <a:lnTo>
                    <a:pt x="70" y="94"/>
                  </a:lnTo>
                  <a:lnTo>
                    <a:pt x="83" y="82"/>
                  </a:lnTo>
                  <a:lnTo>
                    <a:pt x="97" y="74"/>
                  </a:lnTo>
                  <a:lnTo>
                    <a:pt x="113" y="66"/>
                  </a:lnTo>
                  <a:lnTo>
                    <a:pt x="129" y="61"/>
                  </a:lnTo>
                  <a:lnTo>
                    <a:pt x="145" y="57"/>
                  </a:lnTo>
                  <a:lnTo>
                    <a:pt x="162" y="53"/>
                  </a:lnTo>
                  <a:lnTo>
                    <a:pt x="179" y="51"/>
                  </a:lnTo>
                  <a:lnTo>
                    <a:pt x="196" y="49"/>
                  </a:lnTo>
                  <a:lnTo>
                    <a:pt x="213" y="47"/>
                  </a:lnTo>
                  <a:lnTo>
                    <a:pt x="229" y="46"/>
                  </a:lnTo>
                  <a:lnTo>
                    <a:pt x="244" y="45"/>
                  </a:lnTo>
                  <a:lnTo>
                    <a:pt x="260" y="45"/>
                  </a:lnTo>
                  <a:lnTo>
                    <a:pt x="275" y="45"/>
                  </a:lnTo>
                  <a:lnTo>
                    <a:pt x="290" y="45"/>
                  </a:lnTo>
                  <a:lnTo>
                    <a:pt x="306" y="45"/>
                  </a:lnTo>
                  <a:lnTo>
                    <a:pt x="321" y="45"/>
                  </a:lnTo>
                  <a:lnTo>
                    <a:pt x="336" y="46"/>
                  </a:lnTo>
                  <a:lnTo>
                    <a:pt x="351" y="47"/>
                  </a:lnTo>
                  <a:lnTo>
                    <a:pt x="367" y="49"/>
                  </a:lnTo>
                  <a:lnTo>
                    <a:pt x="382" y="50"/>
                  </a:lnTo>
                  <a:lnTo>
                    <a:pt x="397" y="51"/>
                  </a:lnTo>
                  <a:lnTo>
                    <a:pt x="412" y="52"/>
                  </a:lnTo>
                  <a:lnTo>
                    <a:pt x="428" y="54"/>
                  </a:lnTo>
                  <a:lnTo>
                    <a:pt x="443" y="56"/>
                  </a:lnTo>
                  <a:lnTo>
                    <a:pt x="458" y="58"/>
                  </a:lnTo>
                  <a:lnTo>
                    <a:pt x="473" y="60"/>
                  </a:lnTo>
                  <a:lnTo>
                    <a:pt x="502" y="65"/>
                  </a:lnTo>
                  <a:lnTo>
                    <a:pt x="532" y="69"/>
                  </a:lnTo>
                  <a:lnTo>
                    <a:pt x="561" y="75"/>
                  </a:lnTo>
                  <a:lnTo>
                    <a:pt x="591" y="82"/>
                  </a:lnTo>
                  <a:lnTo>
                    <a:pt x="620" y="90"/>
                  </a:lnTo>
                  <a:lnTo>
                    <a:pt x="649" y="98"/>
                  </a:lnTo>
                  <a:lnTo>
                    <a:pt x="679" y="107"/>
                  </a:lnTo>
                  <a:lnTo>
                    <a:pt x="709" y="118"/>
                  </a:lnTo>
                  <a:lnTo>
                    <a:pt x="739" y="128"/>
                  </a:lnTo>
                  <a:lnTo>
                    <a:pt x="768" y="140"/>
                  </a:lnTo>
                  <a:lnTo>
                    <a:pt x="798" y="151"/>
                  </a:lnTo>
                  <a:lnTo>
                    <a:pt x="827" y="164"/>
                  </a:lnTo>
                  <a:lnTo>
                    <a:pt x="855" y="178"/>
                  </a:lnTo>
                  <a:lnTo>
                    <a:pt x="884" y="192"/>
                  </a:lnTo>
                  <a:lnTo>
                    <a:pt x="913" y="206"/>
                  </a:lnTo>
                  <a:lnTo>
                    <a:pt x="941" y="221"/>
                  </a:lnTo>
                  <a:lnTo>
                    <a:pt x="968" y="238"/>
                  </a:lnTo>
                  <a:lnTo>
                    <a:pt x="996" y="255"/>
                  </a:lnTo>
                  <a:lnTo>
                    <a:pt x="1022" y="271"/>
                  </a:lnTo>
                  <a:lnTo>
                    <a:pt x="1049" y="289"/>
                  </a:lnTo>
                  <a:lnTo>
                    <a:pt x="1075" y="307"/>
                  </a:lnTo>
                  <a:lnTo>
                    <a:pt x="1101" y="326"/>
                  </a:lnTo>
                  <a:lnTo>
                    <a:pt x="1126" y="345"/>
                  </a:lnTo>
                  <a:lnTo>
                    <a:pt x="1150" y="366"/>
                  </a:lnTo>
                  <a:lnTo>
                    <a:pt x="1174" y="385"/>
                  </a:lnTo>
                  <a:lnTo>
                    <a:pt x="1197" y="406"/>
                  </a:lnTo>
                  <a:lnTo>
                    <a:pt x="1220" y="427"/>
                  </a:lnTo>
                  <a:lnTo>
                    <a:pt x="1242" y="448"/>
                  </a:lnTo>
                  <a:lnTo>
                    <a:pt x="1263" y="470"/>
                  </a:lnTo>
                  <a:lnTo>
                    <a:pt x="1284" y="492"/>
                  </a:lnTo>
                  <a:lnTo>
                    <a:pt x="1303" y="515"/>
                  </a:lnTo>
                  <a:lnTo>
                    <a:pt x="1322" y="538"/>
                  </a:lnTo>
                  <a:lnTo>
                    <a:pt x="1339" y="561"/>
                  </a:lnTo>
                  <a:lnTo>
                    <a:pt x="1356" y="588"/>
                  </a:lnTo>
                  <a:lnTo>
                    <a:pt x="1372" y="616"/>
                  </a:lnTo>
                  <a:lnTo>
                    <a:pt x="1389" y="646"/>
                  </a:lnTo>
                  <a:lnTo>
                    <a:pt x="1401" y="676"/>
                  </a:lnTo>
                  <a:lnTo>
                    <a:pt x="1413" y="707"/>
                  </a:lnTo>
                  <a:lnTo>
                    <a:pt x="1422" y="738"/>
                  </a:lnTo>
                  <a:lnTo>
                    <a:pt x="1428" y="768"/>
                  </a:lnTo>
                  <a:lnTo>
                    <a:pt x="1430" y="798"/>
                  </a:lnTo>
                  <a:lnTo>
                    <a:pt x="1428" y="826"/>
                  </a:lnTo>
                  <a:lnTo>
                    <a:pt x="1422" y="853"/>
                  </a:lnTo>
                  <a:lnTo>
                    <a:pt x="1410" y="878"/>
                  </a:lnTo>
                  <a:lnTo>
                    <a:pt x="1393" y="900"/>
                  </a:lnTo>
                  <a:lnTo>
                    <a:pt x="1371" y="920"/>
                  </a:lnTo>
                  <a:lnTo>
                    <a:pt x="1343" y="936"/>
                  </a:lnTo>
                  <a:lnTo>
                    <a:pt x="1307" y="947"/>
                  </a:lnTo>
                  <a:lnTo>
                    <a:pt x="1290" y="951"/>
                  </a:lnTo>
                  <a:lnTo>
                    <a:pt x="1271" y="954"/>
                  </a:lnTo>
                  <a:lnTo>
                    <a:pt x="1254" y="957"/>
                  </a:lnTo>
                  <a:lnTo>
                    <a:pt x="1235" y="958"/>
                  </a:lnTo>
                  <a:lnTo>
                    <a:pt x="1217" y="959"/>
                  </a:lnTo>
                  <a:lnTo>
                    <a:pt x="1199" y="959"/>
                  </a:lnTo>
                  <a:lnTo>
                    <a:pt x="1180" y="958"/>
                  </a:lnTo>
                  <a:lnTo>
                    <a:pt x="1162" y="958"/>
                  </a:lnTo>
                  <a:lnTo>
                    <a:pt x="1142" y="956"/>
                  </a:lnTo>
                  <a:lnTo>
                    <a:pt x="1124" y="954"/>
                  </a:lnTo>
                  <a:lnTo>
                    <a:pt x="1105" y="952"/>
                  </a:lnTo>
                  <a:lnTo>
                    <a:pt x="1087" y="950"/>
                  </a:lnTo>
                  <a:lnTo>
                    <a:pt x="1068" y="946"/>
                  </a:lnTo>
                  <a:lnTo>
                    <a:pt x="1051" y="944"/>
                  </a:lnTo>
                  <a:lnTo>
                    <a:pt x="1033" y="941"/>
                  </a:lnTo>
                  <a:lnTo>
                    <a:pt x="1015" y="937"/>
                  </a:lnTo>
                  <a:lnTo>
                    <a:pt x="982" y="930"/>
                  </a:lnTo>
                  <a:lnTo>
                    <a:pt x="949" y="923"/>
                  </a:lnTo>
                  <a:lnTo>
                    <a:pt x="916" y="915"/>
                  </a:lnTo>
                  <a:lnTo>
                    <a:pt x="885" y="906"/>
                  </a:lnTo>
                  <a:lnTo>
                    <a:pt x="854" y="897"/>
                  </a:lnTo>
                  <a:lnTo>
                    <a:pt x="823" y="886"/>
                  </a:lnTo>
                  <a:lnTo>
                    <a:pt x="793" y="875"/>
                  </a:lnTo>
                  <a:lnTo>
                    <a:pt x="763" y="865"/>
                  </a:lnTo>
                  <a:lnTo>
                    <a:pt x="733" y="852"/>
                  </a:lnTo>
                  <a:lnTo>
                    <a:pt x="703" y="840"/>
                  </a:lnTo>
                  <a:lnTo>
                    <a:pt x="675" y="826"/>
                  </a:lnTo>
                  <a:lnTo>
                    <a:pt x="645" y="814"/>
                  </a:lnTo>
                  <a:lnTo>
                    <a:pt x="615" y="800"/>
                  </a:lnTo>
                  <a:lnTo>
                    <a:pt x="585" y="786"/>
                  </a:lnTo>
                  <a:lnTo>
                    <a:pt x="555" y="772"/>
                  </a:lnTo>
                  <a:lnTo>
                    <a:pt x="525" y="757"/>
                  </a:lnTo>
                  <a:lnTo>
                    <a:pt x="519" y="757"/>
                  </a:lnTo>
                  <a:lnTo>
                    <a:pt x="515" y="762"/>
                  </a:lnTo>
                  <a:lnTo>
                    <a:pt x="512" y="768"/>
                  </a:lnTo>
                  <a:lnTo>
                    <a:pt x="515" y="772"/>
                  </a:lnTo>
                  <a:lnTo>
                    <a:pt x="533" y="782"/>
                  </a:lnTo>
                  <a:lnTo>
                    <a:pt x="550" y="791"/>
                  </a:lnTo>
                  <a:lnTo>
                    <a:pt x="567" y="800"/>
                  </a:lnTo>
                  <a:lnTo>
                    <a:pt x="585" y="809"/>
                  </a:lnTo>
                  <a:lnTo>
                    <a:pt x="602" y="817"/>
                  </a:lnTo>
                  <a:lnTo>
                    <a:pt x="618" y="826"/>
                  </a:lnTo>
                  <a:lnTo>
                    <a:pt x="635" y="835"/>
                  </a:lnTo>
                  <a:lnTo>
                    <a:pt x="652" y="843"/>
                  </a:lnTo>
                  <a:lnTo>
                    <a:pt x="669" y="851"/>
                  </a:lnTo>
                  <a:lnTo>
                    <a:pt x="686" y="858"/>
                  </a:lnTo>
                  <a:lnTo>
                    <a:pt x="702" y="866"/>
                  </a:lnTo>
                  <a:lnTo>
                    <a:pt x="721" y="873"/>
                  </a:lnTo>
                  <a:lnTo>
                    <a:pt x="738" y="879"/>
                  </a:lnTo>
                  <a:lnTo>
                    <a:pt x="756" y="885"/>
                  </a:lnTo>
                  <a:lnTo>
                    <a:pt x="775" y="892"/>
                  </a:lnTo>
                  <a:lnTo>
                    <a:pt x="794" y="898"/>
                  </a:lnTo>
                  <a:lnTo>
                    <a:pt x="819" y="905"/>
                  </a:lnTo>
                  <a:lnTo>
                    <a:pt x="844" y="912"/>
                  </a:lnTo>
                  <a:lnTo>
                    <a:pt x="868" y="919"/>
                  </a:lnTo>
                  <a:lnTo>
                    <a:pt x="892" y="926"/>
                  </a:lnTo>
                  <a:lnTo>
                    <a:pt x="918" y="931"/>
                  </a:lnTo>
                  <a:lnTo>
                    <a:pt x="943" y="937"/>
                  </a:lnTo>
                  <a:lnTo>
                    <a:pt x="967" y="942"/>
                  </a:lnTo>
                  <a:lnTo>
                    <a:pt x="992" y="946"/>
                  </a:lnTo>
                  <a:lnTo>
                    <a:pt x="1018" y="951"/>
                  </a:lnTo>
                  <a:lnTo>
                    <a:pt x="1043" y="956"/>
                  </a:lnTo>
                  <a:lnTo>
                    <a:pt x="1068" y="958"/>
                  </a:lnTo>
                  <a:lnTo>
                    <a:pt x="1094" y="961"/>
                  </a:lnTo>
                  <a:lnTo>
                    <a:pt x="1119" y="964"/>
                  </a:lnTo>
                  <a:lnTo>
                    <a:pt x="1144" y="966"/>
                  </a:lnTo>
                  <a:lnTo>
                    <a:pt x="1170" y="967"/>
                  </a:lnTo>
                  <a:lnTo>
                    <a:pt x="1195" y="967"/>
                  </a:lnTo>
                  <a:lnTo>
                    <a:pt x="1209" y="967"/>
                  </a:lnTo>
                  <a:lnTo>
                    <a:pt x="1224" y="966"/>
                  </a:lnTo>
                  <a:lnTo>
                    <a:pt x="1240" y="966"/>
                  </a:lnTo>
                  <a:lnTo>
                    <a:pt x="1256" y="964"/>
                  </a:lnTo>
                  <a:lnTo>
                    <a:pt x="1271" y="962"/>
                  </a:lnTo>
                  <a:lnTo>
                    <a:pt x="1287" y="959"/>
                  </a:lnTo>
                  <a:lnTo>
                    <a:pt x="1303" y="957"/>
                  </a:lnTo>
                  <a:lnTo>
                    <a:pt x="1319" y="952"/>
                  </a:lnTo>
                  <a:lnTo>
                    <a:pt x="1336" y="947"/>
                  </a:lnTo>
                  <a:lnTo>
                    <a:pt x="1351" y="942"/>
                  </a:lnTo>
                  <a:lnTo>
                    <a:pt x="1364" y="936"/>
                  </a:lnTo>
                  <a:lnTo>
                    <a:pt x="1378" y="928"/>
                  </a:lnTo>
                  <a:lnTo>
                    <a:pt x="1392" y="920"/>
                  </a:lnTo>
                  <a:lnTo>
                    <a:pt x="1404" y="911"/>
                  </a:lnTo>
                  <a:lnTo>
                    <a:pt x="1415" y="899"/>
                  </a:lnTo>
                  <a:lnTo>
                    <a:pt x="1424" y="888"/>
                  </a:lnTo>
                  <a:lnTo>
                    <a:pt x="1439" y="862"/>
                  </a:lnTo>
                  <a:lnTo>
                    <a:pt x="1450" y="836"/>
                  </a:lnTo>
                  <a:lnTo>
                    <a:pt x="1455" y="809"/>
                  </a:lnTo>
                  <a:lnTo>
                    <a:pt x="1458" y="780"/>
                  </a:lnTo>
                  <a:lnTo>
                    <a:pt x="1455" y="752"/>
                  </a:lnTo>
                  <a:lnTo>
                    <a:pt x="1451" y="723"/>
                  </a:lnTo>
                  <a:lnTo>
                    <a:pt x="1443" y="694"/>
                  </a:lnTo>
                  <a:lnTo>
                    <a:pt x="1432" y="665"/>
                  </a:lnTo>
                  <a:lnTo>
                    <a:pt x="1419" y="636"/>
                  </a:lnTo>
                  <a:lnTo>
                    <a:pt x="1405" y="608"/>
                  </a:lnTo>
                  <a:lnTo>
                    <a:pt x="1389" y="581"/>
                  </a:lnTo>
                  <a:lnTo>
                    <a:pt x="1372" y="555"/>
                  </a:lnTo>
                  <a:lnTo>
                    <a:pt x="1355" y="529"/>
                  </a:lnTo>
                  <a:lnTo>
                    <a:pt x="1338" y="505"/>
                  </a:lnTo>
                  <a:lnTo>
                    <a:pt x="1321" y="483"/>
                  </a:lnTo>
                  <a:lnTo>
                    <a:pt x="1305" y="463"/>
                  </a:lnTo>
                  <a:lnTo>
                    <a:pt x="1280" y="435"/>
                  </a:lnTo>
                  <a:lnTo>
                    <a:pt x="1255" y="408"/>
                  </a:lnTo>
                  <a:lnTo>
                    <a:pt x="1227" y="382"/>
                  </a:lnTo>
                  <a:lnTo>
                    <a:pt x="1200" y="355"/>
                  </a:lnTo>
                  <a:lnTo>
                    <a:pt x="1171" y="331"/>
                  </a:lnTo>
                  <a:lnTo>
                    <a:pt x="1141" y="307"/>
                  </a:lnTo>
                  <a:lnTo>
                    <a:pt x="1110" y="284"/>
                  </a:lnTo>
                  <a:lnTo>
                    <a:pt x="1078" y="261"/>
                  </a:lnTo>
                  <a:lnTo>
                    <a:pt x="1045" y="240"/>
                  </a:lnTo>
                  <a:lnTo>
                    <a:pt x="1013" y="219"/>
                  </a:lnTo>
                  <a:lnTo>
                    <a:pt x="980" y="200"/>
                  </a:lnTo>
                  <a:lnTo>
                    <a:pt x="946" y="180"/>
                  </a:lnTo>
                  <a:lnTo>
                    <a:pt x="913" y="162"/>
                  </a:lnTo>
                  <a:lnTo>
                    <a:pt x="880" y="144"/>
                  </a:lnTo>
                  <a:lnTo>
                    <a:pt x="846" y="127"/>
                  </a:lnTo>
                  <a:lnTo>
                    <a:pt x="813" y="111"/>
                  </a:lnTo>
                  <a:lnTo>
                    <a:pt x="781" y="96"/>
                  </a:lnTo>
                  <a:lnTo>
                    <a:pt x="746" y="82"/>
                  </a:lnTo>
                  <a:lnTo>
                    <a:pt x="713" y="68"/>
                  </a:lnTo>
                  <a:lnTo>
                    <a:pt x="677" y="57"/>
                  </a:lnTo>
                  <a:lnTo>
                    <a:pt x="642" y="46"/>
                  </a:lnTo>
                  <a:lnTo>
                    <a:pt x="607" y="37"/>
                  </a:lnTo>
                  <a:lnTo>
                    <a:pt x="570" y="28"/>
                  </a:lnTo>
                  <a:lnTo>
                    <a:pt x="533" y="21"/>
                  </a:lnTo>
                  <a:lnTo>
                    <a:pt x="496" y="15"/>
                  </a:lnTo>
                  <a:lnTo>
                    <a:pt x="459" y="9"/>
                  </a:lnTo>
                  <a:lnTo>
                    <a:pt x="422" y="6"/>
                  </a:lnTo>
                  <a:lnTo>
                    <a:pt x="386" y="3"/>
                  </a:lnTo>
                  <a:lnTo>
                    <a:pt x="349" y="1"/>
                  </a:lnTo>
                  <a:lnTo>
                    <a:pt x="312" y="0"/>
                  </a:lnTo>
                  <a:lnTo>
                    <a:pt x="275" y="1"/>
                  </a:lnTo>
                  <a:lnTo>
                    <a:pt x="239" y="3"/>
                  </a:lnTo>
                  <a:lnTo>
                    <a:pt x="214" y="5"/>
                  </a:lnTo>
                  <a:lnTo>
                    <a:pt x="189" y="9"/>
                  </a:lnTo>
                  <a:lnTo>
                    <a:pt x="164" y="15"/>
                  </a:lnTo>
                  <a:lnTo>
                    <a:pt x="140" y="23"/>
                  </a:lnTo>
                  <a:lnTo>
                    <a:pt x="118" y="34"/>
                  </a:lnTo>
                  <a:lnTo>
                    <a:pt x="97" y="45"/>
                  </a:lnTo>
                  <a:lnTo>
                    <a:pt x="77" y="59"/>
                  </a:lnTo>
                  <a:lnTo>
                    <a:pt x="60" y="74"/>
                  </a:lnTo>
                  <a:lnTo>
                    <a:pt x="44" y="91"/>
                  </a:lnTo>
                  <a:lnTo>
                    <a:pt x="30" y="110"/>
                  </a:lnTo>
                  <a:lnTo>
                    <a:pt x="18" y="130"/>
                  </a:lnTo>
                  <a:lnTo>
                    <a:pt x="9" y="152"/>
                  </a:lnTo>
                  <a:lnTo>
                    <a:pt x="3" y="177"/>
                  </a:lnTo>
                  <a:lnTo>
                    <a:pt x="0" y="202"/>
                  </a:lnTo>
                  <a:lnTo>
                    <a:pt x="1" y="230"/>
                  </a:lnTo>
                  <a:lnTo>
                    <a:pt x="4" y="258"/>
                  </a:lnTo>
                  <a:lnTo>
                    <a:pt x="12" y="292"/>
                  </a:lnTo>
                  <a:lnTo>
                    <a:pt x="23" y="323"/>
                  </a:lnTo>
                  <a:lnTo>
                    <a:pt x="37" y="352"/>
                  </a:lnTo>
                  <a:lnTo>
                    <a:pt x="52" y="381"/>
                  </a:lnTo>
                  <a:lnTo>
                    <a:pt x="70" y="407"/>
                  </a:lnTo>
                  <a:lnTo>
                    <a:pt x="88" y="434"/>
                  </a:lnTo>
                  <a:lnTo>
                    <a:pt x="110" y="458"/>
                  </a:lnTo>
                  <a:lnTo>
                    <a:pt x="132" y="482"/>
                  </a:lnTo>
                  <a:lnTo>
                    <a:pt x="155" y="504"/>
                  </a:lnTo>
                  <a:lnTo>
                    <a:pt x="181" y="526"/>
                  </a:lnTo>
                  <a:lnTo>
                    <a:pt x="206" y="548"/>
                  </a:lnTo>
                  <a:lnTo>
                    <a:pt x="231" y="568"/>
                  </a:lnTo>
                  <a:lnTo>
                    <a:pt x="258" y="588"/>
                  </a:lnTo>
                  <a:lnTo>
                    <a:pt x="284" y="608"/>
                  </a:lnTo>
                  <a:lnTo>
                    <a:pt x="310" y="627"/>
                  </a:lnTo>
                  <a:lnTo>
                    <a:pt x="336" y="647"/>
                  </a:lnTo>
                  <a:lnTo>
                    <a:pt x="337" y="647"/>
                  </a:lnTo>
                  <a:lnTo>
                    <a:pt x="337" y="646"/>
                  </a:lnTo>
                  <a:lnTo>
                    <a:pt x="338" y="6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1" name="Freeform 136"/>
            <p:cNvSpPr>
              <a:spLocks/>
            </p:cNvSpPr>
            <p:nvPr/>
          </p:nvSpPr>
          <p:spPr bwMode="auto">
            <a:xfrm>
              <a:off x="12060755" y="2890598"/>
              <a:ext cx="123066" cy="260016"/>
            </a:xfrm>
            <a:custGeom>
              <a:avLst/>
              <a:gdLst>
                <a:gd name="T0" fmla="*/ 22 w 183"/>
                <a:gd name="T1" fmla="*/ 1 h 454"/>
                <a:gd name="T2" fmla="*/ 18 w 183"/>
                <a:gd name="T3" fmla="*/ 7 h 454"/>
                <a:gd name="T4" fmla="*/ 14 w 183"/>
                <a:gd name="T5" fmla="*/ 13 h 454"/>
                <a:gd name="T6" fmla="*/ 10 w 183"/>
                <a:gd name="T7" fmla="*/ 19 h 454"/>
                <a:gd name="T8" fmla="*/ 7 w 183"/>
                <a:gd name="T9" fmla="*/ 26 h 454"/>
                <a:gd name="T10" fmla="*/ 4 w 183"/>
                <a:gd name="T11" fmla="*/ 34 h 454"/>
                <a:gd name="T12" fmla="*/ 2 w 183"/>
                <a:gd name="T13" fmla="*/ 41 h 454"/>
                <a:gd name="T14" fmla="*/ 1 w 183"/>
                <a:gd name="T15" fmla="*/ 48 h 454"/>
                <a:gd name="T16" fmla="*/ 0 w 183"/>
                <a:gd name="T17" fmla="*/ 56 h 454"/>
                <a:gd name="T18" fmla="*/ 1 w 183"/>
                <a:gd name="T19" fmla="*/ 57 h 454"/>
                <a:gd name="T20" fmla="*/ 2 w 183"/>
                <a:gd name="T21" fmla="*/ 57 h 454"/>
                <a:gd name="T22" fmla="*/ 4 w 183"/>
                <a:gd name="T23" fmla="*/ 55 h 454"/>
                <a:gd name="T24" fmla="*/ 4 w 183"/>
                <a:gd name="T25" fmla="*/ 54 h 454"/>
                <a:gd name="T26" fmla="*/ 6 w 183"/>
                <a:gd name="T27" fmla="*/ 47 h 454"/>
                <a:gd name="T28" fmla="*/ 7 w 183"/>
                <a:gd name="T29" fmla="*/ 40 h 454"/>
                <a:gd name="T30" fmla="*/ 9 w 183"/>
                <a:gd name="T31" fmla="*/ 33 h 454"/>
                <a:gd name="T32" fmla="*/ 10 w 183"/>
                <a:gd name="T33" fmla="*/ 27 h 454"/>
                <a:gd name="T34" fmla="*/ 13 w 183"/>
                <a:gd name="T35" fmla="*/ 20 h 454"/>
                <a:gd name="T36" fmla="*/ 15 w 183"/>
                <a:gd name="T37" fmla="*/ 14 h 454"/>
                <a:gd name="T38" fmla="*/ 19 w 183"/>
                <a:gd name="T39" fmla="*/ 8 h 454"/>
                <a:gd name="T40" fmla="*/ 23 w 183"/>
                <a:gd name="T41" fmla="*/ 2 h 454"/>
                <a:gd name="T42" fmla="*/ 23 w 183"/>
                <a:gd name="T43" fmla="*/ 1 h 454"/>
                <a:gd name="T44" fmla="*/ 23 w 183"/>
                <a:gd name="T45" fmla="*/ 1 h 454"/>
                <a:gd name="T46" fmla="*/ 23 w 183"/>
                <a:gd name="T47" fmla="*/ 0 h 454"/>
                <a:gd name="T48" fmla="*/ 22 w 183"/>
                <a:gd name="T49" fmla="*/ 1 h 454"/>
                <a:gd name="T50" fmla="*/ 22 w 183"/>
                <a:gd name="T51" fmla="*/ 1 h 45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3" h="454">
                  <a:moveTo>
                    <a:pt x="176" y="2"/>
                  </a:moveTo>
                  <a:lnTo>
                    <a:pt x="138" y="49"/>
                  </a:lnTo>
                  <a:lnTo>
                    <a:pt x="105" y="98"/>
                  </a:lnTo>
                  <a:lnTo>
                    <a:pt x="74" y="152"/>
                  </a:lnTo>
                  <a:lnTo>
                    <a:pt x="49" y="208"/>
                  </a:lnTo>
                  <a:lnTo>
                    <a:pt x="27" y="265"/>
                  </a:lnTo>
                  <a:lnTo>
                    <a:pt x="12" y="324"/>
                  </a:lnTo>
                  <a:lnTo>
                    <a:pt x="2" y="384"/>
                  </a:lnTo>
                  <a:lnTo>
                    <a:pt x="0" y="444"/>
                  </a:lnTo>
                  <a:lnTo>
                    <a:pt x="5" y="454"/>
                  </a:lnTo>
                  <a:lnTo>
                    <a:pt x="15" y="451"/>
                  </a:lnTo>
                  <a:lnTo>
                    <a:pt x="25" y="440"/>
                  </a:lnTo>
                  <a:lnTo>
                    <a:pt x="31" y="430"/>
                  </a:lnTo>
                  <a:lnTo>
                    <a:pt x="43" y="374"/>
                  </a:lnTo>
                  <a:lnTo>
                    <a:pt x="53" y="317"/>
                  </a:lnTo>
                  <a:lnTo>
                    <a:pt x="66" y="264"/>
                  </a:lnTo>
                  <a:lnTo>
                    <a:pt x="80" y="211"/>
                  </a:lnTo>
                  <a:lnTo>
                    <a:pt x="97" y="160"/>
                  </a:lnTo>
                  <a:lnTo>
                    <a:pt x="119" y="110"/>
                  </a:lnTo>
                  <a:lnTo>
                    <a:pt x="146" y="60"/>
                  </a:lnTo>
                  <a:lnTo>
                    <a:pt x="181" y="12"/>
                  </a:lnTo>
                  <a:lnTo>
                    <a:pt x="183" y="7"/>
                  </a:lnTo>
                  <a:lnTo>
                    <a:pt x="183" y="2"/>
                  </a:lnTo>
                  <a:lnTo>
                    <a:pt x="181" y="0"/>
                  </a:lnTo>
                  <a:lnTo>
                    <a:pt x="17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2" name="Freeform 137"/>
            <p:cNvSpPr>
              <a:spLocks/>
            </p:cNvSpPr>
            <p:nvPr/>
          </p:nvSpPr>
          <p:spPr bwMode="auto">
            <a:xfrm>
              <a:off x="12899474" y="3293794"/>
              <a:ext cx="239443" cy="270325"/>
            </a:xfrm>
            <a:custGeom>
              <a:avLst/>
              <a:gdLst>
                <a:gd name="T0" fmla="*/ 44 w 359"/>
                <a:gd name="T1" fmla="*/ 0 h 473"/>
                <a:gd name="T2" fmla="*/ 42 w 359"/>
                <a:gd name="T3" fmla="*/ 4 h 473"/>
                <a:gd name="T4" fmla="*/ 40 w 359"/>
                <a:gd name="T5" fmla="*/ 8 h 473"/>
                <a:gd name="T6" fmla="*/ 37 w 359"/>
                <a:gd name="T7" fmla="*/ 12 h 473"/>
                <a:gd name="T8" fmla="*/ 35 w 359"/>
                <a:gd name="T9" fmla="*/ 15 h 473"/>
                <a:gd name="T10" fmla="*/ 33 w 359"/>
                <a:gd name="T11" fmla="*/ 19 h 473"/>
                <a:gd name="T12" fmla="*/ 31 w 359"/>
                <a:gd name="T13" fmla="*/ 22 h 473"/>
                <a:gd name="T14" fmla="*/ 28 w 359"/>
                <a:gd name="T15" fmla="*/ 26 h 473"/>
                <a:gd name="T16" fmla="*/ 25 w 359"/>
                <a:gd name="T17" fmla="*/ 29 h 473"/>
                <a:gd name="T18" fmla="*/ 23 w 359"/>
                <a:gd name="T19" fmla="*/ 33 h 473"/>
                <a:gd name="T20" fmla="*/ 20 w 359"/>
                <a:gd name="T21" fmla="*/ 36 h 473"/>
                <a:gd name="T22" fmla="*/ 17 w 359"/>
                <a:gd name="T23" fmla="*/ 39 h 473"/>
                <a:gd name="T24" fmla="*/ 14 w 359"/>
                <a:gd name="T25" fmla="*/ 42 h 473"/>
                <a:gd name="T26" fmla="*/ 11 w 359"/>
                <a:gd name="T27" fmla="*/ 45 h 473"/>
                <a:gd name="T28" fmla="*/ 8 w 359"/>
                <a:gd name="T29" fmla="*/ 48 h 473"/>
                <a:gd name="T30" fmla="*/ 5 w 359"/>
                <a:gd name="T31" fmla="*/ 51 h 473"/>
                <a:gd name="T32" fmla="*/ 1 w 359"/>
                <a:gd name="T33" fmla="*/ 53 h 473"/>
                <a:gd name="T34" fmla="*/ 0 w 359"/>
                <a:gd name="T35" fmla="*/ 55 h 473"/>
                <a:gd name="T36" fmla="*/ 0 w 359"/>
                <a:gd name="T37" fmla="*/ 57 h 473"/>
                <a:gd name="T38" fmla="*/ 0 w 359"/>
                <a:gd name="T39" fmla="*/ 59 h 473"/>
                <a:gd name="T40" fmla="*/ 2 w 359"/>
                <a:gd name="T41" fmla="*/ 59 h 473"/>
                <a:gd name="T42" fmla="*/ 6 w 359"/>
                <a:gd name="T43" fmla="*/ 57 h 473"/>
                <a:gd name="T44" fmla="*/ 10 w 359"/>
                <a:gd name="T45" fmla="*/ 55 h 473"/>
                <a:gd name="T46" fmla="*/ 14 w 359"/>
                <a:gd name="T47" fmla="*/ 52 h 473"/>
                <a:gd name="T48" fmla="*/ 17 w 359"/>
                <a:gd name="T49" fmla="*/ 49 h 473"/>
                <a:gd name="T50" fmla="*/ 20 w 359"/>
                <a:gd name="T51" fmla="*/ 46 h 473"/>
                <a:gd name="T52" fmla="*/ 23 w 359"/>
                <a:gd name="T53" fmla="*/ 42 h 473"/>
                <a:gd name="T54" fmla="*/ 26 w 359"/>
                <a:gd name="T55" fmla="*/ 38 h 473"/>
                <a:gd name="T56" fmla="*/ 29 w 359"/>
                <a:gd name="T57" fmla="*/ 34 h 473"/>
                <a:gd name="T58" fmla="*/ 31 w 359"/>
                <a:gd name="T59" fmla="*/ 30 h 473"/>
                <a:gd name="T60" fmla="*/ 34 w 359"/>
                <a:gd name="T61" fmla="*/ 26 h 473"/>
                <a:gd name="T62" fmla="*/ 36 w 359"/>
                <a:gd name="T63" fmla="*/ 21 h 473"/>
                <a:gd name="T64" fmla="*/ 38 w 359"/>
                <a:gd name="T65" fmla="*/ 17 h 473"/>
                <a:gd name="T66" fmla="*/ 40 w 359"/>
                <a:gd name="T67" fmla="*/ 13 h 473"/>
                <a:gd name="T68" fmla="*/ 41 w 359"/>
                <a:gd name="T69" fmla="*/ 8 h 473"/>
                <a:gd name="T70" fmla="*/ 43 w 359"/>
                <a:gd name="T71" fmla="*/ 4 h 473"/>
                <a:gd name="T72" fmla="*/ 44 w 359"/>
                <a:gd name="T73" fmla="*/ 0 h 473"/>
                <a:gd name="T74" fmla="*/ 44 w 359"/>
                <a:gd name="T75" fmla="*/ 0 h 473"/>
                <a:gd name="T76" fmla="*/ 44 w 359"/>
                <a:gd name="T77" fmla="*/ 0 h 473"/>
                <a:gd name="T78" fmla="*/ 44 w 359"/>
                <a:gd name="T79" fmla="*/ 0 h 473"/>
                <a:gd name="T80" fmla="*/ 44 w 359"/>
                <a:gd name="T81" fmla="*/ 0 h 473"/>
                <a:gd name="T82" fmla="*/ 44 w 359"/>
                <a:gd name="T83" fmla="*/ 0 h 4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59" h="473">
                  <a:moveTo>
                    <a:pt x="352" y="4"/>
                  </a:moveTo>
                  <a:lnTo>
                    <a:pt x="336" y="36"/>
                  </a:lnTo>
                  <a:lnTo>
                    <a:pt x="320" y="67"/>
                  </a:lnTo>
                  <a:lnTo>
                    <a:pt x="303" y="97"/>
                  </a:lnTo>
                  <a:lnTo>
                    <a:pt x="286" y="127"/>
                  </a:lnTo>
                  <a:lnTo>
                    <a:pt x="267" y="156"/>
                  </a:lnTo>
                  <a:lnTo>
                    <a:pt x="248" y="183"/>
                  </a:lnTo>
                  <a:lnTo>
                    <a:pt x="228" y="211"/>
                  </a:lnTo>
                  <a:lnTo>
                    <a:pt x="207" y="238"/>
                  </a:lnTo>
                  <a:lnTo>
                    <a:pt x="185" y="264"/>
                  </a:lnTo>
                  <a:lnTo>
                    <a:pt x="164" y="290"/>
                  </a:lnTo>
                  <a:lnTo>
                    <a:pt x="141" y="315"/>
                  </a:lnTo>
                  <a:lnTo>
                    <a:pt x="116" y="339"/>
                  </a:lnTo>
                  <a:lnTo>
                    <a:pt x="92" y="363"/>
                  </a:lnTo>
                  <a:lnTo>
                    <a:pt x="67" y="386"/>
                  </a:lnTo>
                  <a:lnTo>
                    <a:pt x="40" y="409"/>
                  </a:lnTo>
                  <a:lnTo>
                    <a:pt x="13" y="431"/>
                  </a:lnTo>
                  <a:lnTo>
                    <a:pt x="4" y="444"/>
                  </a:lnTo>
                  <a:lnTo>
                    <a:pt x="0" y="460"/>
                  </a:lnTo>
                  <a:lnTo>
                    <a:pt x="4" y="473"/>
                  </a:lnTo>
                  <a:lnTo>
                    <a:pt x="18" y="473"/>
                  </a:lnTo>
                  <a:lnTo>
                    <a:pt x="52" y="458"/>
                  </a:lnTo>
                  <a:lnTo>
                    <a:pt x="83" y="440"/>
                  </a:lnTo>
                  <a:lnTo>
                    <a:pt x="112" y="419"/>
                  </a:lnTo>
                  <a:lnTo>
                    <a:pt x="139" y="394"/>
                  </a:lnTo>
                  <a:lnTo>
                    <a:pt x="165" y="368"/>
                  </a:lnTo>
                  <a:lnTo>
                    <a:pt x="189" y="339"/>
                  </a:lnTo>
                  <a:lnTo>
                    <a:pt x="212" y="309"/>
                  </a:lnTo>
                  <a:lnTo>
                    <a:pt x="234" y="276"/>
                  </a:lnTo>
                  <a:lnTo>
                    <a:pt x="253" y="242"/>
                  </a:lnTo>
                  <a:lnTo>
                    <a:pt x="272" y="209"/>
                  </a:lnTo>
                  <a:lnTo>
                    <a:pt x="289" y="173"/>
                  </a:lnTo>
                  <a:lnTo>
                    <a:pt x="305" y="139"/>
                  </a:lnTo>
                  <a:lnTo>
                    <a:pt x="320" y="104"/>
                  </a:lnTo>
                  <a:lnTo>
                    <a:pt x="334" y="69"/>
                  </a:lnTo>
                  <a:lnTo>
                    <a:pt x="348" y="36"/>
                  </a:lnTo>
                  <a:lnTo>
                    <a:pt x="359" y="4"/>
                  </a:lnTo>
                  <a:lnTo>
                    <a:pt x="359" y="0"/>
                  </a:lnTo>
                  <a:lnTo>
                    <a:pt x="358" y="0"/>
                  </a:lnTo>
                  <a:lnTo>
                    <a:pt x="355" y="1"/>
                  </a:lnTo>
                  <a:lnTo>
                    <a:pt x="352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3" name="Freeform 138"/>
            <p:cNvSpPr>
              <a:spLocks/>
            </p:cNvSpPr>
            <p:nvPr/>
          </p:nvSpPr>
          <p:spPr bwMode="auto">
            <a:xfrm>
              <a:off x="12066106" y="3121978"/>
              <a:ext cx="869486" cy="449014"/>
            </a:xfrm>
            <a:custGeom>
              <a:avLst/>
              <a:gdLst>
                <a:gd name="T0" fmla="*/ 1 w 1300"/>
                <a:gd name="T1" fmla="*/ 6 h 785"/>
                <a:gd name="T2" fmla="*/ 2 w 1300"/>
                <a:gd name="T3" fmla="*/ 17 h 785"/>
                <a:gd name="T4" fmla="*/ 6 w 1300"/>
                <a:gd name="T5" fmla="*/ 28 h 785"/>
                <a:gd name="T6" fmla="*/ 11 w 1300"/>
                <a:gd name="T7" fmla="*/ 38 h 785"/>
                <a:gd name="T8" fmla="*/ 18 w 1300"/>
                <a:gd name="T9" fmla="*/ 47 h 785"/>
                <a:gd name="T10" fmla="*/ 26 w 1300"/>
                <a:gd name="T11" fmla="*/ 56 h 785"/>
                <a:gd name="T12" fmla="*/ 34 w 1300"/>
                <a:gd name="T13" fmla="*/ 63 h 785"/>
                <a:gd name="T14" fmla="*/ 44 w 1300"/>
                <a:gd name="T15" fmla="*/ 70 h 785"/>
                <a:gd name="T16" fmla="*/ 52 w 1300"/>
                <a:gd name="T17" fmla="*/ 75 h 785"/>
                <a:gd name="T18" fmla="*/ 58 w 1300"/>
                <a:gd name="T19" fmla="*/ 78 h 785"/>
                <a:gd name="T20" fmla="*/ 65 w 1300"/>
                <a:gd name="T21" fmla="*/ 81 h 785"/>
                <a:gd name="T22" fmla="*/ 71 w 1300"/>
                <a:gd name="T23" fmla="*/ 84 h 785"/>
                <a:gd name="T24" fmla="*/ 78 w 1300"/>
                <a:gd name="T25" fmla="*/ 87 h 785"/>
                <a:gd name="T26" fmla="*/ 85 w 1300"/>
                <a:gd name="T27" fmla="*/ 90 h 785"/>
                <a:gd name="T28" fmla="*/ 92 w 1300"/>
                <a:gd name="T29" fmla="*/ 92 h 785"/>
                <a:gd name="T30" fmla="*/ 100 w 1300"/>
                <a:gd name="T31" fmla="*/ 94 h 785"/>
                <a:gd name="T32" fmla="*/ 107 w 1300"/>
                <a:gd name="T33" fmla="*/ 95 h 785"/>
                <a:gd name="T34" fmla="*/ 115 w 1300"/>
                <a:gd name="T35" fmla="*/ 96 h 785"/>
                <a:gd name="T36" fmla="*/ 122 w 1300"/>
                <a:gd name="T37" fmla="*/ 97 h 785"/>
                <a:gd name="T38" fmla="*/ 129 w 1300"/>
                <a:gd name="T39" fmla="*/ 98 h 785"/>
                <a:gd name="T40" fmla="*/ 137 w 1300"/>
                <a:gd name="T41" fmla="*/ 98 h 785"/>
                <a:gd name="T42" fmla="*/ 144 w 1300"/>
                <a:gd name="T43" fmla="*/ 97 h 785"/>
                <a:gd name="T44" fmla="*/ 151 w 1300"/>
                <a:gd name="T45" fmla="*/ 96 h 785"/>
                <a:gd name="T46" fmla="*/ 158 w 1300"/>
                <a:gd name="T47" fmla="*/ 95 h 785"/>
                <a:gd name="T48" fmla="*/ 162 w 1300"/>
                <a:gd name="T49" fmla="*/ 93 h 785"/>
                <a:gd name="T50" fmla="*/ 163 w 1300"/>
                <a:gd name="T51" fmla="*/ 91 h 785"/>
                <a:gd name="T52" fmla="*/ 159 w 1300"/>
                <a:gd name="T53" fmla="*/ 91 h 785"/>
                <a:gd name="T54" fmla="*/ 152 w 1300"/>
                <a:gd name="T55" fmla="*/ 92 h 785"/>
                <a:gd name="T56" fmla="*/ 145 w 1300"/>
                <a:gd name="T57" fmla="*/ 92 h 785"/>
                <a:gd name="T58" fmla="*/ 138 w 1300"/>
                <a:gd name="T59" fmla="*/ 92 h 785"/>
                <a:gd name="T60" fmla="*/ 132 w 1300"/>
                <a:gd name="T61" fmla="*/ 92 h 785"/>
                <a:gd name="T62" fmla="*/ 125 w 1300"/>
                <a:gd name="T63" fmla="*/ 92 h 785"/>
                <a:gd name="T64" fmla="*/ 118 w 1300"/>
                <a:gd name="T65" fmla="*/ 91 h 785"/>
                <a:gd name="T66" fmla="*/ 111 w 1300"/>
                <a:gd name="T67" fmla="*/ 90 h 785"/>
                <a:gd name="T68" fmla="*/ 105 w 1300"/>
                <a:gd name="T69" fmla="*/ 89 h 785"/>
                <a:gd name="T70" fmla="*/ 99 w 1300"/>
                <a:gd name="T71" fmla="*/ 87 h 785"/>
                <a:gd name="T72" fmla="*/ 93 w 1300"/>
                <a:gd name="T73" fmla="*/ 85 h 785"/>
                <a:gd name="T74" fmla="*/ 87 w 1300"/>
                <a:gd name="T75" fmla="*/ 83 h 785"/>
                <a:gd name="T76" fmla="*/ 82 w 1300"/>
                <a:gd name="T77" fmla="*/ 81 h 785"/>
                <a:gd name="T78" fmla="*/ 76 w 1300"/>
                <a:gd name="T79" fmla="*/ 79 h 785"/>
                <a:gd name="T80" fmla="*/ 70 w 1300"/>
                <a:gd name="T81" fmla="*/ 77 h 785"/>
                <a:gd name="T82" fmla="*/ 65 w 1300"/>
                <a:gd name="T83" fmla="*/ 74 h 785"/>
                <a:gd name="T84" fmla="*/ 57 w 1300"/>
                <a:gd name="T85" fmla="*/ 70 h 785"/>
                <a:gd name="T86" fmla="*/ 46 w 1300"/>
                <a:gd name="T87" fmla="*/ 63 h 785"/>
                <a:gd name="T88" fmla="*/ 36 w 1300"/>
                <a:gd name="T89" fmla="*/ 56 h 785"/>
                <a:gd name="T90" fmla="*/ 26 w 1300"/>
                <a:gd name="T91" fmla="*/ 48 h 785"/>
                <a:gd name="T92" fmla="*/ 17 w 1300"/>
                <a:gd name="T93" fmla="*/ 39 h 785"/>
                <a:gd name="T94" fmla="*/ 10 w 1300"/>
                <a:gd name="T95" fmla="*/ 29 h 785"/>
                <a:gd name="T96" fmla="*/ 5 w 1300"/>
                <a:gd name="T97" fmla="*/ 18 h 785"/>
                <a:gd name="T98" fmla="*/ 1 w 1300"/>
                <a:gd name="T99" fmla="*/ 6 h 785"/>
                <a:gd name="T100" fmla="*/ 1 w 1300"/>
                <a:gd name="T101" fmla="*/ 0 h 785"/>
                <a:gd name="T102" fmla="*/ 0 w 1300"/>
                <a:gd name="T103" fmla="*/ 0 h 785"/>
                <a:gd name="T104" fmla="*/ 0 w 1300"/>
                <a:gd name="T105" fmla="*/ 0 h 78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00" h="785">
                  <a:moveTo>
                    <a:pt x="0" y="3"/>
                  </a:moveTo>
                  <a:lnTo>
                    <a:pt x="1" y="51"/>
                  </a:lnTo>
                  <a:lnTo>
                    <a:pt x="7" y="98"/>
                  </a:lnTo>
                  <a:lnTo>
                    <a:pt x="16" y="143"/>
                  </a:lnTo>
                  <a:lnTo>
                    <a:pt x="29" y="187"/>
                  </a:lnTo>
                  <a:lnTo>
                    <a:pt x="45" y="230"/>
                  </a:lnTo>
                  <a:lnTo>
                    <a:pt x="64" y="270"/>
                  </a:lnTo>
                  <a:lnTo>
                    <a:pt x="87" y="308"/>
                  </a:lnTo>
                  <a:lnTo>
                    <a:pt x="111" y="345"/>
                  </a:lnTo>
                  <a:lnTo>
                    <a:pt x="138" y="381"/>
                  </a:lnTo>
                  <a:lnTo>
                    <a:pt x="168" y="415"/>
                  </a:lnTo>
                  <a:lnTo>
                    <a:pt x="201" y="448"/>
                  </a:lnTo>
                  <a:lnTo>
                    <a:pt x="235" y="479"/>
                  </a:lnTo>
                  <a:lnTo>
                    <a:pt x="271" y="509"/>
                  </a:lnTo>
                  <a:lnTo>
                    <a:pt x="308" y="536"/>
                  </a:lnTo>
                  <a:lnTo>
                    <a:pt x="347" y="563"/>
                  </a:lnTo>
                  <a:lnTo>
                    <a:pt x="387" y="588"/>
                  </a:lnTo>
                  <a:lnTo>
                    <a:pt x="411" y="602"/>
                  </a:lnTo>
                  <a:lnTo>
                    <a:pt x="436" y="616"/>
                  </a:lnTo>
                  <a:lnTo>
                    <a:pt x="461" y="629"/>
                  </a:lnTo>
                  <a:lnTo>
                    <a:pt x="486" y="642"/>
                  </a:lnTo>
                  <a:lnTo>
                    <a:pt x="513" y="654"/>
                  </a:lnTo>
                  <a:lnTo>
                    <a:pt x="539" y="667"/>
                  </a:lnTo>
                  <a:lnTo>
                    <a:pt x="566" y="678"/>
                  </a:lnTo>
                  <a:lnTo>
                    <a:pt x="593" y="690"/>
                  </a:lnTo>
                  <a:lnTo>
                    <a:pt x="621" y="700"/>
                  </a:lnTo>
                  <a:lnTo>
                    <a:pt x="650" y="710"/>
                  </a:lnTo>
                  <a:lnTo>
                    <a:pt x="678" y="720"/>
                  </a:lnTo>
                  <a:lnTo>
                    <a:pt x="707" y="729"/>
                  </a:lnTo>
                  <a:lnTo>
                    <a:pt x="736" y="738"/>
                  </a:lnTo>
                  <a:lnTo>
                    <a:pt x="765" y="746"/>
                  </a:lnTo>
                  <a:lnTo>
                    <a:pt x="795" y="753"/>
                  </a:lnTo>
                  <a:lnTo>
                    <a:pt x="825" y="760"/>
                  </a:lnTo>
                  <a:lnTo>
                    <a:pt x="854" y="766"/>
                  </a:lnTo>
                  <a:lnTo>
                    <a:pt x="883" y="770"/>
                  </a:lnTo>
                  <a:lnTo>
                    <a:pt x="913" y="775"/>
                  </a:lnTo>
                  <a:lnTo>
                    <a:pt x="943" y="778"/>
                  </a:lnTo>
                  <a:lnTo>
                    <a:pt x="973" y="782"/>
                  </a:lnTo>
                  <a:lnTo>
                    <a:pt x="1003" y="784"/>
                  </a:lnTo>
                  <a:lnTo>
                    <a:pt x="1032" y="785"/>
                  </a:lnTo>
                  <a:lnTo>
                    <a:pt x="1062" y="785"/>
                  </a:lnTo>
                  <a:lnTo>
                    <a:pt x="1091" y="785"/>
                  </a:lnTo>
                  <a:lnTo>
                    <a:pt x="1121" y="784"/>
                  </a:lnTo>
                  <a:lnTo>
                    <a:pt x="1149" y="782"/>
                  </a:lnTo>
                  <a:lnTo>
                    <a:pt x="1178" y="778"/>
                  </a:lnTo>
                  <a:lnTo>
                    <a:pt x="1206" y="774"/>
                  </a:lnTo>
                  <a:lnTo>
                    <a:pt x="1234" y="769"/>
                  </a:lnTo>
                  <a:lnTo>
                    <a:pt x="1261" y="762"/>
                  </a:lnTo>
                  <a:lnTo>
                    <a:pt x="1289" y="755"/>
                  </a:lnTo>
                  <a:lnTo>
                    <a:pt x="1296" y="750"/>
                  </a:lnTo>
                  <a:lnTo>
                    <a:pt x="1300" y="740"/>
                  </a:lnTo>
                  <a:lnTo>
                    <a:pt x="1300" y="731"/>
                  </a:lnTo>
                  <a:lnTo>
                    <a:pt x="1295" y="728"/>
                  </a:lnTo>
                  <a:lnTo>
                    <a:pt x="1266" y="731"/>
                  </a:lnTo>
                  <a:lnTo>
                    <a:pt x="1238" y="733"/>
                  </a:lnTo>
                  <a:lnTo>
                    <a:pt x="1211" y="736"/>
                  </a:lnTo>
                  <a:lnTo>
                    <a:pt x="1184" y="738"/>
                  </a:lnTo>
                  <a:lnTo>
                    <a:pt x="1156" y="739"/>
                  </a:lnTo>
                  <a:lnTo>
                    <a:pt x="1130" y="741"/>
                  </a:lnTo>
                  <a:lnTo>
                    <a:pt x="1103" y="741"/>
                  </a:lnTo>
                  <a:lnTo>
                    <a:pt x="1077" y="741"/>
                  </a:lnTo>
                  <a:lnTo>
                    <a:pt x="1050" y="741"/>
                  </a:lnTo>
                  <a:lnTo>
                    <a:pt x="1024" y="740"/>
                  </a:lnTo>
                  <a:lnTo>
                    <a:pt x="997" y="739"/>
                  </a:lnTo>
                  <a:lnTo>
                    <a:pt x="971" y="737"/>
                  </a:lnTo>
                  <a:lnTo>
                    <a:pt x="943" y="733"/>
                  </a:lnTo>
                  <a:lnTo>
                    <a:pt x="916" y="730"/>
                  </a:lnTo>
                  <a:lnTo>
                    <a:pt x="888" y="724"/>
                  </a:lnTo>
                  <a:lnTo>
                    <a:pt x="860" y="718"/>
                  </a:lnTo>
                  <a:lnTo>
                    <a:pt x="836" y="713"/>
                  </a:lnTo>
                  <a:lnTo>
                    <a:pt x="813" y="707"/>
                  </a:lnTo>
                  <a:lnTo>
                    <a:pt x="789" y="700"/>
                  </a:lnTo>
                  <a:lnTo>
                    <a:pt x="766" y="693"/>
                  </a:lnTo>
                  <a:lnTo>
                    <a:pt x="742" y="686"/>
                  </a:lnTo>
                  <a:lnTo>
                    <a:pt x="719" y="678"/>
                  </a:lnTo>
                  <a:lnTo>
                    <a:pt x="696" y="670"/>
                  </a:lnTo>
                  <a:lnTo>
                    <a:pt x="673" y="662"/>
                  </a:lnTo>
                  <a:lnTo>
                    <a:pt x="650" y="654"/>
                  </a:lnTo>
                  <a:lnTo>
                    <a:pt x="627" y="645"/>
                  </a:lnTo>
                  <a:lnTo>
                    <a:pt x="604" y="635"/>
                  </a:lnTo>
                  <a:lnTo>
                    <a:pt x="582" y="626"/>
                  </a:lnTo>
                  <a:lnTo>
                    <a:pt x="559" y="616"/>
                  </a:lnTo>
                  <a:lnTo>
                    <a:pt x="537" y="605"/>
                  </a:lnTo>
                  <a:lnTo>
                    <a:pt x="515" y="595"/>
                  </a:lnTo>
                  <a:lnTo>
                    <a:pt x="493" y="585"/>
                  </a:lnTo>
                  <a:lnTo>
                    <a:pt x="449" y="562"/>
                  </a:lnTo>
                  <a:lnTo>
                    <a:pt x="407" y="537"/>
                  </a:lnTo>
                  <a:lnTo>
                    <a:pt x="364" y="511"/>
                  </a:lnTo>
                  <a:lnTo>
                    <a:pt x="322" y="483"/>
                  </a:lnTo>
                  <a:lnTo>
                    <a:pt x="281" y="453"/>
                  </a:lnTo>
                  <a:lnTo>
                    <a:pt x="241" y="421"/>
                  </a:lnTo>
                  <a:lnTo>
                    <a:pt x="204" y="388"/>
                  </a:lnTo>
                  <a:lnTo>
                    <a:pt x="168" y="353"/>
                  </a:lnTo>
                  <a:lnTo>
                    <a:pt x="135" y="315"/>
                  </a:lnTo>
                  <a:lnTo>
                    <a:pt x="105" y="276"/>
                  </a:lnTo>
                  <a:lnTo>
                    <a:pt x="77" y="236"/>
                  </a:lnTo>
                  <a:lnTo>
                    <a:pt x="54" y="192"/>
                  </a:lnTo>
                  <a:lnTo>
                    <a:pt x="35" y="147"/>
                  </a:lnTo>
                  <a:lnTo>
                    <a:pt x="19" y="101"/>
                  </a:lnTo>
                  <a:lnTo>
                    <a:pt x="8" y="5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4" name="Freeform 139"/>
            <p:cNvSpPr>
              <a:spLocks/>
            </p:cNvSpPr>
            <p:nvPr/>
          </p:nvSpPr>
          <p:spPr bwMode="auto">
            <a:xfrm>
              <a:off x="12884760" y="3381994"/>
              <a:ext cx="161858" cy="163799"/>
            </a:xfrm>
            <a:custGeom>
              <a:avLst/>
              <a:gdLst>
                <a:gd name="T0" fmla="*/ 30 w 243"/>
                <a:gd name="T1" fmla="*/ 0 h 284"/>
                <a:gd name="T2" fmla="*/ 28 w 243"/>
                <a:gd name="T3" fmla="*/ 3 h 284"/>
                <a:gd name="T4" fmla="*/ 26 w 243"/>
                <a:gd name="T5" fmla="*/ 5 h 284"/>
                <a:gd name="T6" fmla="*/ 24 w 243"/>
                <a:gd name="T7" fmla="*/ 8 h 284"/>
                <a:gd name="T8" fmla="*/ 23 w 243"/>
                <a:gd name="T9" fmla="*/ 10 h 284"/>
                <a:gd name="T10" fmla="*/ 21 w 243"/>
                <a:gd name="T11" fmla="*/ 13 h 284"/>
                <a:gd name="T12" fmla="*/ 19 w 243"/>
                <a:gd name="T13" fmla="*/ 15 h 284"/>
                <a:gd name="T14" fmla="*/ 17 w 243"/>
                <a:gd name="T15" fmla="*/ 18 h 284"/>
                <a:gd name="T16" fmla="*/ 15 w 243"/>
                <a:gd name="T17" fmla="*/ 20 h 284"/>
                <a:gd name="T18" fmla="*/ 13 w 243"/>
                <a:gd name="T19" fmla="*/ 22 h 284"/>
                <a:gd name="T20" fmla="*/ 11 w 243"/>
                <a:gd name="T21" fmla="*/ 24 h 284"/>
                <a:gd name="T22" fmla="*/ 9 w 243"/>
                <a:gd name="T23" fmla="*/ 26 h 284"/>
                <a:gd name="T24" fmla="*/ 7 w 243"/>
                <a:gd name="T25" fmla="*/ 28 h 284"/>
                <a:gd name="T26" fmla="*/ 5 w 243"/>
                <a:gd name="T27" fmla="*/ 29 h 284"/>
                <a:gd name="T28" fmla="*/ 3 w 243"/>
                <a:gd name="T29" fmla="*/ 31 h 284"/>
                <a:gd name="T30" fmla="*/ 2 w 243"/>
                <a:gd name="T31" fmla="*/ 33 h 284"/>
                <a:gd name="T32" fmla="*/ 0 w 243"/>
                <a:gd name="T33" fmla="*/ 35 h 284"/>
                <a:gd name="T34" fmla="*/ 0 w 243"/>
                <a:gd name="T35" fmla="*/ 35 h 284"/>
                <a:gd name="T36" fmla="*/ 0 w 243"/>
                <a:gd name="T37" fmla="*/ 36 h 284"/>
                <a:gd name="T38" fmla="*/ 0 w 243"/>
                <a:gd name="T39" fmla="*/ 36 h 284"/>
                <a:gd name="T40" fmla="*/ 0 w 243"/>
                <a:gd name="T41" fmla="*/ 36 h 284"/>
                <a:gd name="T42" fmla="*/ 2 w 243"/>
                <a:gd name="T43" fmla="*/ 34 h 284"/>
                <a:gd name="T44" fmla="*/ 4 w 243"/>
                <a:gd name="T45" fmla="*/ 33 h 284"/>
                <a:gd name="T46" fmla="*/ 6 w 243"/>
                <a:gd name="T47" fmla="*/ 31 h 284"/>
                <a:gd name="T48" fmla="*/ 8 w 243"/>
                <a:gd name="T49" fmla="*/ 29 h 284"/>
                <a:gd name="T50" fmla="*/ 10 w 243"/>
                <a:gd name="T51" fmla="*/ 27 h 284"/>
                <a:gd name="T52" fmla="*/ 12 w 243"/>
                <a:gd name="T53" fmla="*/ 25 h 284"/>
                <a:gd name="T54" fmla="*/ 14 w 243"/>
                <a:gd name="T55" fmla="*/ 24 h 284"/>
                <a:gd name="T56" fmla="*/ 15 w 243"/>
                <a:gd name="T57" fmla="*/ 22 h 284"/>
                <a:gd name="T58" fmla="*/ 17 w 243"/>
                <a:gd name="T59" fmla="*/ 19 h 284"/>
                <a:gd name="T60" fmla="*/ 19 w 243"/>
                <a:gd name="T61" fmla="*/ 17 h 284"/>
                <a:gd name="T62" fmla="*/ 21 w 243"/>
                <a:gd name="T63" fmla="*/ 14 h 284"/>
                <a:gd name="T64" fmla="*/ 23 w 243"/>
                <a:gd name="T65" fmla="*/ 11 h 284"/>
                <a:gd name="T66" fmla="*/ 25 w 243"/>
                <a:gd name="T67" fmla="*/ 9 h 284"/>
                <a:gd name="T68" fmla="*/ 27 w 243"/>
                <a:gd name="T69" fmla="*/ 6 h 284"/>
                <a:gd name="T70" fmla="*/ 28 w 243"/>
                <a:gd name="T71" fmla="*/ 3 h 284"/>
                <a:gd name="T72" fmla="*/ 30 w 243"/>
                <a:gd name="T73" fmla="*/ 1 h 284"/>
                <a:gd name="T74" fmla="*/ 30 w 243"/>
                <a:gd name="T75" fmla="*/ 0 h 284"/>
                <a:gd name="T76" fmla="*/ 30 w 243"/>
                <a:gd name="T77" fmla="*/ 0 h 284"/>
                <a:gd name="T78" fmla="*/ 30 w 243"/>
                <a:gd name="T79" fmla="*/ 0 h 284"/>
                <a:gd name="T80" fmla="*/ 30 w 243"/>
                <a:gd name="T81" fmla="*/ 0 h 284"/>
                <a:gd name="T82" fmla="*/ 30 w 243"/>
                <a:gd name="T83" fmla="*/ 0 h 2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43" h="284">
                  <a:moveTo>
                    <a:pt x="242" y="0"/>
                  </a:moveTo>
                  <a:lnTo>
                    <a:pt x="228" y="20"/>
                  </a:lnTo>
                  <a:lnTo>
                    <a:pt x="213" y="40"/>
                  </a:lnTo>
                  <a:lnTo>
                    <a:pt x="199" y="61"/>
                  </a:lnTo>
                  <a:lnTo>
                    <a:pt x="184" y="80"/>
                  </a:lnTo>
                  <a:lnTo>
                    <a:pt x="168" y="100"/>
                  </a:lnTo>
                  <a:lnTo>
                    <a:pt x="153" y="120"/>
                  </a:lnTo>
                  <a:lnTo>
                    <a:pt x="137" y="138"/>
                  </a:lnTo>
                  <a:lnTo>
                    <a:pt x="121" y="158"/>
                  </a:lnTo>
                  <a:lnTo>
                    <a:pt x="107" y="173"/>
                  </a:lnTo>
                  <a:lnTo>
                    <a:pt x="92" y="188"/>
                  </a:lnTo>
                  <a:lnTo>
                    <a:pt x="77" y="202"/>
                  </a:lnTo>
                  <a:lnTo>
                    <a:pt x="62" y="216"/>
                  </a:lnTo>
                  <a:lnTo>
                    <a:pt x="46" y="230"/>
                  </a:lnTo>
                  <a:lnTo>
                    <a:pt x="31" y="244"/>
                  </a:lnTo>
                  <a:lnTo>
                    <a:pt x="16" y="258"/>
                  </a:lnTo>
                  <a:lnTo>
                    <a:pt x="2" y="273"/>
                  </a:lnTo>
                  <a:lnTo>
                    <a:pt x="0" y="276"/>
                  </a:lnTo>
                  <a:lnTo>
                    <a:pt x="0" y="281"/>
                  </a:lnTo>
                  <a:lnTo>
                    <a:pt x="1" y="284"/>
                  </a:lnTo>
                  <a:lnTo>
                    <a:pt x="5" y="283"/>
                  </a:lnTo>
                  <a:lnTo>
                    <a:pt x="21" y="269"/>
                  </a:lnTo>
                  <a:lnTo>
                    <a:pt x="36" y="257"/>
                  </a:lnTo>
                  <a:lnTo>
                    <a:pt x="52" y="243"/>
                  </a:lnTo>
                  <a:lnTo>
                    <a:pt x="67" y="228"/>
                  </a:lnTo>
                  <a:lnTo>
                    <a:pt x="82" y="214"/>
                  </a:lnTo>
                  <a:lnTo>
                    <a:pt x="97" y="199"/>
                  </a:lnTo>
                  <a:lnTo>
                    <a:pt x="112" y="184"/>
                  </a:lnTo>
                  <a:lnTo>
                    <a:pt x="126" y="169"/>
                  </a:lnTo>
                  <a:lnTo>
                    <a:pt x="143" y="149"/>
                  </a:lnTo>
                  <a:lnTo>
                    <a:pt x="158" y="130"/>
                  </a:lnTo>
                  <a:lnTo>
                    <a:pt x="173" y="108"/>
                  </a:lnTo>
                  <a:lnTo>
                    <a:pt x="188" y="87"/>
                  </a:lnTo>
                  <a:lnTo>
                    <a:pt x="202" y="65"/>
                  </a:lnTo>
                  <a:lnTo>
                    <a:pt x="216" y="43"/>
                  </a:lnTo>
                  <a:lnTo>
                    <a:pt x="229" y="23"/>
                  </a:lnTo>
                  <a:lnTo>
                    <a:pt x="243" y="1"/>
                  </a:lnTo>
                  <a:lnTo>
                    <a:pt x="243" y="0"/>
                  </a:ln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5" name="Freeform 140"/>
            <p:cNvSpPr>
              <a:spLocks/>
            </p:cNvSpPr>
            <p:nvPr/>
          </p:nvSpPr>
          <p:spPr bwMode="auto">
            <a:xfrm>
              <a:off x="12981072" y="3089905"/>
              <a:ext cx="124403" cy="282925"/>
            </a:xfrm>
            <a:custGeom>
              <a:avLst/>
              <a:gdLst>
                <a:gd name="T0" fmla="*/ 0 w 187"/>
                <a:gd name="T1" fmla="*/ 1 h 493"/>
                <a:gd name="T2" fmla="*/ 2 w 187"/>
                <a:gd name="T3" fmla="*/ 3 h 493"/>
                <a:gd name="T4" fmla="*/ 4 w 187"/>
                <a:gd name="T5" fmla="*/ 6 h 493"/>
                <a:gd name="T6" fmla="*/ 6 w 187"/>
                <a:gd name="T7" fmla="*/ 8 h 493"/>
                <a:gd name="T8" fmla="*/ 7 w 187"/>
                <a:gd name="T9" fmla="*/ 11 h 493"/>
                <a:gd name="T10" fmla="*/ 9 w 187"/>
                <a:gd name="T11" fmla="*/ 13 h 493"/>
                <a:gd name="T12" fmla="*/ 11 w 187"/>
                <a:gd name="T13" fmla="*/ 16 h 493"/>
                <a:gd name="T14" fmla="*/ 12 w 187"/>
                <a:gd name="T15" fmla="*/ 19 h 493"/>
                <a:gd name="T16" fmla="*/ 14 w 187"/>
                <a:gd name="T17" fmla="*/ 21 h 493"/>
                <a:gd name="T18" fmla="*/ 15 w 187"/>
                <a:gd name="T19" fmla="*/ 25 h 493"/>
                <a:gd name="T20" fmla="*/ 17 w 187"/>
                <a:gd name="T21" fmla="*/ 30 h 493"/>
                <a:gd name="T22" fmla="*/ 19 w 187"/>
                <a:gd name="T23" fmla="*/ 35 h 493"/>
                <a:gd name="T24" fmla="*/ 20 w 187"/>
                <a:gd name="T25" fmla="*/ 41 h 493"/>
                <a:gd name="T26" fmla="*/ 21 w 187"/>
                <a:gd name="T27" fmla="*/ 46 h 493"/>
                <a:gd name="T28" fmla="*/ 20 w 187"/>
                <a:gd name="T29" fmla="*/ 52 h 493"/>
                <a:gd name="T30" fmla="*/ 18 w 187"/>
                <a:gd name="T31" fmla="*/ 56 h 493"/>
                <a:gd name="T32" fmla="*/ 15 w 187"/>
                <a:gd name="T33" fmla="*/ 59 h 493"/>
                <a:gd name="T34" fmla="*/ 13 w 187"/>
                <a:gd name="T35" fmla="*/ 60 h 493"/>
                <a:gd name="T36" fmla="*/ 13 w 187"/>
                <a:gd name="T37" fmla="*/ 61 h 493"/>
                <a:gd name="T38" fmla="*/ 13 w 187"/>
                <a:gd name="T39" fmla="*/ 62 h 493"/>
                <a:gd name="T40" fmla="*/ 15 w 187"/>
                <a:gd name="T41" fmla="*/ 62 h 493"/>
                <a:gd name="T42" fmla="*/ 17 w 187"/>
                <a:gd name="T43" fmla="*/ 61 h 493"/>
                <a:gd name="T44" fmla="*/ 19 w 187"/>
                <a:gd name="T45" fmla="*/ 59 h 493"/>
                <a:gd name="T46" fmla="*/ 21 w 187"/>
                <a:gd name="T47" fmla="*/ 57 h 493"/>
                <a:gd name="T48" fmla="*/ 22 w 187"/>
                <a:gd name="T49" fmla="*/ 54 h 493"/>
                <a:gd name="T50" fmla="*/ 22 w 187"/>
                <a:gd name="T51" fmla="*/ 52 h 493"/>
                <a:gd name="T52" fmla="*/ 23 w 187"/>
                <a:gd name="T53" fmla="*/ 49 h 493"/>
                <a:gd name="T54" fmla="*/ 23 w 187"/>
                <a:gd name="T55" fmla="*/ 47 h 493"/>
                <a:gd name="T56" fmla="*/ 23 w 187"/>
                <a:gd name="T57" fmla="*/ 44 h 493"/>
                <a:gd name="T58" fmla="*/ 22 w 187"/>
                <a:gd name="T59" fmla="*/ 38 h 493"/>
                <a:gd name="T60" fmla="*/ 20 w 187"/>
                <a:gd name="T61" fmla="*/ 32 h 493"/>
                <a:gd name="T62" fmla="*/ 18 w 187"/>
                <a:gd name="T63" fmla="*/ 26 h 493"/>
                <a:gd name="T64" fmla="*/ 15 w 187"/>
                <a:gd name="T65" fmla="*/ 20 h 493"/>
                <a:gd name="T66" fmla="*/ 12 w 187"/>
                <a:gd name="T67" fmla="*/ 15 h 493"/>
                <a:gd name="T68" fmla="*/ 8 w 187"/>
                <a:gd name="T69" fmla="*/ 10 h 493"/>
                <a:gd name="T70" fmla="*/ 4 w 187"/>
                <a:gd name="T71" fmla="*/ 5 h 493"/>
                <a:gd name="T72" fmla="*/ 0 w 187"/>
                <a:gd name="T73" fmla="*/ 0 h 493"/>
                <a:gd name="T74" fmla="*/ 0 w 187"/>
                <a:gd name="T75" fmla="*/ 0 h 493"/>
                <a:gd name="T76" fmla="*/ 0 w 187"/>
                <a:gd name="T77" fmla="*/ 0 h 493"/>
                <a:gd name="T78" fmla="*/ 0 w 187"/>
                <a:gd name="T79" fmla="*/ 1 h 493"/>
                <a:gd name="T80" fmla="*/ 0 w 187"/>
                <a:gd name="T81" fmla="*/ 1 h 493"/>
                <a:gd name="T82" fmla="*/ 0 w 187"/>
                <a:gd name="T83" fmla="*/ 1 h 4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7" h="493">
                  <a:moveTo>
                    <a:pt x="0" y="1"/>
                  </a:moveTo>
                  <a:lnTo>
                    <a:pt x="18" y="21"/>
                  </a:lnTo>
                  <a:lnTo>
                    <a:pt x="34" y="41"/>
                  </a:lnTo>
                  <a:lnTo>
                    <a:pt x="49" y="60"/>
                  </a:lnTo>
                  <a:lnTo>
                    <a:pt x="62" y="81"/>
                  </a:lnTo>
                  <a:lnTo>
                    <a:pt x="76" y="102"/>
                  </a:lnTo>
                  <a:lnTo>
                    <a:pt x="89" y="123"/>
                  </a:lnTo>
                  <a:lnTo>
                    <a:pt x="100" y="145"/>
                  </a:lnTo>
                  <a:lnTo>
                    <a:pt x="112" y="168"/>
                  </a:lnTo>
                  <a:lnTo>
                    <a:pt x="125" y="196"/>
                  </a:lnTo>
                  <a:lnTo>
                    <a:pt x="140" y="233"/>
                  </a:lnTo>
                  <a:lnTo>
                    <a:pt x="155" y="277"/>
                  </a:lnTo>
                  <a:lnTo>
                    <a:pt x="166" y="323"/>
                  </a:lnTo>
                  <a:lnTo>
                    <a:pt x="171" y="368"/>
                  </a:lnTo>
                  <a:lnTo>
                    <a:pt x="167" y="409"/>
                  </a:lnTo>
                  <a:lnTo>
                    <a:pt x="151" y="443"/>
                  </a:lnTo>
                  <a:lnTo>
                    <a:pt x="120" y="467"/>
                  </a:lnTo>
                  <a:lnTo>
                    <a:pt x="109" y="476"/>
                  </a:lnTo>
                  <a:lnTo>
                    <a:pt x="105" y="486"/>
                  </a:lnTo>
                  <a:lnTo>
                    <a:pt x="110" y="493"/>
                  </a:lnTo>
                  <a:lnTo>
                    <a:pt x="124" y="492"/>
                  </a:lnTo>
                  <a:lnTo>
                    <a:pt x="143" y="482"/>
                  </a:lnTo>
                  <a:lnTo>
                    <a:pt x="159" y="468"/>
                  </a:lnTo>
                  <a:lnTo>
                    <a:pt x="171" y="452"/>
                  </a:lnTo>
                  <a:lnTo>
                    <a:pt x="179" y="432"/>
                  </a:lnTo>
                  <a:lnTo>
                    <a:pt x="183" y="412"/>
                  </a:lnTo>
                  <a:lnTo>
                    <a:pt x="187" y="391"/>
                  </a:lnTo>
                  <a:lnTo>
                    <a:pt x="187" y="369"/>
                  </a:lnTo>
                  <a:lnTo>
                    <a:pt x="187" y="347"/>
                  </a:lnTo>
                  <a:lnTo>
                    <a:pt x="181" y="300"/>
                  </a:lnTo>
                  <a:lnTo>
                    <a:pt x="167" y="253"/>
                  </a:lnTo>
                  <a:lnTo>
                    <a:pt x="149" y="205"/>
                  </a:lnTo>
                  <a:lnTo>
                    <a:pt x="125" y="159"/>
                  </a:lnTo>
                  <a:lnTo>
                    <a:pt x="97" y="114"/>
                  </a:lnTo>
                  <a:lnTo>
                    <a:pt x="67" y="73"/>
                  </a:lnTo>
                  <a:lnTo>
                    <a:pt x="36" y="35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" name="Freeform 141"/>
            <p:cNvSpPr>
              <a:spLocks/>
            </p:cNvSpPr>
            <p:nvPr/>
          </p:nvSpPr>
          <p:spPr bwMode="auto">
            <a:xfrm>
              <a:off x="12344341" y="3001706"/>
              <a:ext cx="506977" cy="185562"/>
            </a:xfrm>
            <a:custGeom>
              <a:avLst/>
              <a:gdLst>
                <a:gd name="T0" fmla="*/ 91 w 759"/>
                <a:gd name="T1" fmla="*/ 2 h 323"/>
                <a:gd name="T2" fmla="*/ 83 w 759"/>
                <a:gd name="T3" fmla="*/ 1 h 323"/>
                <a:gd name="T4" fmla="*/ 76 w 759"/>
                <a:gd name="T5" fmla="*/ 0 h 323"/>
                <a:gd name="T6" fmla="*/ 69 w 759"/>
                <a:gd name="T7" fmla="*/ 0 h 323"/>
                <a:gd name="T8" fmla="*/ 62 w 759"/>
                <a:gd name="T9" fmla="*/ 1 h 323"/>
                <a:gd name="T10" fmla="*/ 55 w 759"/>
                <a:gd name="T11" fmla="*/ 2 h 323"/>
                <a:gd name="T12" fmla="*/ 48 w 759"/>
                <a:gd name="T13" fmla="*/ 3 h 323"/>
                <a:gd name="T14" fmla="*/ 41 w 759"/>
                <a:gd name="T15" fmla="*/ 5 h 323"/>
                <a:gd name="T16" fmla="*/ 35 w 759"/>
                <a:gd name="T17" fmla="*/ 7 h 323"/>
                <a:gd name="T18" fmla="*/ 30 w 759"/>
                <a:gd name="T19" fmla="*/ 10 h 323"/>
                <a:gd name="T20" fmla="*/ 24 w 759"/>
                <a:gd name="T21" fmla="*/ 12 h 323"/>
                <a:gd name="T22" fmla="*/ 18 w 759"/>
                <a:gd name="T23" fmla="*/ 15 h 323"/>
                <a:gd name="T24" fmla="*/ 13 w 759"/>
                <a:gd name="T25" fmla="*/ 18 h 323"/>
                <a:gd name="T26" fmla="*/ 8 w 759"/>
                <a:gd name="T27" fmla="*/ 22 h 323"/>
                <a:gd name="T28" fmla="*/ 4 w 759"/>
                <a:gd name="T29" fmla="*/ 26 h 323"/>
                <a:gd name="T30" fmla="*/ 1 w 759"/>
                <a:gd name="T31" fmla="*/ 31 h 323"/>
                <a:gd name="T32" fmla="*/ 0 w 759"/>
                <a:gd name="T33" fmla="*/ 36 h 323"/>
                <a:gd name="T34" fmla="*/ 0 w 759"/>
                <a:gd name="T35" fmla="*/ 39 h 323"/>
                <a:gd name="T36" fmla="*/ 2 w 759"/>
                <a:gd name="T37" fmla="*/ 41 h 323"/>
                <a:gd name="T38" fmla="*/ 5 w 759"/>
                <a:gd name="T39" fmla="*/ 40 h 323"/>
                <a:gd name="T40" fmla="*/ 9 w 759"/>
                <a:gd name="T41" fmla="*/ 37 h 323"/>
                <a:gd name="T42" fmla="*/ 13 w 759"/>
                <a:gd name="T43" fmla="*/ 32 h 323"/>
                <a:gd name="T44" fmla="*/ 17 w 759"/>
                <a:gd name="T45" fmla="*/ 28 h 323"/>
                <a:gd name="T46" fmla="*/ 21 w 759"/>
                <a:gd name="T47" fmla="*/ 25 h 323"/>
                <a:gd name="T48" fmla="*/ 25 w 759"/>
                <a:gd name="T49" fmla="*/ 21 h 323"/>
                <a:gd name="T50" fmla="*/ 29 w 759"/>
                <a:gd name="T51" fmla="*/ 18 h 323"/>
                <a:gd name="T52" fmla="*/ 34 w 759"/>
                <a:gd name="T53" fmla="*/ 15 h 323"/>
                <a:gd name="T54" fmla="*/ 39 w 759"/>
                <a:gd name="T55" fmla="*/ 12 h 323"/>
                <a:gd name="T56" fmla="*/ 45 w 759"/>
                <a:gd name="T57" fmla="*/ 9 h 323"/>
                <a:gd name="T58" fmla="*/ 51 w 759"/>
                <a:gd name="T59" fmla="*/ 7 h 323"/>
                <a:gd name="T60" fmla="*/ 57 w 759"/>
                <a:gd name="T61" fmla="*/ 5 h 323"/>
                <a:gd name="T62" fmla="*/ 64 w 759"/>
                <a:gd name="T63" fmla="*/ 4 h 323"/>
                <a:gd name="T64" fmla="*/ 71 w 759"/>
                <a:gd name="T65" fmla="*/ 3 h 323"/>
                <a:gd name="T66" fmla="*/ 77 w 759"/>
                <a:gd name="T67" fmla="*/ 3 h 323"/>
                <a:gd name="T68" fmla="*/ 84 w 759"/>
                <a:gd name="T69" fmla="*/ 2 h 323"/>
                <a:gd name="T70" fmla="*/ 91 w 759"/>
                <a:gd name="T71" fmla="*/ 3 h 323"/>
                <a:gd name="T72" fmla="*/ 94 w 759"/>
                <a:gd name="T73" fmla="*/ 3 h 323"/>
                <a:gd name="T74" fmla="*/ 94 w 759"/>
                <a:gd name="T75" fmla="*/ 2 h 323"/>
                <a:gd name="T76" fmla="*/ 94 w 759"/>
                <a:gd name="T77" fmla="*/ 2 h 32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59" h="323">
                  <a:moveTo>
                    <a:pt x="758" y="13"/>
                  </a:moveTo>
                  <a:lnTo>
                    <a:pt x="729" y="9"/>
                  </a:lnTo>
                  <a:lnTo>
                    <a:pt x="700" y="6"/>
                  </a:lnTo>
                  <a:lnTo>
                    <a:pt x="671" y="2"/>
                  </a:lnTo>
                  <a:lnTo>
                    <a:pt x="643" y="1"/>
                  </a:lnTo>
                  <a:lnTo>
                    <a:pt x="614" y="0"/>
                  </a:lnTo>
                  <a:lnTo>
                    <a:pt x="586" y="0"/>
                  </a:lnTo>
                  <a:lnTo>
                    <a:pt x="557" y="0"/>
                  </a:lnTo>
                  <a:lnTo>
                    <a:pt x="530" y="1"/>
                  </a:lnTo>
                  <a:lnTo>
                    <a:pt x="501" y="3"/>
                  </a:lnTo>
                  <a:lnTo>
                    <a:pt x="473" y="7"/>
                  </a:lnTo>
                  <a:lnTo>
                    <a:pt x="444" y="11"/>
                  </a:lnTo>
                  <a:lnTo>
                    <a:pt x="417" y="17"/>
                  </a:lnTo>
                  <a:lnTo>
                    <a:pt x="389" y="23"/>
                  </a:lnTo>
                  <a:lnTo>
                    <a:pt x="360" y="30"/>
                  </a:lnTo>
                  <a:lnTo>
                    <a:pt x="333" y="39"/>
                  </a:lnTo>
                  <a:lnTo>
                    <a:pt x="305" y="48"/>
                  </a:lnTo>
                  <a:lnTo>
                    <a:pt x="284" y="56"/>
                  </a:lnTo>
                  <a:lnTo>
                    <a:pt x="264" y="64"/>
                  </a:lnTo>
                  <a:lnTo>
                    <a:pt x="241" y="74"/>
                  </a:lnTo>
                  <a:lnTo>
                    <a:pt x="219" y="83"/>
                  </a:lnTo>
                  <a:lnTo>
                    <a:pt x="196" y="93"/>
                  </a:lnTo>
                  <a:lnTo>
                    <a:pt x="173" y="105"/>
                  </a:lnTo>
                  <a:lnTo>
                    <a:pt x="151" y="117"/>
                  </a:lnTo>
                  <a:lnTo>
                    <a:pt x="129" y="130"/>
                  </a:lnTo>
                  <a:lnTo>
                    <a:pt x="108" y="144"/>
                  </a:lnTo>
                  <a:lnTo>
                    <a:pt x="87" y="159"/>
                  </a:lnTo>
                  <a:lnTo>
                    <a:pt x="69" y="174"/>
                  </a:lnTo>
                  <a:lnTo>
                    <a:pt x="52" y="191"/>
                  </a:lnTo>
                  <a:lnTo>
                    <a:pt x="37" y="208"/>
                  </a:lnTo>
                  <a:lnTo>
                    <a:pt x="23" y="227"/>
                  </a:lnTo>
                  <a:lnTo>
                    <a:pt x="11" y="248"/>
                  </a:lnTo>
                  <a:lnTo>
                    <a:pt x="3" y="268"/>
                  </a:lnTo>
                  <a:lnTo>
                    <a:pt x="0" y="283"/>
                  </a:lnTo>
                  <a:lnTo>
                    <a:pt x="1" y="297"/>
                  </a:lnTo>
                  <a:lnTo>
                    <a:pt x="6" y="309"/>
                  </a:lnTo>
                  <a:lnTo>
                    <a:pt x="13" y="317"/>
                  </a:lnTo>
                  <a:lnTo>
                    <a:pt x="22" y="323"/>
                  </a:lnTo>
                  <a:lnTo>
                    <a:pt x="32" y="323"/>
                  </a:lnTo>
                  <a:lnTo>
                    <a:pt x="45" y="318"/>
                  </a:lnTo>
                  <a:lnTo>
                    <a:pt x="58" y="306"/>
                  </a:lnTo>
                  <a:lnTo>
                    <a:pt x="74" y="289"/>
                  </a:lnTo>
                  <a:lnTo>
                    <a:pt x="89" y="272"/>
                  </a:lnTo>
                  <a:lnTo>
                    <a:pt x="105" y="255"/>
                  </a:lnTo>
                  <a:lnTo>
                    <a:pt x="121" y="238"/>
                  </a:lnTo>
                  <a:lnTo>
                    <a:pt x="136" y="223"/>
                  </a:lnTo>
                  <a:lnTo>
                    <a:pt x="152" y="208"/>
                  </a:lnTo>
                  <a:lnTo>
                    <a:pt x="168" y="194"/>
                  </a:lnTo>
                  <a:lnTo>
                    <a:pt x="185" y="180"/>
                  </a:lnTo>
                  <a:lnTo>
                    <a:pt x="201" y="166"/>
                  </a:lnTo>
                  <a:lnTo>
                    <a:pt x="219" y="153"/>
                  </a:lnTo>
                  <a:lnTo>
                    <a:pt x="237" y="140"/>
                  </a:lnTo>
                  <a:lnTo>
                    <a:pt x="256" y="128"/>
                  </a:lnTo>
                  <a:lnTo>
                    <a:pt x="274" y="116"/>
                  </a:lnTo>
                  <a:lnTo>
                    <a:pt x="294" y="105"/>
                  </a:lnTo>
                  <a:lnTo>
                    <a:pt x="314" y="93"/>
                  </a:lnTo>
                  <a:lnTo>
                    <a:pt x="336" y="83"/>
                  </a:lnTo>
                  <a:lnTo>
                    <a:pt x="360" y="71"/>
                  </a:lnTo>
                  <a:lnTo>
                    <a:pt x="386" y="62"/>
                  </a:lnTo>
                  <a:lnTo>
                    <a:pt x="411" y="53"/>
                  </a:lnTo>
                  <a:lnTo>
                    <a:pt x="436" y="46"/>
                  </a:lnTo>
                  <a:lnTo>
                    <a:pt x="462" y="39"/>
                  </a:lnTo>
                  <a:lnTo>
                    <a:pt x="488" y="33"/>
                  </a:lnTo>
                  <a:lnTo>
                    <a:pt x="515" y="29"/>
                  </a:lnTo>
                  <a:lnTo>
                    <a:pt x="541" y="24"/>
                  </a:lnTo>
                  <a:lnTo>
                    <a:pt x="568" y="22"/>
                  </a:lnTo>
                  <a:lnTo>
                    <a:pt x="595" y="19"/>
                  </a:lnTo>
                  <a:lnTo>
                    <a:pt x="622" y="17"/>
                  </a:lnTo>
                  <a:lnTo>
                    <a:pt x="648" y="17"/>
                  </a:lnTo>
                  <a:lnTo>
                    <a:pt x="676" y="16"/>
                  </a:lnTo>
                  <a:lnTo>
                    <a:pt x="702" y="16"/>
                  </a:lnTo>
                  <a:lnTo>
                    <a:pt x="729" y="17"/>
                  </a:lnTo>
                  <a:lnTo>
                    <a:pt x="755" y="18"/>
                  </a:lnTo>
                  <a:lnTo>
                    <a:pt x="757" y="17"/>
                  </a:lnTo>
                  <a:lnTo>
                    <a:pt x="759" y="15"/>
                  </a:lnTo>
                  <a:lnTo>
                    <a:pt x="759" y="14"/>
                  </a:lnTo>
                  <a:lnTo>
                    <a:pt x="758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" name="Freeform 142"/>
            <p:cNvSpPr>
              <a:spLocks/>
            </p:cNvSpPr>
            <p:nvPr/>
          </p:nvSpPr>
          <p:spPr bwMode="auto">
            <a:xfrm>
              <a:off x="12387147" y="3029197"/>
              <a:ext cx="579211" cy="188998"/>
            </a:xfrm>
            <a:custGeom>
              <a:avLst/>
              <a:gdLst>
                <a:gd name="T0" fmla="*/ 3 w 866"/>
                <a:gd name="T1" fmla="*/ 38 h 330"/>
                <a:gd name="T2" fmla="*/ 8 w 866"/>
                <a:gd name="T3" fmla="*/ 31 h 330"/>
                <a:gd name="T4" fmla="*/ 13 w 866"/>
                <a:gd name="T5" fmla="*/ 26 h 330"/>
                <a:gd name="T6" fmla="*/ 18 w 866"/>
                <a:gd name="T7" fmla="*/ 21 h 330"/>
                <a:gd name="T8" fmla="*/ 25 w 866"/>
                <a:gd name="T9" fmla="*/ 17 h 330"/>
                <a:gd name="T10" fmla="*/ 31 w 866"/>
                <a:gd name="T11" fmla="*/ 14 h 330"/>
                <a:gd name="T12" fmla="*/ 38 w 866"/>
                <a:gd name="T13" fmla="*/ 11 h 330"/>
                <a:gd name="T14" fmla="*/ 46 w 866"/>
                <a:gd name="T15" fmla="*/ 9 h 330"/>
                <a:gd name="T16" fmla="*/ 53 w 866"/>
                <a:gd name="T17" fmla="*/ 7 h 330"/>
                <a:gd name="T18" fmla="*/ 61 w 866"/>
                <a:gd name="T19" fmla="*/ 5 h 330"/>
                <a:gd name="T20" fmla="*/ 68 w 866"/>
                <a:gd name="T21" fmla="*/ 4 h 330"/>
                <a:gd name="T22" fmla="*/ 75 w 866"/>
                <a:gd name="T23" fmla="*/ 4 h 330"/>
                <a:gd name="T24" fmla="*/ 83 w 866"/>
                <a:gd name="T25" fmla="*/ 4 h 330"/>
                <a:gd name="T26" fmla="*/ 90 w 866"/>
                <a:gd name="T27" fmla="*/ 4 h 330"/>
                <a:gd name="T28" fmla="*/ 97 w 866"/>
                <a:gd name="T29" fmla="*/ 6 h 330"/>
                <a:gd name="T30" fmla="*/ 104 w 866"/>
                <a:gd name="T31" fmla="*/ 9 h 330"/>
                <a:gd name="T32" fmla="*/ 108 w 866"/>
                <a:gd name="T33" fmla="*/ 11 h 330"/>
                <a:gd name="T34" fmla="*/ 109 w 866"/>
                <a:gd name="T35" fmla="*/ 10 h 330"/>
                <a:gd name="T36" fmla="*/ 105 w 866"/>
                <a:gd name="T37" fmla="*/ 8 h 330"/>
                <a:gd name="T38" fmla="*/ 98 w 866"/>
                <a:gd name="T39" fmla="*/ 4 h 330"/>
                <a:gd name="T40" fmla="*/ 90 w 866"/>
                <a:gd name="T41" fmla="*/ 2 h 330"/>
                <a:gd name="T42" fmla="*/ 82 w 866"/>
                <a:gd name="T43" fmla="*/ 1 h 330"/>
                <a:gd name="T44" fmla="*/ 74 w 866"/>
                <a:gd name="T45" fmla="*/ 1 h 330"/>
                <a:gd name="T46" fmla="*/ 66 w 866"/>
                <a:gd name="T47" fmla="*/ 1 h 330"/>
                <a:gd name="T48" fmla="*/ 58 w 866"/>
                <a:gd name="T49" fmla="*/ 2 h 330"/>
                <a:gd name="T50" fmla="*/ 50 w 866"/>
                <a:gd name="T51" fmla="*/ 4 h 330"/>
                <a:gd name="T52" fmla="*/ 42 w 866"/>
                <a:gd name="T53" fmla="*/ 6 h 330"/>
                <a:gd name="T54" fmla="*/ 35 w 866"/>
                <a:gd name="T55" fmla="*/ 8 h 330"/>
                <a:gd name="T56" fmla="*/ 28 w 866"/>
                <a:gd name="T57" fmla="*/ 11 h 330"/>
                <a:gd name="T58" fmla="*/ 22 w 866"/>
                <a:gd name="T59" fmla="*/ 15 h 330"/>
                <a:gd name="T60" fmla="*/ 16 w 866"/>
                <a:gd name="T61" fmla="*/ 20 h 330"/>
                <a:gd name="T62" fmla="*/ 11 w 866"/>
                <a:gd name="T63" fmla="*/ 25 h 330"/>
                <a:gd name="T64" fmla="*/ 6 w 866"/>
                <a:gd name="T65" fmla="*/ 31 h 330"/>
                <a:gd name="T66" fmla="*/ 2 w 866"/>
                <a:gd name="T67" fmla="*/ 38 h 330"/>
                <a:gd name="T68" fmla="*/ 0 w 866"/>
                <a:gd name="T69" fmla="*/ 42 h 330"/>
                <a:gd name="T70" fmla="*/ 1 w 866"/>
                <a:gd name="T71" fmla="*/ 42 h 330"/>
                <a:gd name="T72" fmla="*/ 1 w 866"/>
                <a:gd name="T73" fmla="*/ 41 h 33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866" h="330">
                  <a:moveTo>
                    <a:pt x="5" y="327"/>
                  </a:moveTo>
                  <a:lnTo>
                    <a:pt x="21" y="299"/>
                  </a:lnTo>
                  <a:lnTo>
                    <a:pt x="38" y="272"/>
                  </a:lnTo>
                  <a:lnTo>
                    <a:pt x="58" y="247"/>
                  </a:lnTo>
                  <a:lnTo>
                    <a:pt x="78" y="224"/>
                  </a:lnTo>
                  <a:lnTo>
                    <a:pt x="98" y="203"/>
                  </a:lnTo>
                  <a:lnTo>
                    <a:pt x="120" y="183"/>
                  </a:lnTo>
                  <a:lnTo>
                    <a:pt x="143" y="165"/>
                  </a:lnTo>
                  <a:lnTo>
                    <a:pt x="167" y="148"/>
                  </a:lnTo>
                  <a:lnTo>
                    <a:pt x="193" y="133"/>
                  </a:lnTo>
                  <a:lnTo>
                    <a:pt x="218" y="119"/>
                  </a:lnTo>
                  <a:lnTo>
                    <a:pt x="246" y="105"/>
                  </a:lnTo>
                  <a:lnTo>
                    <a:pt x="273" y="93"/>
                  </a:lnTo>
                  <a:lnTo>
                    <a:pt x="302" y="83"/>
                  </a:lnTo>
                  <a:lnTo>
                    <a:pt x="332" y="74"/>
                  </a:lnTo>
                  <a:lnTo>
                    <a:pt x="362" y="65"/>
                  </a:lnTo>
                  <a:lnTo>
                    <a:pt x="393" y="57"/>
                  </a:lnTo>
                  <a:lnTo>
                    <a:pt x="423" y="50"/>
                  </a:lnTo>
                  <a:lnTo>
                    <a:pt x="452" y="44"/>
                  </a:lnTo>
                  <a:lnTo>
                    <a:pt x="482" y="38"/>
                  </a:lnTo>
                  <a:lnTo>
                    <a:pt x="511" y="34"/>
                  </a:lnTo>
                  <a:lnTo>
                    <a:pt x="541" y="29"/>
                  </a:lnTo>
                  <a:lnTo>
                    <a:pt x="570" y="27"/>
                  </a:lnTo>
                  <a:lnTo>
                    <a:pt x="599" y="26"/>
                  </a:lnTo>
                  <a:lnTo>
                    <a:pt x="629" y="24"/>
                  </a:lnTo>
                  <a:lnTo>
                    <a:pt x="658" y="26"/>
                  </a:lnTo>
                  <a:lnTo>
                    <a:pt x="687" y="29"/>
                  </a:lnTo>
                  <a:lnTo>
                    <a:pt x="716" y="32"/>
                  </a:lnTo>
                  <a:lnTo>
                    <a:pt x="744" y="38"/>
                  </a:lnTo>
                  <a:lnTo>
                    <a:pt x="773" y="46"/>
                  </a:lnTo>
                  <a:lnTo>
                    <a:pt x="801" y="57"/>
                  </a:lnTo>
                  <a:lnTo>
                    <a:pt x="828" y="68"/>
                  </a:lnTo>
                  <a:lnTo>
                    <a:pt x="856" y="82"/>
                  </a:lnTo>
                  <a:lnTo>
                    <a:pt x="859" y="82"/>
                  </a:lnTo>
                  <a:lnTo>
                    <a:pt x="864" y="80"/>
                  </a:lnTo>
                  <a:lnTo>
                    <a:pt x="866" y="77"/>
                  </a:lnTo>
                  <a:lnTo>
                    <a:pt x="865" y="75"/>
                  </a:lnTo>
                  <a:lnTo>
                    <a:pt x="838" y="57"/>
                  </a:lnTo>
                  <a:lnTo>
                    <a:pt x="810" y="42"/>
                  </a:lnTo>
                  <a:lnTo>
                    <a:pt x="780" y="29"/>
                  </a:lnTo>
                  <a:lnTo>
                    <a:pt x="750" y="19"/>
                  </a:lnTo>
                  <a:lnTo>
                    <a:pt x="719" y="11"/>
                  </a:lnTo>
                  <a:lnTo>
                    <a:pt x="688" y="6"/>
                  </a:lnTo>
                  <a:lnTo>
                    <a:pt x="656" y="2"/>
                  </a:lnTo>
                  <a:lnTo>
                    <a:pt x="623" y="0"/>
                  </a:lnTo>
                  <a:lnTo>
                    <a:pt x="590" y="1"/>
                  </a:lnTo>
                  <a:lnTo>
                    <a:pt x="558" y="2"/>
                  </a:lnTo>
                  <a:lnTo>
                    <a:pt x="524" y="6"/>
                  </a:lnTo>
                  <a:lnTo>
                    <a:pt x="492" y="9"/>
                  </a:lnTo>
                  <a:lnTo>
                    <a:pt x="460" y="15"/>
                  </a:lnTo>
                  <a:lnTo>
                    <a:pt x="428" y="21"/>
                  </a:lnTo>
                  <a:lnTo>
                    <a:pt x="397" y="27"/>
                  </a:lnTo>
                  <a:lnTo>
                    <a:pt x="365" y="34"/>
                  </a:lnTo>
                  <a:lnTo>
                    <a:pt x="336" y="42"/>
                  </a:lnTo>
                  <a:lnTo>
                    <a:pt x="306" y="51"/>
                  </a:lnTo>
                  <a:lnTo>
                    <a:pt x="277" y="61"/>
                  </a:lnTo>
                  <a:lnTo>
                    <a:pt x="248" y="74"/>
                  </a:lnTo>
                  <a:lnTo>
                    <a:pt x="222" y="87"/>
                  </a:lnTo>
                  <a:lnTo>
                    <a:pt x="195" y="102"/>
                  </a:lnTo>
                  <a:lnTo>
                    <a:pt x="171" y="119"/>
                  </a:lnTo>
                  <a:lnTo>
                    <a:pt x="147" y="136"/>
                  </a:lnTo>
                  <a:lnTo>
                    <a:pt x="124" y="156"/>
                  </a:lnTo>
                  <a:lnTo>
                    <a:pt x="103" y="175"/>
                  </a:lnTo>
                  <a:lnTo>
                    <a:pt x="82" y="198"/>
                  </a:lnTo>
                  <a:lnTo>
                    <a:pt x="63" y="221"/>
                  </a:lnTo>
                  <a:lnTo>
                    <a:pt x="45" y="246"/>
                  </a:lnTo>
                  <a:lnTo>
                    <a:pt x="29" y="272"/>
                  </a:lnTo>
                  <a:lnTo>
                    <a:pt x="14" y="300"/>
                  </a:lnTo>
                  <a:lnTo>
                    <a:pt x="0" y="329"/>
                  </a:lnTo>
                  <a:lnTo>
                    <a:pt x="0" y="330"/>
                  </a:lnTo>
                  <a:lnTo>
                    <a:pt x="3" y="330"/>
                  </a:lnTo>
                  <a:lnTo>
                    <a:pt x="4" y="329"/>
                  </a:lnTo>
                  <a:lnTo>
                    <a:pt x="5" y="3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Группа 21"/>
          <p:cNvGrpSpPr/>
          <p:nvPr/>
        </p:nvGrpSpPr>
        <p:grpSpPr>
          <a:xfrm>
            <a:off x="4147041" y="3519008"/>
            <a:ext cx="803558" cy="1549714"/>
            <a:chOff x="4686301" y="3322218"/>
            <a:chExt cx="908048" cy="162720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686301" y="3630364"/>
              <a:ext cx="892300" cy="1319054"/>
            </a:xfrm>
            <a:prstGeom prst="roundRect">
              <a:avLst/>
            </a:prstGeom>
            <a:gradFill flip="none" rotWithShape="1">
              <a:gsLst>
                <a:gs pos="10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  <a:gs pos="64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" name="Группа 3"/>
            <p:cNvGrpSpPr/>
            <p:nvPr/>
          </p:nvGrpSpPr>
          <p:grpSpPr>
            <a:xfrm rot="19975814">
              <a:off x="4772030" y="4738468"/>
              <a:ext cx="229520" cy="157081"/>
              <a:chOff x="12060755" y="2826453"/>
              <a:chExt cx="1087889" cy="744539"/>
            </a:xfrm>
          </p:grpSpPr>
          <p:sp>
            <p:nvSpPr>
              <p:cNvPr id="69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" name="Овал 1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6" name="Группа 77"/>
            <p:cNvGrpSpPr/>
            <p:nvPr/>
          </p:nvGrpSpPr>
          <p:grpSpPr>
            <a:xfrm rot="20939305">
              <a:off x="4777501" y="4644307"/>
              <a:ext cx="229520" cy="157081"/>
              <a:chOff x="12060755" y="2826453"/>
              <a:chExt cx="1087889" cy="744539"/>
            </a:xfrm>
          </p:grpSpPr>
          <p:sp>
            <p:nvSpPr>
              <p:cNvPr id="79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Овал 79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Группа 88"/>
            <p:cNvGrpSpPr/>
            <p:nvPr/>
          </p:nvGrpSpPr>
          <p:grpSpPr>
            <a:xfrm rot="20939305">
              <a:off x="4970027" y="4713073"/>
              <a:ext cx="229520" cy="157081"/>
              <a:chOff x="12060755" y="2826453"/>
              <a:chExt cx="1087889" cy="744539"/>
            </a:xfrm>
          </p:grpSpPr>
          <p:sp>
            <p:nvSpPr>
              <p:cNvPr id="90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Овал 90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Группа 99"/>
            <p:cNvGrpSpPr/>
            <p:nvPr/>
          </p:nvGrpSpPr>
          <p:grpSpPr>
            <a:xfrm rot="20939305">
              <a:off x="5012184" y="4494553"/>
              <a:ext cx="229520" cy="157081"/>
              <a:chOff x="12060755" y="2826453"/>
              <a:chExt cx="1087889" cy="744539"/>
            </a:xfrm>
          </p:grpSpPr>
          <p:sp>
            <p:nvSpPr>
              <p:cNvPr id="101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Овал 101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Группа 110"/>
            <p:cNvGrpSpPr/>
            <p:nvPr/>
          </p:nvGrpSpPr>
          <p:grpSpPr>
            <a:xfrm rot="19619013">
              <a:off x="4822677" y="4273785"/>
              <a:ext cx="229520" cy="157081"/>
              <a:chOff x="12060755" y="2826453"/>
              <a:chExt cx="1087889" cy="744539"/>
            </a:xfrm>
          </p:grpSpPr>
          <p:sp>
            <p:nvSpPr>
              <p:cNvPr id="112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Овал 112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Группа 121"/>
            <p:cNvGrpSpPr/>
            <p:nvPr/>
          </p:nvGrpSpPr>
          <p:grpSpPr>
            <a:xfrm rot="19362397">
              <a:off x="4742044" y="4473243"/>
              <a:ext cx="229520" cy="157081"/>
              <a:chOff x="12060755" y="2826453"/>
              <a:chExt cx="1087889" cy="744539"/>
            </a:xfrm>
          </p:grpSpPr>
          <p:sp>
            <p:nvSpPr>
              <p:cNvPr id="123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" name="Группа 132"/>
            <p:cNvGrpSpPr/>
            <p:nvPr/>
          </p:nvGrpSpPr>
          <p:grpSpPr>
            <a:xfrm rot="20939305">
              <a:off x="5162553" y="4632550"/>
              <a:ext cx="229520" cy="157081"/>
              <a:chOff x="12060755" y="2826453"/>
              <a:chExt cx="1087889" cy="744539"/>
            </a:xfrm>
          </p:grpSpPr>
          <p:sp>
            <p:nvSpPr>
              <p:cNvPr id="134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" name="Овал 134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8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0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" name="Группа 143"/>
            <p:cNvGrpSpPr/>
            <p:nvPr/>
          </p:nvGrpSpPr>
          <p:grpSpPr>
            <a:xfrm rot="20939305">
              <a:off x="5122908" y="4450873"/>
              <a:ext cx="229520" cy="157081"/>
              <a:chOff x="12060755" y="2826453"/>
              <a:chExt cx="1087889" cy="744539"/>
            </a:xfrm>
          </p:grpSpPr>
          <p:sp>
            <p:nvSpPr>
              <p:cNvPr id="145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Овал 145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2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Группа 154"/>
            <p:cNvGrpSpPr/>
            <p:nvPr/>
          </p:nvGrpSpPr>
          <p:grpSpPr>
            <a:xfrm rot="20939305">
              <a:off x="5287912" y="4687448"/>
              <a:ext cx="229520" cy="157081"/>
              <a:chOff x="12060755" y="2826453"/>
              <a:chExt cx="1087889" cy="744539"/>
            </a:xfrm>
          </p:grpSpPr>
          <p:sp>
            <p:nvSpPr>
              <p:cNvPr id="156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" name="Овал 156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0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Группа 165"/>
            <p:cNvGrpSpPr/>
            <p:nvPr/>
          </p:nvGrpSpPr>
          <p:grpSpPr>
            <a:xfrm rot="20939305">
              <a:off x="5127046" y="4742270"/>
              <a:ext cx="229520" cy="157081"/>
              <a:chOff x="12060755" y="2826453"/>
              <a:chExt cx="1087889" cy="744539"/>
            </a:xfrm>
          </p:grpSpPr>
          <p:sp>
            <p:nvSpPr>
              <p:cNvPr id="167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" name="Овал 167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1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2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8" name="Группа 176"/>
            <p:cNvGrpSpPr/>
            <p:nvPr/>
          </p:nvGrpSpPr>
          <p:grpSpPr>
            <a:xfrm rot="601047">
              <a:off x="4970027" y="4608578"/>
              <a:ext cx="229520" cy="157081"/>
              <a:chOff x="12060755" y="2826453"/>
              <a:chExt cx="1087889" cy="744539"/>
            </a:xfrm>
          </p:grpSpPr>
          <p:sp>
            <p:nvSpPr>
              <p:cNvPr id="178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" name="Овал 178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0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1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3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4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6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7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Группа 187"/>
            <p:cNvGrpSpPr/>
            <p:nvPr/>
          </p:nvGrpSpPr>
          <p:grpSpPr>
            <a:xfrm rot="20939305">
              <a:off x="5269383" y="4526850"/>
              <a:ext cx="229520" cy="157081"/>
              <a:chOff x="12060755" y="2826453"/>
              <a:chExt cx="1087889" cy="744539"/>
            </a:xfrm>
          </p:grpSpPr>
          <p:sp>
            <p:nvSpPr>
              <p:cNvPr id="189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0" name="Овал 189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1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2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3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5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6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7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8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Группа 198"/>
            <p:cNvGrpSpPr/>
            <p:nvPr/>
          </p:nvGrpSpPr>
          <p:grpSpPr>
            <a:xfrm rot="19373732">
              <a:off x="5345057" y="4613175"/>
              <a:ext cx="229520" cy="157081"/>
              <a:chOff x="12060755" y="2826453"/>
              <a:chExt cx="1087889" cy="744539"/>
            </a:xfrm>
          </p:grpSpPr>
          <p:sp>
            <p:nvSpPr>
              <p:cNvPr id="200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1" name="Овал 200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2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3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4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9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Группа 209"/>
            <p:cNvGrpSpPr/>
            <p:nvPr/>
          </p:nvGrpSpPr>
          <p:grpSpPr>
            <a:xfrm rot="613997">
              <a:off x="5268020" y="4394953"/>
              <a:ext cx="229520" cy="157081"/>
              <a:chOff x="12060755" y="2826453"/>
              <a:chExt cx="1087889" cy="744539"/>
            </a:xfrm>
          </p:grpSpPr>
          <p:sp>
            <p:nvSpPr>
              <p:cNvPr id="211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2" name="Овал 211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4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6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7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8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9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0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32" name="Группа 220"/>
            <p:cNvGrpSpPr/>
            <p:nvPr/>
          </p:nvGrpSpPr>
          <p:grpSpPr>
            <a:xfrm rot="20939305">
              <a:off x="4870195" y="4404023"/>
              <a:ext cx="229520" cy="157081"/>
              <a:chOff x="12060755" y="2826453"/>
              <a:chExt cx="1087889" cy="744539"/>
            </a:xfrm>
          </p:grpSpPr>
          <p:sp>
            <p:nvSpPr>
              <p:cNvPr id="222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3" name="Овал 222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4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7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9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0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1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3" name="Группа 231"/>
            <p:cNvGrpSpPr/>
            <p:nvPr/>
          </p:nvGrpSpPr>
          <p:grpSpPr>
            <a:xfrm rot="19343328">
              <a:off x="5026854" y="4238563"/>
              <a:ext cx="229520" cy="157081"/>
              <a:chOff x="12060755" y="2826453"/>
              <a:chExt cx="1087889" cy="744539"/>
            </a:xfrm>
          </p:grpSpPr>
          <p:sp>
            <p:nvSpPr>
              <p:cNvPr id="233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4" name="Овал 233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5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6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7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8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9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0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1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2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54" name="Группа 242"/>
            <p:cNvGrpSpPr/>
            <p:nvPr/>
          </p:nvGrpSpPr>
          <p:grpSpPr>
            <a:xfrm rot="20939305">
              <a:off x="5024565" y="4349596"/>
              <a:ext cx="229520" cy="157081"/>
              <a:chOff x="12060755" y="2826453"/>
              <a:chExt cx="1087889" cy="744539"/>
            </a:xfrm>
          </p:grpSpPr>
          <p:sp>
            <p:nvSpPr>
              <p:cNvPr id="244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5" name="Овал 244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6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7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8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9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0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1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2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3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5" name="Группа 264"/>
            <p:cNvGrpSpPr/>
            <p:nvPr/>
          </p:nvGrpSpPr>
          <p:grpSpPr>
            <a:xfrm rot="17811582">
              <a:off x="4680994" y="4361093"/>
              <a:ext cx="229521" cy="157081"/>
              <a:chOff x="12060755" y="2826453"/>
              <a:chExt cx="1087889" cy="744539"/>
            </a:xfrm>
          </p:grpSpPr>
          <p:sp>
            <p:nvSpPr>
              <p:cNvPr id="266" name="Freeform 134"/>
              <p:cNvSpPr>
                <a:spLocks/>
              </p:cNvSpPr>
              <p:nvPr/>
            </p:nvSpPr>
            <p:spPr bwMode="auto">
              <a:xfrm>
                <a:off x="12082158" y="2843635"/>
                <a:ext cx="1040708" cy="710176"/>
              </a:xfrm>
              <a:custGeom>
                <a:avLst/>
                <a:gdLst>
                  <a:gd name="T0" fmla="*/ 49 w 1556"/>
                  <a:gd name="T1" fmla="*/ 0 h 1241"/>
                  <a:gd name="T2" fmla="*/ 45 w 1556"/>
                  <a:gd name="T3" fmla="*/ 0 h 1241"/>
                  <a:gd name="T4" fmla="*/ 41 w 1556"/>
                  <a:gd name="T5" fmla="*/ 1 h 1241"/>
                  <a:gd name="T6" fmla="*/ 38 w 1556"/>
                  <a:gd name="T7" fmla="*/ 2 h 1241"/>
                  <a:gd name="T8" fmla="*/ 34 w 1556"/>
                  <a:gd name="T9" fmla="*/ 3 h 1241"/>
                  <a:gd name="T10" fmla="*/ 31 w 1556"/>
                  <a:gd name="T11" fmla="*/ 5 h 1241"/>
                  <a:gd name="T12" fmla="*/ 28 w 1556"/>
                  <a:gd name="T13" fmla="*/ 7 h 1241"/>
                  <a:gd name="T14" fmla="*/ 25 w 1556"/>
                  <a:gd name="T15" fmla="*/ 9 h 1241"/>
                  <a:gd name="T16" fmla="*/ 24 w 1556"/>
                  <a:gd name="T17" fmla="*/ 10 h 1241"/>
                  <a:gd name="T18" fmla="*/ 22 w 1556"/>
                  <a:gd name="T19" fmla="*/ 11 h 1241"/>
                  <a:gd name="T20" fmla="*/ 19 w 1556"/>
                  <a:gd name="T21" fmla="*/ 13 h 1241"/>
                  <a:gd name="T22" fmla="*/ 16 w 1556"/>
                  <a:gd name="T23" fmla="*/ 17 h 1241"/>
                  <a:gd name="T24" fmla="*/ 12 w 1556"/>
                  <a:gd name="T25" fmla="*/ 23 h 1241"/>
                  <a:gd name="T26" fmla="*/ 8 w 1556"/>
                  <a:gd name="T27" fmla="*/ 31 h 1241"/>
                  <a:gd name="T28" fmla="*/ 5 w 1556"/>
                  <a:gd name="T29" fmla="*/ 42 h 1241"/>
                  <a:gd name="T30" fmla="*/ 2 w 1556"/>
                  <a:gd name="T31" fmla="*/ 55 h 1241"/>
                  <a:gd name="T32" fmla="*/ 0 w 1556"/>
                  <a:gd name="T33" fmla="*/ 64 h 1241"/>
                  <a:gd name="T34" fmla="*/ 1 w 1556"/>
                  <a:gd name="T35" fmla="*/ 66 h 1241"/>
                  <a:gd name="T36" fmla="*/ 1 w 1556"/>
                  <a:gd name="T37" fmla="*/ 69 h 1241"/>
                  <a:gd name="T38" fmla="*/ 2 w 1556"/>
                  <a:gd name="T39" fmla="*/ 74 h 1241"/>
                  <a:gd name="T40" fmla="*/ 4 w 1556"/>
                  <a:gd name="T41" fmla="*/ 81 h 1241"/>
                  <a:gd name="T42" fmla="*/ 6 w 1556"/>
                  <a:gd name="T43" fmla="*/ 88 h 1241"/>
                  <a:gd name="T44" fmla="*/ 10 w 1556"/>
                  <a:gd name="T45" fmla="*/ 96 h 1241"/>
                  <a:gd name="T46" fmla="*/ 16 w 1556"/>
                  <a:gd name="T47" fmla="*/ 104 h 1241"/>
                  <a:gd name="T48" fmla="*/ 23 w 1556"/>
                  <a:gd name="T49" fmla="*/ 112 h 1241"/>
                  <a:gd name="T50" fmla="*/ 32 w 1556"/>
                  <a:gd name="T51" fmla="*/ 121 h 1241"/>
                  <a:gd name="T52" fmla="*/ 43 w 1556"/>
                  <a:gd name="T53" fmla="*/ 129 h 1241"/>
                  <a:gd name="T54" fmla="*/ 56 w 1556"/>
                  <a:gd name="T55" fmla="*/ 136 h 1241"/>
                  <a:gd name="T56" fmla="*/ 72 w 1556"/>
                  <a:gd name="T57" fmla="*/ 142 h 1241"/>
                  <a:gd name="T58" fmla="*/ 91 w 1556"/>
                  <a:gd name="T59" fmla="*/ 148 h 1241"/>
                  <a:gd name="T60" fmla="*/ 113 w 1556"/>
                  <a:gd name="T61" fmla="*/ 152 h 1241"/>
                  <a:gd name="T62" fmla="*/ 139 w 1556"/>
                  <a:gd name="T63" fmla="*/ 154 h 1241"/>
                  <a:gd name="T64" fmla="*/ 153 w 1556"/>
                  <a:gd name="T65" fmla="*/ 155 h 1241"/>
                  <a:gd name="T66" fmla="*/ 155 w 1556"/>
                  <a:gd name="T67" fmla="*/ 153 h 1241"/>
                  <a:gd name="T68" fmla="*/ 159 w 1556"/>
                  <a:gd name="T69" fmla="*/ 151 h 1241"/>
                  <a:gd name="T70" fmla="*/ 163 w 1556"/>
                  <a:gd name="T71" fmla="*/ 147 h 1241"/>
                  <a:gd name="T72" fmla="*/ 169 w 1556"/>
                  <a:gd name="T73" fmla="*/ 142 h 1241"/>
                  <a:gd name="T74" fmla="*/ 175 w 1556"/>
                  <a:gd name="T75" fmla="*/ 135 h 1241"/>
                  <a:gd name="T76" fmla="*/ 182 w 1556"/>
                  <a:gd name="T77" fmla="*/ 126 h 1241"/>
                  <a:gd name="T78" fmla="*/ 188 w 1556"/>
                  <a:gd name="T79" fmla="*/ 115 h 1241"/>
                  <a:gd name="T80" fmla="*/ 191 w 1556"/>
                  <a:gd name="T81" fmla="*/ 108 h 1241"/>
                  <a:gd name="T82" fmla="*/ 192 w 1556"/>
                  <a:gd name="T83" fmla="*/ 106 h 1241"/>
                  <a:gd name="T84" fmla="*/ 194 w 1556"/>
                  <a:gd name="T85" fmla="*/ 100 h 1241"/>
                  <a:gd name="T86" fmla="*/ 195 w 1556"/>
                  <a:gd name="T87" fmla="*/ 92 h 1241"/>
                  <a:gd name="T88" fmla="*/ 193 w 1556"/>
                  <a:gd name="T89" fmla="*/ 81 h 1241"/>
                  <a:gd name="T90" fmla="*/ 187 w 1556"/>
                  <a:gd name="T91" fmla="*/ 68 h 1241"/>
                  <a:gd name="T92" fmla="*/ 175 w 1556"/>
                  <a:gd name="T93" fmla="*/ 53 h 1241"/>
                  <a:gd name="T94" fmla="*/ 157 w 1556"/>
                  <a:gd name="T95" fmla="*/ 36 h 1241"/>
                  <a:gd name="T96" fmla="*/ 144 w 1556"/>
                  <a:gd name="T97" fmla="*/ 26 h 1241"/>
                  <a:gd name="T98" fmla="*/ 139 w 1556"/>
                  <a:gd name="T99" fmla="*/ 24 h 1241"/>
                  <a:gd name="T100" fmla="*/ 131 w 1556"/>
                  <a:gd name="T101" fmla="*/ 20 h 1241"/>
                  <a:gd name="T102" fmla="*/ 119 w 1556"/>
                  <a:gd name="T103" fmla="*/ 15 h 1241"/>
                  <a:gd name="T104" fmla="*/ 105 w 1556"/>
                  <a:gd name="T105" fmla="*/ 10 h 1241"/>
                  <a:gd name="T106" fmla="*/ 90 w 1556"/>
                  <a:gd name="T107" fmla="*/ 5 h 1241"/>
                  <a:gd name="T108" fmla="*/ 74 w 1556"/>
                  <a:gd name="T109" fmla="*/ 2 h 1241"/>
                  <a:gd name="T110" fmla="*/ 59 w 1556"/>
                  <a:gd name="T111" fmla="*/ 0 h 124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556" h="1241">
                    <a:moveTo>
                      <a:pt x="408" y="0"/>
                    </a:moveTo>
                    <a:lnTo>
                      <a:pt x="391" y="1"/>
                    </a:lnTo>
                    <a:lnTo>
                      <a:pt x="375" y="2"/>
                    </a:lnTo>
                    <a:lnTo>
                      <a:pt x="358" y="5"/>
                    </a:lnTo>
                    <a:lnTo>
                      <a:pt x="342" y="7"/>
                    </a:lnTo>
                    <a:lnTo>
                      <a:pt x="327" y="9"/>
                    </a:lnTo>
                    <a:lnTo>
                      <a:pt x="312" y="14"/>
                    </a:lnTo>
                    <a:lnTo>
                      <a:pt x="297" y="17"/>
                    </a:lnTo>
                    <a:lnTo>
                      <a:pt x="284" y="22"/>
                    </a:lnTo>
                    <a:lnTo>
                      <a:pt x="269" y="28"/>
                    </a:lnTo>
                    <a:lnTo>
                      <a:pt x="256" y="34"/>
                    </a:lnTo>
                    <a:lnTo>
                      <a:pt x="242" y="41"/>
                    </a:lnTo>
                    <a:lnTo>
                      <a:pt x="231" y="49"/>
                    </a:lnTo>
                    <a:lnTo>
                      <a:pt x="218" y="57"/>
                    </a:lnTo>
                    <a:lnTo>
                      <a:pt x="206" y="66"/>
                    </a:lnTo>
                    <a:lnTo>
                      <a:pt x="196" y="75"/>
                    </a:lnTo>
                    <a:lnTo>
                      <a:pt x="186" y="85"/>
                    </a:lnTo>
                    <a:lnTo>
                      <a:pt x="185" y="87"/>
                    </a:lnTo>
                    <a:lnTo>
                      <a:pt x="180" y="89"/>
                    </a:lnTo>
                    <a:lnTo>
                      <a:pt x="172" y="94"/>
                    </a:lnTo>
                    <a:lnTo>
                      <a:pt x="163" y="100"/>
                    </a:lnTo>
                    <a:lnTo>
                      <a:pt x="152" y="111"/>
                    </a:lnTo>
                    <a:lnTo>
                      <a:pt x="138" y="123"/>
                    </a:lnTo>
                    <a:lnTo>
                      <a:pt x="125" y="141"/>
                    </a:lnTo>
                    <a:lnTo>
                      <a:pt x="110" y="162"/>
                    </a:lnTo>
                    <a:lnTo>
                      <a:pt x="95" y="187"/>
                    </a:lnTo>
                    <a:lnTo>
                      <a:pt x="79" y="216"/>
                    </a:lnTo>
                    <a:lnTo>
                      <a:pt x="64" y="251"/>
                    </a:lnTo>
                    <a:lnTo>
                      <a:pt x="49" y="291"/>
                    </a:lnTo>
                    <a:lnTo>
                      <a:pt x="34" y="337"/>
                    </a:lnTo>
                    <a:lnTo>
                      <a:pt x="21" y="389"/>
                    </a:lnTo>
                    <a:lnTo>
                      <a:pt x="9" y="447"/>
                    </a:lnTo>
                    <a:lnTo>
                      <a:pt x="0" y="513"/>
                    </a:lnTo>
                    <a:lnTo>
                      <a:pt x="0" y="515"/>
                    </a:lnTo>
                    <a:lnTo>
                      <a:pt x="0" y="521"/>
                    </a:lnTo>
                    <a:lnTo>
                      <a:pt x="1" y="530"/>
                    </a:lnTo>
                    <a:lnTo>
                      <a:pt x="3" y="543"/>
                    </a:lnTo>
                    <a:lnTo>
                      <a:pt x="4" y="559"/>
                    </a:lnTo>
                    <a:lnTo>
                      <a:pt x="7" y="579"/>
                    </a:lnTo>
                    <a:lnTo>
                      <a:pt x="12" y="599"/>
                    </a:lnTo>
                    <a:lnTo>
                      <a:pt x="18" y="624"/>
                    </a:lnTo>
                    <a:lnTo>
                      <a:pt x="26" y="650"/>
                    </a:lnTo>
                    <a:lnTo>
                      <a:pt x="35" y="678"/>
                    </a:lnTo>
                    <a:lnTo>
                      <a:pt x="47" y="708"/>
                    </a:lnTo>
                    <a:lnTo>
                      <a:pt x="61" y="738"/>
                    </a:lnTo>
                    <a:lnTo>
                      <a:pt x="79" y="770"/>
                    </a:lnTo>
                    <a:lnTo>
                      <a:pt x="99" y="802"/>
                    </a:lnTo>
                    <a:lnTo>
                      <a:pt x="122" y="836"/>
                    </a:lnTo>
                    <a:lnTo>
                      <a:pt x="149" y="869"/>
                    </a:lnTo>
                    <a:lnTo>
                      <a:pt x="179" y="902"/>
                    </a:lnTo>
                    <a:lnTo>
                      <a:pt x="212" y="936"/>
                    </a:lnTo>
                    <a:lnTo>
                      <a:pt x="250" y="969"/>
                    </a:lnTo>
                    <a:lnTo>
                      <a:pt x="293" y="1002"/>
                    </a:lnTo>
                    <a:lnTo>
                      <a:pt x="340" y="1033"/>
                    </a:lnTo>
                    <a:lnTo>
                      <a:pt x="391" y="1063"/>
                    </a:lnTo>
                    <a:lnTo>
                      <a:pt x="448" y="1091"/>
                    </a:lnTo>
                    <a:lnTo>
                      <a:pt x="509" y="1119"/>
                    </a:lnTo>
                    <a:lnTo>
                      <a:pt x="576" y="1143"/>
                    </a:lnTo>
                    <a:lnTo>
                      <a:pt x="650" y="1166"/>
                    </a:lnTo>
                    <a:lnTo>
                      <a:pt x="728" y="1187"/>
                    </a:lnTo>
                    <a:lnTo>
                      <a:pt x="813" y="1204"/>
                    </a:lnTo>
                    <a:lnTo>
                      <a:pt x="904" y="1218"/>
                    </a:lnTo>
                    <a:lnTo>
                      <a:pt x="1001" y="1230"/>
                    </a:lnTo>
                    <a:lnTo>
                      <a:pt x="1106" y="1238"/>
                    </a:lnTo>
                    <a:lnTo>
                      <a:pt x="1217" y="1241"/>
                    </a:lnTo>
                    <a:lnTo>
                      <a:pt x="1220" y="1240"/>
                    </a:lnTo>
                    <a:lnTo>
                      <a:pt x="1226" y="1237"/>
                    </a:lnTo>
                    <a:lnTo>
                      <a:pt x="1236" y="1231"/>
                    </a:lnTo>
                    <a:lnTo>
                      <a:pt x="1249" y="1223"/>
                    </a:lnTo>
                    <a:lnTo>
                      <a:pt x="1265" y="1211"/>
                    </a:lnTo>
                    <a:lnTo>
                      <a:pt x="1283" y="1198"/>
                    </a:lnTo>
                    <a:lnTo>
                      <a:pt x="1304" y="1180"/>
                    </a:lnTo>
                    <a:lnTo>
                      <a:pt x="1326" y="1161"/>
                    </a:lnTo>
                    <a:lnTo>
                      <a:pt x="1350" y="1138"/>
                    </a:lnTo>
                    <a:lnTo>
                      <a:pt x="1374" y="1111"/>
                    </a:lnTo>
                    <a:lnTo>
                      <a:pt x="1399" y="1080"/>
                    </a:lnTo>
                    <a:lnTo>
                      <a:pt x="1425" y="1047"/>
                    </a:lnTo>
                    <a:lnTo>
                      <a:pt x="1450" y="1010"/>
                    </a:lnTo>
                    <a:lnTo>
                      <a:pt x="1475" y="968"/>
                    </a:lnTo>
                    <a:lnTo>
                      <a:pt x="1498" y="923"/>
                    </a:lnTo>
                    <a:lnTo>
                      <a:pt x="1521" y="874"/>
                    </a:lnTo>
                    <a:lnTo>
                      <a:pt x="1524" y="871"/>
                    </a:lnTo>
                    <a:lnTo>
                      <a:pt x="1530" y="862"/>
                    </a:lnTo>
                    <a:lnTo>
                      <a:pt x="1536" y="848"/>
                    </a:lnTo>
                    <a:lnTo>
                      <a:pt x="1545" y="829"/>
                    </a:lnTo>
                    <a:lnTo>
                      <a:pt x="1550" y="805"/>
                    </a:lnTo>
                    <a:lnTo>
                      <a:pt x="1555" y="775"/>
                    </a:lnTo>
                    <a:lnTo>
                      <a:pt x="1556" y="739"/>
                    </a:lnTo>
                    <a:lnTo>
                      <a:pt x="1551" y="700"/>
                    </a:lnTo>
                    <a:lnTo>
                      <a:pt x="1540" y="655"/>
                    </a:lnTo>
                    <a:lnTo>
                      <a:pt x="1520" y="605"/>
                    </a:lnTo>
                    <a:lnTo>
                      <a:pt x="1492" y="551"/>
                    </a:lnTo>
                    <a:lnTo>
                      <a:pt x="1451" y="492"/>
                    </a:lnTo>
                    <a:lnTo>
                      <a:pt x="1398" y="430"/>
                    </a:lnTo>
                    <a:lnTo>
                      <a:pt x="1333" y="362"/>
                    </a:lnTo>
                    <a:lnTo>
                      <a:pt x="1251" y="291"/>
                    </a:lnTo>
                    <a:lnTo>
                      <a:pt x="1153" y="216"/>
                    </a:lnTo>
                    <a:lnTo>
                      <a:pt x="1148" y="213"/>
                    </a:lnTo>
                    <a:lnTo>
                      <a:pt x="1133" y="206"/>
                    </a:lnTo>
                    <a:lnTo>
                      <a:pt x="1110" y="195"/>
                    </a:lnTo>
                    <a:lnTo>
                      <a:pt x="1079" y="180"/>
                    </a:lnTo>
                    <a:lnTo>
                      <a:pt x="1042" y="164"/>
                    </a:lnTo>
                    <a:lnTo>
                      <a:pt x="998" y="144"/>
                    </a:lnTo>
                    <a:lnTo>
                      <a:pt x="949" y="125"/>
                    </a:lnTo>
                    <a:lnTo>
                      <a:pt x="895" y="104"/>
                    </a:lnTo>
                    <a:lnTo>
                      <a:pt x="839" y="83"/>
                    </a:lnTo>
                    <a:lnTo>
                      <a:pt x="779" y="64"/>
                    </a:lnTo>
                    <a:lnTo>
                      <a:pt x="717" y="45"/>
                    </a:lnTo>
                    <a:lnTo>
                      <a:pt x="653" y="29"/>
                    </a:lnTo>
                    <a:lnTo>
                      <a:pt x="590" y="16"/>
                    </a:lnTo>
                    <a:lnTo>
                      <a:pt x="528" y="6"/>
                    </a:lnTo>
                    <a:lnTo>
                      <a:pt x="467" y="0"/>
                    </a:lnTo>
                    <a:lnTo>
                      <a:pt x="408" y="0"/>
                    </a:lnTo>
                    <a:close/>
                  </a:path>
                </a:pathLst>
              </a:custGeom>
              <a:gradFill>
                <a:gsLst>
                  <a:gs pos="31000">
                    <a:schemeClr val="bg1"/>
                  </a:gs>
                  <a:gs pos="13000">
                    <a:schemeClr val="bg1">
                      <a:lumMod val="65000"/>
                    </a:schemeClr>
                  </a:gs>
                  <a:gs pos="96000">
                    <a:schemeClr val="bg1">
                      <a:lumMod val="50000"/>
                    </a:schemeClr>
                  </a:gs>
                </a:gsLst>
                <a:lin ang="12600000" scaled="0"/>
              </a:gra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7" name="Овал 266"/>
              <p:cNvSpPr/>
              <p:nvPr/>
            </p:nvSpPr>
            <p:spPr>
              <a:xfrm rot="1340407">
                <a:off x="12143982" y="2907986"/>
                <a:ext cx="1004662" cy="389913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21594000" scaled="0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8" name="Freeform 135"/>
              <p:cNvSpPr>
                <a:spLocks/>
              </p:cNvSpPr>
              <p:nvPr/>
            </p:nvSpPr>
            <p:spPr bwMode="auto">
              <a:xfrm>
                <a:off x="12165093" y="2826453"/>
                <a:ext cx="975162" cy="553250"/>
              </a:xfrm>
              <a:custGeom>
                <a:avLst/>
                <a:gdLst>
                  <a:gd name="T0" fmla="*/ 33 w 1458"/>
                  <a:gd name="T1" fmla="*/ 72 h 967"/>
                  <a:gd name="T2" fmla="*/ 21 w 1458"/>
                  <a:gd name="T3" fmla="*/ 60 h 967"/>
                  <a:gd name="T4" fmla="*/ 12 w 1458"/>
                  <a:gd name="T5" fmla="*/ 48 h 967"/>
                  <a:gd name="T6" fmla="*/ 5 w 1458"/>
                  <a:gd name="T7" fmla="*/ 30 h 967"/>
                  <a:gd name="T8" fmla="*/ 7 w 1458"/>
                  <a:gd name="T9" fmla="*/ 15 h 967"/>
                  <a:gd name="T10" fmla="*/ 15 w 1458"/>
                  <a:gd name="T11" fmla="*/ 8 h 967"/>
                  <a:gd name="T12" fmla="*/ 25 w 1458"/>
                  <a:gd name="T13" fmla="*/ 6 h 967"/>
                  <a:gd name="T14" fmla="*/ 35 w 1458"/>
                  <a:gd name="T15" fmla="*/ 5 h 967"/>
                  <a:gd name="T16" fmla="*/ 44 w 1458"/>
                  <a:gd name="T17" fmla="*/ 5 h 967"/>
                  <a:gd name="T18" fmla="*/ 54 w 1458"/>
                  <a:gd name="T19" fmla="*/ 6 h 967"/>
                  <a:gd name="T20" fmla="*/ 67 w 1458"/>
                  <a:gd name="T21" fmla="*/ 8 h 967"/>
                  <a:gd name="T22" fmla="*/ 85 w 1458"/>
                  <a:gd name="T23" fmla="*/ 13 h 967"/>
                  <a:gd name="T24" fmla="*/ 104 w 1458"/>
                  <a:gd name="T25" fmla="*/ 20 h 967"/>
                  <a:gd name="T26" fmla="*/ 121 w 1458"/>
                  <a:gd name="T27" fmla="*/ 29 h 967"/>
                  <a:gd name="T28" fmla="*/ 138 w 1458"/>
                  <a:gd name="T29" fmla="*/ 40 h 967"/>
                  <a:gd name="T30" fmla="*/ 153 w 1458"/>
                  <a:gd name="T31" fmla="*/ 53 h 967"/>
                  <a:gd name="T32" fmla="*/ 166 w 1458"/>
                  <a:gd name="T33" fmla="*/ 67 h 967"/>
                  <a:gd name="T34" fmla="*/ 176 w 1458"/>
                  <a:gd name="T35" fmla="*/ 84 h 967"/>
                  <a:gd name="T36" fmla="*/ 179 w 1458"/>
                  <a:gd name="T37" fmla="*/ 103 h 967"/>
                  <a:gd name="T38" fmla="*/ 168 w 1458"/>
                  <a:gd name="T39" fmla="*/ 117 h 967"/>
                  <a:gd name="T40" fmla="*/ 155 w 1458"/>
                  <a:gd name="T41" fmla="*/ 119 h 967"/>
                  <a:gd name="T42" fmla="*/ 143 w 1458"/>
                  <a:gd name="T43" fmla="*/ 119 h 967"/>
                  <a:gd name="T44" fmla="*/ 132 w 1458"/>
                  <a:gd name="T45" fmla="*/ 118 h 967"/>
                  <a:gd name="T46" fmla="*/ 115 w 1458"/>
                  <a:gd name="T47" fmla="*/ 114 h 967"/>
                  <a:gd name="T48" fmla="*/ 96 w 1458"/>
                  <a:gd name="T49" fmla="*/ 108 h 967"/>
                  <a:gd name="T50" fmla="*/ 77 w 1458"/>
                  <a:gd name="T51" fmla="*/ 100 h 967"/>
                  <a:gd name="T52" fmla="*/ 65 w 1458"/>
                  <a:gd name="T53" fmla="*/ 95 h 967"/>
                  <a:gd name="T54" fmla="*/ 71 w 1458"/>
                  <a:gd name="T55" fmla="*/ 100 h 967"/>
                  <a:gd name="T56" fmla="*/ 82 w 1458"/>
                  <a:gd name="T57" fmla="*/ 105 h 967"/>
                  <a:gd name="T58" fmla="*/ 93 w 1458"/>
                  <a:gd name="T59" fmla="*/ 109 h 967"/>
                  <a:gd name="T60" fmla="*/ 106 w 1458"/>
                  <a:gd name="T61" fmla="*/ 114 h 967"/>
                  <a:gd name="T62" fmla="*/ 121 w 1458"/>
                  <a:gd name="T63" fmla="*/ 117 h 967"/>
                  <a:gd name="T64" fmla="*/ 137 w 1458"/>
                  <a:gd name="T65" fmla="*/ 120 h 967"/>
                  <a:gd name="T66" fmla="*/ 152 w 1458"/>
                  <a:gd name="T67" fmla="*/ 120 h 967"/>
                  <a:gd name="T68" fmla="*/ 161 w 1458"/>
                  <a:gd name="T69" fmla="*/ 119 h 967"/>
                  <a:gd name="T70" fmla="*/ 171 w 1458"/>
                  <a:gd name="T71" fmla="*/ 117 h 967"/>
                  <a:gd name="T72" fmla="*/ 178 w 1458"/>
                  <a:gd name="T73" fmla="*/ 111 h 967"/>
                  <a:gd name="T74" fmla="*/ 182 w 1458"/>
                  <a:gd name="T75" fmla="*/ 94 h 967"/>
                  <a:gd name="T76" fmla="*/ 176 w 1458"/>
                  <a:gd name="T77" fmla="*/ 76 h 967"/>
                  <a:gd name="T78" fmla="*/ 166 w 1458"/>
                  <a:gd name="T79" fmla="*/ 60 h 967"/>
                  <a:gd name="T80" fmla="*/ 150 w 1458"/>
                  <a:gd name="T81" fmla="*/ 44 h 967"/>
                  <a:gd name="T82" fmla="*/ 131 w 1458"/>
                  <a:gd name="T83" fmla="*/ 30 h 967"/>
                  <a:gd name="T84" fmla="*/ 110 w 1458"/>
                  <a:gd name="T85" fmla="*/ 18 h 967"/>
                  <a:gd name="T86" fmla="*/ 90 w 1458"/>
                  <a:gd name="T87" fmla="*/ 8 h 967"/>
                  <a:gd name="T88" fmla="*/ 67 w 1458"/>
                  <a:gd name="T89" fmla="*/ 2 h 967"/>
                  <a:gd name="T90" fmla="*/ 44 w 1458"/>
                  <a:gd name="T91" fmla="*/ 0 h 967"/>
                  <a:gd name="T92" fmla="*/ 24 w 1458"/>
                  <a:gd name="T93" fmla="*/ 1 h 967"/>
                  <a:gd name="T94" fmla="*/ 10 w 1458"/>
                  <a:gd name="T95" fmla="*/ 7 h 967"/>
                  <a:gd name="T96" fmla="*/ 2 w 1458"/>
                  <a:gd name="T97" fmla="*/ 19 h 967"/>
                  <a:gd name="T98" fmla="*/ 2 w 1458"/>
                  <a:gd name="T99" fmla="*/ 36 h 967"/>
                  <a:gd name="T100" fmla="*/ 11 w 1458"/>
                  <a:gd name="T101" fmla="*/ 54 h 967"/>
                  <a:gd name="T102" fmla="*/ 26 w 1458"/>
                  <a:gd name="T103" fmla="*/ 68 h 967"/>
                  <a:gd name="T104" fmla="*/ 42 w 1458"/>
                  <a:gd name="T105" fmla="*/ 80 h 967"/>
                  <a:gd name="T106" fmla="*/ 43 w 1458"/>
                  <a:gd name="T107" fmla="*/ 80 h 9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58" h="967">
                    <a:moveTo>
                      <a:pt x="338" y="644"/>
                    </a:moveTo>
                    <a:lnTo>
                      <a:pt x="319" y="627"/>
                    </a:lnTo>
                    <a:lnTo>
                      <a:pt x="299" y="610"/>
                    </a:lnTo>
                    <a:lnTo>
                      <a:pt x="280" y="594"/>
                    </a:lnTo>
                    <a:lnTo>
                      <a:pt x="260" y="576"/>
                    </a:lnTo>
                    <a:lnTo>
                      <a:pt x="240" y="558"/>
                    </a:lnTo>
                    <a:lnTo>
                      <a:pt x="222" y="541"/>
                    </a:lnTo>
                    <a:lnTo>
                      <a:pt x="204" y="523"/>
                    </a:lnTo>
                    <a:lnTo>
                      <a:pt x="185" y="505"/>
                    </a:lnTo>
                    <a:lnTo>
                      <a:pt x="168" y="485"/>
                    </a:lnTo>
                    <a:lnTo>
                      <a:pt x="151" y="467"/>
                    </a:lnTo>
                    <a:lnTo>
                      <a:pt x="135" y="447"/>
                    </a:lnTo>
                    <a:lnTo>
                      <a:pt x="118" y="427"/>
                    </a:lnTo>
                    <a:lnTo>
                      <a:pt x="103" y="406"/>
                    </a:lnTo>
                    <a:lnTo>
                      <a:pt x="90" y="384"/>
                    </a:lnTo>
                    <a:lnTo>
                      <a:pt x="77" y="361"/>
                    </a:lnTo>
                    <a:lnTo>
                      <a:pt x="64" y="338"/>
                    </a:lnTo>
                    <a:lnTo>
                      <a:pt x="50" y="306"/>
                    </a:lnTo>
                    <a:lnTo>
                      <a:pt x="42" y="273"/>
                    </a:lnTo>
                    <a:lnTo>
                      <a:pt x="37" y="240"/>
                    </a:lnTo>
                    <a:lnTo>
                      <a:pt x="33" y="206"/>
                    </a:lnTo>
                    <a:lnTo>
                      <a:pt x="33" y="181"/>
                    </a:lnTo>
                    <a:lnTo>
                      <a:pt x="37" y="158"/>
                    </a:lnTo>
                    <a:lnTo>
                      <a:pt x="41" y="139"/>
                    </a:lnTo>
                    <a:lnTo>
                      <a:pt x="49" y="121"/>
                    </a:lnTo>
                    <a:lnTo>
                      <a:pt x="59" y="106"/>
                    </a:lnTo>
                    <a:lnTo>
                      <a:pt x="70" y="94"/>
                    </a:lnTo>
                    <a:lnTo>
                      <a:pt x="83" y="82"/>
                    </a:lnTo>
                    <a:lnTo>
                      <a:pt x="97" y="74"/>
                    </a:lnTo>
                    <a:lnTo>
                      <a:pt x="113" y="66"/>
                    </a:lnTo>
                    <a:lnTo>
                      <a:pt x="129" y="61"/>
                    </a:lnTo>
                    <a:lnTo>
                      <a:pt x="145" y="57"/>
                    </a:lnTo>
                    <a:lnTo>
                      <a:pt x="162" y="53"/>
                    </a:lnTo>
                    <a:lnTo>
                      <a:pt x="179" y="51"/>
                    </a:lnTo>
                    <a:lnTo>
                      <a:pt x="196" y="49"/>
                    </a:lnTo>
                    <a:lnTo>
                      <a:pt x="213" y="47"/>
                    </a:lnTo>
                    <a:lnTo>
                      <a:pt x="229" y="46"/>
                    </a:lnTo>
                    <a:lnTo>
                      <a:pt x="244" y="45"/>
                    </a:lnTo>
                    <a:lnTo>
                      <a:pt x="260" y="45"/>
                    </a:lnTo>
                    <a:lnTo>
                      <a:pt x="275" y="45"/>
                    </a:lnTo>
                    <a:lnTo>
                      <a:pt x="290" y="45"/>
                    </a:lnTo>
                    <a:lnTo>
                      <a:pt x="306" y="45"/>
                    </a:lnTo>
                    <a:lnTo>
                      <a:pt x="321" y="45"/>
                    </a:lnTo>
                    <a:lnTo>
                      <a:pt x="336" y="46"/>
                    </a:lnTo>
                    <a:lnTo>
                      <a:pt x="351" y="47"/>
                    </a:lnTo>
                    <a:lnTo>
                      <a:pt x="367" y="49"/>
                    </a:lnTo>
                    <a:lnTo>
                      <a:pt x="382" y="50"/>
                    </a:lnTo>
                    <a:lnTo>
                      <a:pt x="397" y="51"/>
                    </a:lnTo>
                    <a:lnTo>
                      <a:pt x="412" y="52"/>
                    </a:lnTo>
                    <a:lnTo>
                      <a:pt x="428" y="54"/>
                    </a:lnTo>
                    <a:lnTo>
                      <a:pt x="443" y="56"/>
                    </a:lnTo>
                    <a:lnTo>
                      <a:pt x="458" y="58"/>
                    </a:lnTo>
                    <a:lnTo>
                      <a:pt x="473" y="60"/>
                    </a:lnTo>
                    <a:lnTo>
                      <a:pt x="502" y="65"/>
                    </a:lnTo>
                    <a:lnTo>
                      <a:pt x="532" y="69"/>
                    </a:lnTo>
                    <a:lnTo>
                      <a:pt x="561" y="75"/>
                    </a:lnTo>
                    <a:lnTo>
                      <a:pt x="591" y="82"/>
                    </a:lnTo>
                    <a:lnTo>
                      <a:pt x="620" y="90"/>
                    </a:lnTo>
                    <a:lnTo>
                      <a:pt x="649" y="98"/>
                    </a:lnTo>
                    <a:lnTo>
                      <a:pt x="679" y="107"/>
                    </a:lnTo>
                    <a:lnTo>
                      <a:pt x="709" y="118"/>
                    </a:lnTo>
                    <a:lnTo>
                      <a:pt x="739" y="128"/>
                    </a:lnTo>
                    <a:lnTo>
                      <a:pt x="768" y="140"/>
                    </a:lnTo>
                    <a:lnTo>
                      <a:pt x="798" y="151"/>
                    </a:lnTo>
                    <a:lnTo>
                      <a:pt x="827" y="164"/>
                    </a:lnTo>
                    <a:lnTo>
                      <a:pt x="855" y="178"/>
                    </a:lnTo>
                    <a:lnTo>
                      <a:pt x="884" y="192"/>
                    </a:lnTo>
                    <a:lnTo>
                      <a:pt x="913" y="206"/>
                    </a:lnTo>
                    <a:lnTo>
                      <a:pt x="941" y="221"/>
                    </a:lnTo>
                    <a:lnTo>
                      <a:pt x="968" y="238"/>
                    </a:lnTo>
                    <a:lnTo>
                      <a:pt x="996" y="255"/>
                    </a:lnTo>
                    <a:lnTo>
                      <a:pt x="1022" y="271"/>
                    </a:lnTo>
                    <a:lnTo>
                      <a:pt x="1049" y="289"/>
                    </a:lnTo>
                    <a:lnTo>
                      <a:pt x="1075" y="307"/>
                    </a:lnTo>
                    <a:lnTo>
                      <a:pt x="1101" y="326"/>
                    </a:lnTo>
                    <a:lnTo>
                      <a:pt x="1126" y="345"/>
                    </a:lnTo>
                    <a:lnTo>
                      <a:pt x="1150" y="366"/>
                    </a:lnTo>
                    <a:lnTo>
                      <a:pt x="1174" y="385"/>
                    </a:lnTo>
                    <a:lnTo>
                      <a:pt x="1197" y="406"/>
                    </a:lnTo>
                    <a:lnTo>
                      <a:pt x="1220" y="427"/>
                    </a:lnTo>
                    <a:lnTo>
                      <a:pt x="1242" y="448"/>
                    </a:lnTo>
                    <a:lnTo>
                      <a:pt x="1263" y="470"/>
                    </a:lnTo>
                    <a:lnTo>
                      <a:pt x="1284" y="492"/>
                    </a:lnTo>
                    <a:lnTo>
                      <a:pt x="1303" y="515"/>
                    </a:lnTo>
                    <a:lnTo>
                      <a:pt x="1322" y="538"/>
                    </a:lnTo>
                    <a:lnTo>
                      <a:pt x="1339" y="561"/>
                    </a:lnTo>
                    <a:lnTo>
                      <a:pt x="1356" y="588"/>
                    </a:lnTo>
                    <a:lnTo>
                      <a:pt x="1372" y="616"/>
                    </a:lnTo>
                    <a:lnTo>
                      <a:pt x="1389" y="646"/>
                    </a:lnTo>
                    <a:lnTo>
                      <a:pt x="1401" y="676"/>
                    </a:lnTo>
                    <a:lnTo>
                      <a:pt x="1413" y="707"/>
                    </a:lnTo>
                    <a:lnTo>
                      <a:pt x="1422" y="738"/>
                    </a:lnTo>
                    <a:lnTo>
                      <a:pt x="1428" y="768"/>
                    </a:lnTo>
                    <a:lnTo>
                      <a:pt x="1430" y="798"/>
                    </a:lnTo>
                    <a:lnTo>
                      <a:pt x="1428" y="826"/>
                    </a:lnTo>
                    <a:lnTo>
                      <a:pt x="1422" y="853"/>
                    </a:lnTo>
                    <a:lnTo>
                      <a:pt x="1410" y="878"/>
                    </a:lnTo>
                    <a:lnTo>
                      <a:pt x="1393" y="900"/>
                    </a:lnTo>
                    <a:lnTo>
                      <a:pt x="1371" y="920"/>
                    </a:lnTo>
                    <a:lnTo>
                      <a:pt x="1343" y="936"/>
                    </a:lnTo>
                    <a:lnTo>
                      <a:pt x="1307" y="947"/>
                    </a:lnTo>
                    <a:lnTo>
                      <a:pt x="1290" y="951"/>
                    </a:lnTo>
                    <a:lnTo>
                      <a:pt x="1271" y="954"/>
                    </a:lnTo>
                    <a:lnTo>
                      <a:pt x="1254" y="957"/>
                    </a:lnTo>
                    <a:lnTo>
                      <a:pt x="1235" y="958"/>
                    </a:lnTo>
                    <a:lnTo>
                      <a:pt x="1217" y="959"/>
                    </a:lnTo>
                    <a:lnTo>
                      <a:pt x="1199" y="959"/>
                    </a:lnTo>
                    <a:lnTo>
                      <a:pt x="1180" y="958"/>
                    </a:lnTo>
                    <a:lnTo>
                      <a:pt x="1162" y="958"/>
                    </a:lnTo>
                    <a:lnTo>
                      <a:pt x="1142" y="956"/>
                    </a:lnTo>
                    <a:lnTo>
                      <a:pt x="1124" y="954"/>
                    </a:lnTo>
                    <a:lnTo>
                      <a:pt x="1105" y="952"/>
                    </a:lnTo>
                    <a:lnTo>
                      <a:pt x="1087" y="950"/>
                    </a:lnTo>
                    <a:lnTo>
                      <a:pt x="1068" y="946"/>
                    </a:lnTo>
                    <a:lnTo>
                      <a:pt x="1051" y="944"/>
                    </a:lnTo>
                    <a:lnTo>
                      <a:pt x="1033" y="941"/>
                    </a:lnTo>
                    <a:lnTo>
                      <a:pt x="1015" y="937"/>
                    </a:lnTo>
                    <a:lnTo>
                      <a:pt x="982" y="930"/>
                    </a:lnTo>
                    <a:lnTo>
                      <a:pt x="949" y="923"/>
                    </a:lnTo>
                    <a:lnTo>
                      <a:pt x="916" y="915"/>
                    </a:lnTo>
                    <a:lnTo>
                      <a:pt x="885" y="906"/>
                    </a:lnTo>
                    <a:lnTo>
                      <a:pt x="854" y="897"/>
                    </a:lnTo>
                    <a:lnTo>
                      <a:pt x="823" y="886"/>
                    </a:lnTo>
                    <a:lnTo>
                      <a:pt x="793" y="875"/>
                    </a:lnTo>
                    <a:lnTo>
                      <a:pt x="763" y="865"/>
                    </a:lnTo>
                    <a:lnTo>
                      <a:pt x="733" y="852"/>
                    </a:lnTo>
                    <a:lnTo>
                      <a:pt x="703" y="840"/>
                    </a:lnTo>
                    <a:lnTo>
                      <a:pt x="675" y="826"/>
                    </a:lnTo>
                    <a:lnTo>
                      <a:pt x="645" y="814"/>
                    </a:lnTo>
                    <a:lnTo>
                      <a:pt x="615" y="800"/>
                    </a:lnTo>
                    <a:lnTo>
                      <a:pt x="585" y="786"/>
                    </a:lnTo>
                    <a:lnTo>
                      <a:pt x="555" y="772"/>
                    </a:lnTo>
                    <a:lnTo>
                      <a:pt x="525" y="757"/>
                    </a:lnTo>
                    <a:lnTo>
                      <a:pt x="519" y="757"/>
                    </a:lnTo>
                    <a:lnTo>
                      <a:pt x="515" y="762"/>
                    </a:lnTo>
                    <a:lnTo>
                      <a:pt x="512" y="768"/>
                    </a:lnTo>
                    <a:lnTo>
                      <a:pt x="515" y="772"/>
                    </a:lnTo>
                    <a:lnTo>
                      <a:pt x="533" y="782"/>
                    </a:lnTo>
                    <a:lnTo>
                      <a:pt x="550" y="791"/>
                    </a:lnTo>
                    <a:lnTo>
                      <a:pt x="567" y="800"/>
                    </a:lnTo>
                    <a:lnTo>
                      <a:pt x="585" y="809"/>
                    </a:lnTo>
                    <a:lnTo>
                      <a:pt x="602" y="817"/>
                    </a:lnTo>
                    <a:lnTo>
                      <a:pt x="618" y="826"/>
                    </a:lnTo>
                    <a:lnTo>
                      <a:pt x="635" y="835"/>
                    </a:lnTo>
                    <a:lnTo>
                      <a:pt x="652" y="843"/>
                    </a:lnTo>
                    <a:lnTo>
                      <a:pt x="669" y="851"/>
                    </a:lnTo>
                    <a:lnTo>
                      <a:pt x="686" y="858"/>
                    </a:lnTo>
                    <a:lnTo>
                      <a:pt x="702" y="866"/>
                    </a:lnTo>
                    <a:lnTo>
                      <a:pt x="721" y="873"/>
                    </a:lnTo>
                    <a:lnTo>
                      <a:pt x="738" y="879"/>
                    </a:lnTo>
                    <a:lnTo>
                      <a:pt x="756" y="885"/>
                    </a:lnTo>
                    <a:lnTo>
                      <a:pt x="775" y="892"/>
                    </a:lnTo>
                    <a:lnTo>
                      <a:pt x="794" y="898"/>
                    </a:lnTo>
                    <a:lnTo>
                      <a:pt x="819" y="905"/>
                    </a:lnTo>
                    <a:lnTo>
                      <a:pt x="844" y="912"/>
                    </a:lnTo>
                    <a:lnTo>
                      <a:pt x="868" y="919"/>
                    </a:lnTo>
                    <a:lnTo>
                      <a:pt x="892" y="926"/>
                    </a:lnTo>
                    <a:lnTo>
                      <a:pt x="918" y="931"/>
                    </a:lnTo>
                    <a:lnTo>
                      <a:pt x="943" y="937"/>
                    </a:lnTo>
                    <a:lnTo>
                      <a:pt x="967" y="942"/>
                    </a:lnTo>
                    <a:lnTo>
                      <a:pt x="992" y="946"/>
                    </a:lnTo>
                    <a:lnTo>
                      <a:pt x="1018" y="951"/>
                    </a:lnTo>
                    <a:lnTo>
                      <a:pt x="1043" y="956"/>
                    </a:lnTo>
                    <a:lnTo>
                      <a:pt x="1068" y="958"/>
                    </a:lnTo>
                    <a:lnTo>
                      <a:pt x="1094" y="961"/>
                    </a:lnTo>
                    <a:lnTo>
                      <a:pt x="1119" y="964"/>
                    </a:lnTo>
                    <a:lnTo>
                      <a:pt x="1144" y="966"/>
                    </a:lnTo>
                    <a:lnTo>
                      <a:pt x="1170" y="967"/>
                    </a:lnTo>
                    <a:lnTo>
                      <a:pt x="1195" y="967"/>
                    </a:lnTo>
                    <a:lnTo>
                      <a:pt x="1209" y="967"/>
                    </a:lnTo>
                    <a:lnTo>
                      <a:pt x="1224" y="966"/>
                    </a:lnTo>
                    <a:lnTo>
                      <a:pt x="1240" y="966"/>
                    </a:lnTo>
                    <a:lnTo>
                      <a:pt x="1256" y="964"/>
                    </a:lnTo>
                    <a:lnTo>
                      <a:pt x="1271" y="962"/>
                    </a:lnTo>
                    <a:lnTo>
                      <a:pt x="1287" y="959"/>
                    </a:lnTo>
                    <a:lnTo>
                      <a:pt x="1303" y="957"/>
                    </a:lnTo>
                    <a:lnTo>
                      <a:pt x="1319" y="952"/>
                    </a:lnTo>
                    <a:lnTo>
                      <a:pt x="1336" y="947"/>
                    </a:lnTo>
                    <a:lnTo>
                      <a:pt x="1351" y="942"/>
                    </a:lnTo>
                    <a:lnTo>
                      <a:pt x="1364" y="936"/>
                    </a:lnTo>
                    <a:lnTo>
                      <a:pt x="1378" y="928"/>
                    </a:lnTo>
                    <a:lnTo>
                      <a:pt x="1392" y="920"/>
                    </a:lnTo>
                    <a:lnTo>
                      <a:pt x="1404" y="911"/>
                    </a:lnTo>
                    <a:lnTo>
                      <a:pt x="1415" y="899"/>
                    </a:lnTo>
                    <a:lnTo>
                      <a:pt x="1424" y="888"/>
                    </a:lnTo>
                    <a:lnTo>
                      <a:pt x="1439" y="862"/>
                    </a:lnTo>
                    <a:lnTo>
                      <a:pt x="1450" y="836"/>
                    </a:lnTo>
                    <a:lnTo>
                      <a:pt x="1455" y="809"/>
                    </a:lnTo>
                    <a:lnTo>
                      <a:pt x="1458" y="780"/>
                    </a:lnTo>
                    <a:lnTo>
                      <a:pt x="1455" y="752"/>
                    </a:lnTo>
                    <a:lnTo>
                      <a:pt x="1451" y="723"/>
                    </a:lnTo>
                    <a:lnTo>
                      <a:pt x="1443" y="694"/>
                    </a:lnTo>
                    <a:lnTo>
                      <a:pt x="1432" y="665"/>
                    </a:lnTo>
                    <a:lnTo>
                      <a:pt x="1419" y="636"/>
                    </a:lnTo>
                    <a:lnTo>
                      <a:pt x="1405" y="608"/>
                    </a:lnTo>
                    <a:lnTo>
                      <a:pt x="1389" y="581"/>
                    </a:lnTo>
                    <a:lnTo>
                      <a:pt x="1372" y="555"/>
                    </a:lnTo>
                    <a:lnTo>
                      <a:pt x="1355" y="529"/>
                    </a:lnTo>
                    <a:lnTo>
                      <a:pt x="1338" y="505"/>
                    </a:lnTo>
                    <a:lnTo>
                      <a:pt x="1321" y="483"/>
                    </a:lnTo>
                    <a:lnTo>
                      <a:pt x="1305" y="463"/>
                    </a:lnTo>
                    <a:lnTo>
                      <a:pt x="1280" y="435"/>
                    </a:lnTo>
                    <a:lnTo>
                      <a:pt x="1255" y="408"/>
                    </a:lnTo>
                    <a:lnTo>
                      <a:pt x="1227" y="382"/>
                    </a:lnTo>
                    <a:lnTo>
                      <a:pt x="1200" y="355"/>
                    </a:lnTo>
                    <a:lnTo>
                      <a:pt x="1171" y="331"/>
                    </a:lnTo>
                    <a:lnTo>
                      <a:pt x="1141" y="307"/>
                    </a:lnTo>
                    <a:lnTo>
                      <a:pt x="1110" y="284"/>
                    </a:lnTo>
                    <a:lnTo>
                      <a:pt x="1078" y="261"/>
                    </a:lnTo>
                    <a:lnTo>
                      <a:pt x="1045" y="240"/>
                    </a:lnTo>
                    <a:lnTo>
                      <a:pt x="1013" y="219"/>
                    </a:lnTo>
                    <a:lnTo>
                      <a:pt x="980" y="200"/>
                    </a:lnTo>
                    <a:lnTo>
                      <a:pt x="946" y="180"/>
                    </a:lnTo>
                    <a:lnTo>
                      <a:pt x="913" y="162"/>
                    </a:lnTo>
                    <a:lnTo>
                      <a:pt x="880" y="144"/>
                    </a:lnTo>
                    <a:lnTo>
                      <a:pt x="846" y="127"/>
                    </a:lnTo>
                    <a:lnTo>
                      <a:pt x="813" y="111"/>
                    </a:lnTo>
                    <a:lnTo>
                      <a:pt x="781" y="96"/>
                    </a:lnTo>
                    <a:lnTo>
                      <a:pt x="746" y="82"/>
                    </a:lnTo>
                    <a:lnTo>
                      <a:pt x="713" y="68"/>
                    </a:lnTo>
                    <a:lnTo>
                      <a:pt x="677" y="57"/>
                    </a:lnTo>
                    <a:lnTo>
                      <a:pt x="642" y="46"/>
                    </a:lnTo>
                    <a:lnTo>
                      <a:pt x="607" y="37"/>
                    </a:lnTo>
                    <a:lnTo>
                      <a:pt x="570" y="28"/>
                    </a:lnTo>
                    <a:lnTo>
                      <a:pt x="533" y="21"/>
                    </a:lnTo>
                    <a:lnTo>
                      <a:pt x="496" y="15"/>
                    </a:lnTo>
                    <a:lnTo>
                      <a:pt x="459" y="9"/>
                    </a:lnTo>
                    <a:lnTo>
                      <a:pt x="422" y="6"/>
                    </a:lnTo>
                    <a:lnTo>
                      <a:pt x="386" y="3"/>
                    </a:lnTo>
                    <a:lnTo>
                      <a:pt x="349" y="1"/>
                    </a:lnTo>
                    <a:lnTo>
                      <a:pt x="312" y="0"/>
                    </a:lnTo>
                    <a:lnTo>
                      <a:pt x="275" y="1"/>
                    </a:lnTo>
                    <a:lnTo>
                      <a:pt x="239" y="3"/>
                    </a:lnTo>
                    <a:lnTo>
                      <a:pt x="214" y="5"/>
                    </a:lnTo>
                    <a:lnTo>
                      <a:pt x="189" y="9"/>
                    </a:lnTo>
                    <a:lnTo>
                      <a:pt x="164" y="15"/>
                    </a:lnTo>
                    <a:lnTo>
                      <a:pt x="140" y="23"/>
                    </a:lnTo>
                    <a:lnTo>
                      <a:pt x="118" y="34"/>
                    </a:lnTo>
                    <a:lnTo>
                      <a:pt x="97" y="45"/>
                    </a:lnTo>
                    <a:lnTo>
                      <a:pt x="77" y="59"/>
                    </a:lnTo>
                    <a:lnTo>
                      <a:pt x="60" y="74"/>
                    </a:lnTo>
                    <a:lnTo>
                      <a:pt x="44" y="91"/>
                    </a:lnTo>
                    <a:lnTo>
                      <a:pt x="30" y="110"/>
                    </a:lnTo>
                    <a:lnTo>
                      <a:pt x="18" y="130"/>
                    </a:lnTo>
                    <a:lnTo>
                      <a:pt x="9" y="152"/>
                    </a:lnTo>
                    <a:lnTo>
                      <a:pt x="3" y="177"/>
                    </a:lnTo>
                    <a:lnTo>
                      <a:pt x="0" y="202"/>
                    </a:lnTo>
                    <a:lnTo>
                      <a:pt x="1" y="230"/>
                    </a:lnTo>
                    <a:lnTo>
                      <a:pt x="4" y="258"/>
                    </a:lnTo>
                    <a:lnTo>
                      <a:pt x="12" y="292"/>
                    </a:lnTo>
                    <a:lnTo>
                      <a:pt x="23" y="323"/>
                    </a:lnTo>
                    <a:lnTo>
                      <a:pt x="37" y="352"/>
                    </a:lnTo>
                    <a:lnTo>
                      <a:pt x="52" y="381"/>
                    </a:lnTo>
                    <a:lnTo>
                      <a:pt x="70" y="407"/>
                    </a:lnTo>
                    <a:lnTo>
                      <a:pt x="88" y="434"/>
                    </a:lnTo>
                    <a:lnTo>
                      <a:pt x="110" y="458"/>
                    </a:lnTo>
                    <a:lnTo>
                      <a:pt x="132" y="482"/>
                    </a:lnTo>
                    <a:lnTo>
                      <a:pt x="155" y="504"/>
                    </a:lnTo>
                    <a:lnTo>
                      <a:pt x="181" y="526"/>
                    </a:lnTo>
                    <a:lnTo>
                      <a:pt x="206" y="548"/>
                    </a:lnTo>
                    <a:lnTo>
                      <a:pt x="231" y="568"/>
                    </a:lnTo>
                    <a:lnTo>
                      <a:pt x="258" y="588"/>
                    </a:lnTo>
                    <a:lnTo>
                      <a:pt x="284" y="608"/>
                    </a:lnTo>
                    <a:lnTo>
                      <a:pt x="310" y="627"/>
                    </a:lnTo>
                    <a:lnTo>
                      <a:pt x="336" y="647"/>
                    </a:lnTo>
                    <a:lnTo>
                      <a:pt x="337" y="647"/>
                    </a:lnTo>
                    <a:lnTo>
                      <a:pt x="337" y="646"/>
                    </a:lnTo>
                    <a:lnTo>
                      <a:pt x="338" y="64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9" name="Freeform 136"/>
              <p:cNvSpPr>
                <a:spLocks/>
              </p:cNvSpPr>
              <p:nvPr/>
            </p:nvSpPr>
            <p:spPr bwMode="auto">
              <a:xfrm>
                <a:off x="12060755" y="2890598"/>
                <a:ext cx="123066" cy="260016"/>
              </a:xfrm>
              <a:custGeom>
                <a:avLst/>
                <a:gdLst>
                  <a:gd name="T0" fmla="*/ 22 w 183"/>
                  <a:gd name="T1" fmla="*/ 1 h 454"/>
                  <a:gd name="T2" fmla="*/ 18 w 183"/>
                  <a:gd name="T3" fmla="*/ 7 h 454"/>
                  <a:gd name="T4" fmla="*/ 14 w 183"/>
                  <a:gd name="T5" fmla="*/ 13 h 454"/>
                  <a:gd name="T6" fmla="*/ 10 w 183"/>
                  <a:gd name="T7" fmla="*/ 19 h 454"/>
                  <a:gd name="T8" fmla="*/ 7 w 183"/>
                  <a:gd name="T9" fmla="*/ 26 h 454"/>
                  <a:gd name="T10" fmla="*/ 4 w 183"/>
                  <a:gd name="T11" fmla="*/ 34 h 454"/>
                  <a:gd name="T12" fmla="*/ 2 w 183"/>
                  <a:gd name="T13" fmla="*/ 41 h 454"/>
                  <a:gd name="T14" fmla="*/ 1 w 183"/>
                  <a:gd name="T15" fmla="*/ 48 h 454"/>
                  <a:gd name="T16" fmla="*/ 0 w 183"/>
                  <a:gd name="T17" fmla="*/ 56 h 454"/>
                  <a:gd name="T18" fmla="*/ 1 w 183"/>
                  <a:gd name="T19" fmla="*/ 57 h 454"/>
                  <a:gd name="T20" fmla="*/ 2 w 183"/>
                  <a:gd name="T21" fmla="*/ 57 h 454"/>
                  <a:gd name="T22" fmla="*/ 4 w 183"/>
                  <a:gd name="T23" fmla="*/ 55 h 454"/>
                  <a:gd name="T24" fmla="*/ 4 w 183"/>
                  <a:gd name="T25" fmla="*/ 54 h 454"/>
                  <a:gd name="T26" fmla="*/ 6 w 183"/>
                  <a:gd name="T27" fmla="*/ 47 h 454"/>
                  <a:gd name="T28" fmla="*/ 7 w 183"/>
                  <a:gd name="T29" fmla="*/ 40 h 454"/>
                  <a:gd name="T30" fmla="*/ 9 w 183"/>
                  <a:gd name="T31" fmla="*/ 33 h 454"/>
                  <a:gd name="T32" fmla="*/ 10 w 183"/>
                  <a:gd name="T33" fmla="*/ 27 h 454"/>
                  <a:gd name="T34" fmla="*/ 13 w 183"/>
                  <a:gd name="T35" fmla="*/ 20 h 454"/>
                  <a:gd name="T36" fmla="*/ 15 w 183"/>
                  <a:gd name="T37" fmla="*/ 14 h 454"/>
                  <a:gd name="T38" fmla="*/ 19 w 183"/>
                  <a:gd name="T39" fmla="*/ 8 h 454"/>
                  <a:gd name="T40" fmla="*/ 23 w 183"/>
                  <a:gd name="T41" fmla="*/ 2 h 454"/>
                  <a:gd name="T42" fmla="*/ 23 w 183"/>
                  <a:gd name="T43" fmla="*/ 1 h 454"/>
                  <a:gd name="T44" fmla="*/ 23 w 183"/>
                  <a:gd name="T45" fmla="*/ 1 h 454"/>
                  <a:gd name="T46" fmla="*/ 23 w 183"/>
                  <a:gd name="T47" fmla="*/ 0 h 454"/>
                  <a:gd name="T48" fmla="*/ 22 w 183"/>
                  <a:gd name="T49" fmla="*/ 1 h 454"/>
                  <a:gd name="T50" fmla="*/ 22 w 183"/>
                  <a:gd name="T51" fmla="*/ 1 h 45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3" h="454">
                    <a:moveTo>
                      <a:pt x="176" y="2"/>
                    </a:moveTo>
                    <a:lnTo>
                      <a:pt x="138" y="49"/>
                    </a:lnTo>
                    <a:lnTo>
                      <a:pt x="105" y="98"/>
                    </a:lnTo>
                    <a:lnTo>
                      <a:pt x="74" y="152"/>
                    </a:lnTo>
                    <a:lnTo>
                      <a:pt x="49" y="208"/>
                    </a:lnTo>
                    <a:lnTo>
                      <a:pt x="27" y="265"/>
                    </a:lnTo>
                    <a:lnTo>
                      <a:pt x="12" y="324"/>
                    </a:lnTo>
                    <a:lnTo>
                      <a:pt x="2" y="384"/>
                    </a:lnTo>
                    <a:lnTo>
                      <a:pt x="0" y="444"/>
                    </a:lnTo>
                    <a:lnTo>
                      <a:pt x="5" y="454"/>
                    </a:lnTo>
                    <a:lnTo>
                      <a:pt x="15" y="451"/>
                    </a:lnTo>
                    <a:lnTo>
                      <a:pt x="25" y="440"/>
                    </a:lnTo>
                    <a:lnTo>
                      <a:pt x="31" y="430"/>
                    </a:lnTo>
                    <a:lnTo>
                      <a:pt x="43" y="374"/>
                    </a:lnTo>
                    <a:lnTo>
                      <a:pt x="53" y="317"/>
                    </a:lnTo>
                    <a:lnTo>
                      <a:pt x="66" y="264"/>
                    </a:lnTo>
                    <a:lnTo>
                      <a:pt x="80" y="211"/>
                    </a:lnTo>
                    <a:lnTo>
                      <a:pt x="97" y="160"/>
                    </a:lnTo>
                    <a:lnTo>
                      <a:pt x="119" y="110"/>
                    </a:lnTo>
                    <a:lnTo>
                      <a:pt x="146" y="60"/>
                    </a:lnTo>
                    <a:lnTo>
                      <a:pt x="181" y="12"/>
                    </a:lnTo>
                    <a:lnTo>
                      <a:pt x="183" y="7"/>
                    </a:lnTo>
                    <a:lnTo>
                      <a:pt x="183" y="2"/>
                    </a:lnTo>
                    <a:lnTo>
                      <a:pt x="181" y="0"/>
                    </a:lnTo>
                    <a:lnTo>
                      <a:pt x="176" y="2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0" name="Freeform 137"/>
              <p:cNvSpPr>
                <a:spLocks/>
              </p:cNvSpPr>
              <p:nvPr/>
            </p:nvSpPr>
            <p:spPr bwMode="auto">
              <a:xfrm>
                <a:off x="12899474" y="3293794"/>
                <a:ext cx="239443" cy="270325"/>
              </a:xfrm>
              <a:custGeom>
                <a:avLst/>
                <a:gdLst>
                  <a:gd name="T0" fmla="*/ 44 w 359"/>
                  <a:gd name="T1" fmla="*/ 0 h 473"/>
                  <a:gd name="T2" fmla="*/ 42 w 359"/>
                  <a:gd name="T3" fmla="*/ 4 h 473"/>
                  <a:gd name="T4" fmla="*/ 40 w 359"/>
                  <a:gd name="T5" fmla="*/ 8 h 473"/>
                  <a:gd name="T6" fmla="*/ 37 w 359"/>
                  <a:gd name="T7" fmla="*/ 12 h 473"/>
                  <a:gd name="T8" fmla="*/ 35 w 359"/>
                  <a:gd name="T9" fmla="*/ 15 h 473"/>
                  <a:gd name="T10" fmla="*/ 33 w 359"/>
                  <a:gd name="T11" fmla="*/ 19 h 473"/>
                  <a:gd name="T12" fmla="*/ 31 w 359"/>
                  <a:gd name="T13" fmla="*/ 22 h 473"/>
                  <a:gd name="T14" fmla="*/ 28 w 359"/>
                  <a:gd name="T15" fmla="*/ 26 h 473"/>
                  <a:gd name="T16" fmla="*/ 25 w 359"/>
                  <a:gd name="T17" fmla="*/ 29 h 473"/>
                  <a:gd name="T18" fmla="*/ 23 w 359"/>
                  <a:gd name="T19" fmla="*/ 33 h 473"/>
                  <a:gd name="T20" fmla="*/ 20 w 359"/>
                  <a:gd name="T21" fmla="*/ 36 h 473"/>
                  <a:gd name="T22" fmla="*/ 17 w 359"/>
                  <a:gd name="T23" fmla="*/ 39 h 473"/>
                  <a:gd name="T24" fmla="*/ 14 w 359"/>
                  <a:gd name="T25" fmla="*/ 42 h 473"/>
                  <a:gd name="T26" fmla="*/ 11 w 359"/>
                  <a:gd name="T27" fmla="*/ 45 h 473"/>
                  <a:gd name="T28" fmla="*/ 8 w 359"/>
                  <a:gd name="T29" fmla="*/ 48 h 473"/>
                  <a:gd name="T30" fmla="*/ 5 w 359"/>
                  <a:gd name="T31" fmla="*/ 51 h 473"/>
                  <a:gd name="T32" fmla="*/ 1 w 359"/>
                  <a:gd name="T33" fmla="*/ 53 h 473"/>
                  <a:gd name="T34" fmla="*/ 0 w 359"/>
                  <a:gd name="T35" fmla="*/ 55 h 473"/>
                  <a:gd name="T36" fmla="*/ 0 w 359"/>
                  <a:gd name="T37" fmla="*/ 57 h 473"/>
                  <a:gd name="T38" fmla="*/ 0 w 359"/>
                  <a:gd name="T39" fmla="*/ 59 h 473"/>
                  <a:gd name="T40" fmla="*/ 2 w 359"/>
                  <a:gd name="T41" fmla="*/ 59 h 473"/>
                  <a:gd name="T42" fmla="*/ 6 w 359"/>
                  <a:gd name="T43" fmla="*/ 57 h 473"/>
                  <a:gd name="T44" fmla="*/ 10 w 359"/>
                  <a:gd name="T45" fmla="*/ 55 h 473"/>
                  <a:gd name="T46" fmla="*/ 14 w 359"/>
                  <a:gd name="T47" fmla="*/ 52 h 473"/>
                  <a:gd name="T48" fmla="*/ 17 w 359"/>
                  <a:gd name="T49" fmla="*/ 49 h 473"/>
                  <a:gd name="T50" fmla="*/ 20 w 359"/>
                  <a:gd name="T51" fmla="*/ 46 h 473"/>
                  <a:gd name="T52" fmla="*/ 23 w 359"/>
                  <a:gd name="T53" fmla="*/ 42 h 473"/>
                  <a:gd name="T54" fmla="*/ 26 w 359"/>
                  <a:gd name="T55" fmla="*/ 38 h 473"/>
                  <a:gd name="T56" fmla="*/ 29 w 359"/>
                  <a:gd name="T57" fmla="*/ 34 h 473"/>
                  <a:gd name="T58" fmla="*/ 31 w 359"/>
                  <a:gd name="T59" fmla="*/ 30 h 473"/>
                  <a:gd name="T60" fmla="*/ 34 w 359"/>
                  <a:gd name="T61" fmla="*/ 26 h 473"/>
                  <a:gd name="T62" fmla="*/ 36 w 359"/>
                  <a:gd name="T63" fmla="*/ 21 h 473"/>
                  <a:gd name="T64" fmla="*/ 38 w 359"/>
                  <a:gd name="T65" fmla="*/ 17 h 473"/>
                  <a:gd name="T66" fmla="*/ 40 w 359"/>
                  <a:gd name="T67" fmla="*/ 13 h 473"/>
                  <a:gd name="T68" fmla="*/ 41 w 359"/>
                  <a:gd name="T69" fmla="*/ 8 h 473"/>
                  <a:gd name="T70" fmla="*/ 43 w 359"/>
                  <a:gd name="T71" fmla="*/ 4 h 473"/>
                  <a:gd name="T72" fmla="*/ 44 w 359"/>
                  <a:gd name="T73" fmla="*/ 0 h 473"/>
                  <a:gd name="T74" fmla="*/ 44 w 359"/>
                  <a:gd name="T75" fmla="*/ 0 h 473"/>
                  <a:gd name="T76" fmla="*/ 44 w 359"/>
                  <a:gd name="T77" fmla="*/ 0 h 473"/>
                  <a:gd name="T78" fmla="*/ 44 w 359"/>
                  <a:gd name="T79" fmla="*/ 0 h 473"/>
                  <a:gd name="T80" fmla="*/ 44 w 359"/>
                  <a:gd name="T81" fmla="*/ 0 h 473"/>
                  <a:gd name="T82" fmla="*/ 44 w 359"/>
                  <a:gd name="T83" fmla="*/ 0 h 4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59" h="473">
                    <a:moveTo>
                      <a:pt x="352" y="4"/>
                    </a:moveTo>
                    <a:lnTo>
                      <a:pt x="336" y="36"/>
                    </a:lnTo>
                    <a:lnTo>
                      <a:pt x="320" y="67"/>
                    </a:lnTo>
                    <a:lnTo>
                      <a:pt x="303" y="97"/>
                    </a:lnTo>
                    <a:lnTo>
                      <a:pt x="286" y="127"/>
                    </a:lnTo>
                    <a:lnTo>
                      <a:pt x="267" y="156"/>
                    </a:lnTo>
                    <a:lnTo>
                      <a:pt x="248" y="183"/>
                    </a:lnTo>
                    <a:lnTo>
                      <a:pt x="228" y="211"/>
                    </a:lnTo>
                    <a:lnTo>
                      <a:pt x="207" y="238"/>
                    </a:lnTo>
                    <a:lnTo>
                      <a:pt x="185" y="264"/>
                    </a:lnTo>
                    <a:lnTo>
                      <a:pt x="164" y="290"/>
                    </a:lnTo>
                    <a:lnTo>
                      <a:pt x="141" y="315"/>
                    </a:lnTo>
                    <a:lnTo>
                      <a:pt x="116" y="339"/>
                    </a:lnTo>
                    <a:lnTo>
                      <a:pt x="92" y="363"/>
                    </a:lnTo>
                    <a:lnTo>
                      <a:pt x="67" y="386"/>
                    </a:lnTo>
                    <a:lnTo>
                      <a:pt x="40" y="409"/>
                    </a:lnTo>
                    <a:lnTo>
                      <a:pt x="13" y="431"/>
                    </a:lnTo>
                    <a:lnTo>
                      <a:pt x="4" y="444"/>
                    </a:lnTo>
                    <a:lnTo>
                      <a:pt x="0" y="460"/>
                    </a:lnTo>
                    <a:lnTo>
                      <a:pt x="4" y="473"/>
                    </a:lnTo>
                    <a:lnTo>
                      <a:pt x="18" y="473"/>
                    </a:lnTo>
                    <a:lnTo>
                      <a:pt x="52" y="458"/>
                    </a:lnTo>
                    <a:lnTo>
                      <a:pt x="83" y="440"/>
                    </a:lnTo>
                    <a:lnTo>
                      <a:pt x="112" y="419"/>
                    </a:lnTo>
                    <a:lnTo>
                      <a:pt x="139" y="394"/>
                    </a:lnTo>
                    <a:lnTo>
                      <a:pt x="165" y="368"/>
                    </a:lnTo>
                    <a:lnTo>
                      <a:pt x="189" y="339"/>
                    </a:lnTo>
                    <a:lnTo>
                      <a:pt x="212" y="309"/>
                    </a:lnTo>
                    <a:lnTo>
                      <a:pt x="234" y="276"/>
                    </a:lnTo>
                    <a:lnTo>
                      <a:pt x="253" y="242"/>
                    </a:lnTo>
                    <a:lnTo>
                      <a:pt x="272" y="209"/>
                    </a:lnTo>
                    <a:lnTo>
                      <a:pt x="289" y="173"/>
                    </a:lnTo>
                    <a:lnTo>
                      <a:pt x="305" y="139"/>
                    </a:lnTo>
                    <a:lnTo>
                      <a:pt x="320" y="104"/>
                    </a:lnTo>
                    <a:lnTo>
                      <a:pt x="334" y="69"/>
                    </a:lnTo>
                    <a:lnTo>
                      <a:pt x="348" y="36"/>
                    </a:lnTo>
                    <a:lnTo>
                      <a:pt x="359" y="4"/>
                    </a:lnTo>
                    <a:lnTo>
                      <a:pt x="359" y="0"/>
                    </a:lnTo>
                    <a:lnTo>
                      <a:pt x="358" y="0"/>
                    </a:lnTo>
                    <a:lnTo>
                      <a:pt x="355" y="1"/>
                    </a:lnTo>
                    <a:lnTo>
                      <a:pt x="352" y="4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1" name="Freeform 138"/>
              <p:cNvSpPr>
                <a:spLocks/>
              </p:cNvSpPr>
              <p:nvPr/>
            </p:nvSpPr>
            <p:spPr bwMode="auto">
              <a:xfrm>
                <a:off x="12066106" y="3121978"/>
                <a:ext cx="869486" cy="449014"/>
              </a:xfrm>
              <a:custGeom>
                <a:avLst/>
                <a:gdLst>
                  <a:gd name="T0" fmla="*/ 1 w 1300"/>
                  <a:gd name="T1" fmla="*/ 6 h 785"/>
                  <a:gd name="T2" fmla="*/ 2 w 1300"/>
                  <a:gd name="T3" fmla="*/ 17 h 785"/>
                  <a:gd name="T4" fmla="*/ 6 w 1300"/>
                  <a:gd name="T5" fmla="*/ 28 h 785"/>
                  <a:gd name="T6" fmla="*/ 11 w 1300"/>
                  <a:gd name="T7" fmla="*/ 38 h 785"/>
                  <a:gd name="T8" fmla="*/ 18 w 1300"/>
                  <a:gd name="T9" fmla="*/ 47 h 785"/>
                  <a:gd name="T10" fmla="*/ 26 w 1300"/>
                  <a:gd name="T11" fmla="*/ 56 h 785"/>
                  <a:gd name="T12" fmla="*/ 34 w 1300"/>
                  <a:gd name="T13" fmla="*/ 63 h 785"/>
                  <a:gd name="T14" fmla="*/ 44 w 1300"/>
                  <a:gd name="T15" fmla="*/ 70 h 785"/>
                  <a:gd name="T16" fmla="*/ 52 w 1300"/>
                  <a:gd name="T17" fmla="*/ 75 h 785"/>
                  <a:gd name="T18" fmla="*/ 58 w 1300"/>
                  <a:gd name="T19" fmla="*/ 78 h 785"/>
                  <a:gd name="T20" fmla="*/ 65 w 1300"/>
                  <a:gd name="T21" fmla="*/ 81 h 785"/>
                  <a:gd name="T22" fmla="*/ 71 w 1300"/>
                  <a:gd name="T23" fmla="*/ 84 h 785"/>
                  <a:gd name="T24" fmla="*/ 78 w 1300"/>
                  <a:gd name="T25" fmla="*/ 87 h 785"/>
                  <a:gd name="T26" fmla="*/ 85 w 1300"/>
                  <a:gd name="T27" fmla="*/ 90 h 785"/>
                  <a:gd name="T28" fmla="*/ 92 w 1300"/>
                  <a:gd name="T29" fmla="*/ 92 h 785"/>
                  <a:gd name="T30" fmla="*/ 100 w 1300"/>
                  <a:gd name="T31" fmla="*/ 94 h 785"/>
                  <a:gd name="T32" fmla="*/ 107 w 1300"/>
                  <a:gd name="T33" fmla="*/ 95 h 785"/>
                  <a:gd name="T34" fmla="*/ 115 w 1300"/>
                  <a:gd name="T35" fmla="*/ 96 h 785"/>
                  <a:gd name="T36" fmla="*/ 122 w 1300"/>
                  <a:gd name="T37" fmla="*/ 97 h 785"/>
                  <a:gd name="T38" fmla="*/ 129 w 1300"/>
                  <a:gd name="T39" fmla="*/ 98 h 785"/>
                  <a:gd name="T40" fmla="*/ 137 w 1300"/>
                  <a:gd name="T41" fmla="*/ 98 h 785"/>
                  <a:gd name="T42" fmla="*/ 144 w 1300"/>
                  <a:gd name="T43" fmla="*/ 97 h 785"/>
                  <a:gd name="T44" fmla="*/ 151 w 1300"/>
                  <a:gd name="T45" fmla="*/ 96 h 785"/>
                  <a:gd name="T46" fmla="*/ 158 w 1300"/>
                  <a:gd name="T47" fmla="*/ 95 h 785"/>
                  <a:gd name="T48" fmla="*/ 162 w 1300"/>
                  <a:gd name="T49" fmla="*/ 93 h 785"/>
                  <a:gd name="T50" fmla="*/ 163 w 1300"/>
                  <a:gd name="T51" fmla="*/ 91 h 785"/>
                  <a:gd name="T52" fmla="*/ 159 w 1300"/>
                  <a:gd name="T53" fmla="*/ 91 h 785"/>
                  <a:gd name="T54" fmla="*/ 152 w 1300"/>
                  <a:gd name="T55" fmla="*/ 92 h 785"/>
                  <a:gd name="T56" fmla="*/ 145 w 1300"/>
                  <a:gd name="T57" fmla="*/ 92 h 785"/>
                  <a:gd name="T58" fmla="*/ 138 w 1300"/>
                  <a:gd name="T59" fmla="*/ 92 h 785"/>
                  <a:gd name="T60" fmla="*/ 132 w 1300"/>
                  <a:gd name="T61" fmla="*/ 92 h 785"/>
                  <a:gd name="T62" fmla="*/ 125 w 1300"/>
                  <a:gd name="T63" fmla="*/ 92 h 785"/>
                  <a:gd name="T64" fmla="*/ 118 w 1300"/>
                  <a:gd name="T65" fmla="*/ 91 h 785"/>
                  <a:gd name="T66" fmla="*/ 111 w 1300"/>
                  <a:gd name="T67" fmla="*/ 90 h 785"/>
                  <a:gd name="T68" fmla="*/ 105 w 1300"/>
                  <a:gd name="T69" fmla="*/ 89 h 785"/>
                  <a:gd name="T70" fmla="*/ 99 w 1300"/>
                  <a:gd name="T71" fmla="*/ 87 h 785"/>
                  <a:gd name="T72" fmla="*/ 93 w 1300"/>
                  <a:gd name="T73" fmla="*/ 85 h 785"/>
                  <a:gd name="T74" fmla="*/ 87 w 1300"/>
                  <a:gd name="T75" fmla="*/ 83 h 785"/>
                  <a:gd name="T76" fmla="*/ 82 w 1300"/>
                  <a:gd name="T77" fmla="*/ 81 h 785"/>
                  <a:gd name="T78" fmla="*/ 76 w 1300"/>
                  <a:gd name="T79" fmla="*/ 79 h 785"/>
                  <a:gd name="T80" fmla="*/ 70 w 1300"/>
                  <a:gd name="T81" fmla="*/ 77 h 785"/>
                  <a:gd name="T82" fmla="*/ 65 w 1300"/>
                  <a:gd name="T83" fmla="*/ 74 h 785"/>
                  <a:gd name="T84" fmla="*/ 57 w 1300"/>
                  <a:gd name="T85" fmla="*/ 70 h 785"/>
                  <a:gd name="T86" fmla="*/ 46 w 1300"/>
                  <a:gd name="T87" fmla="*/ 63 h 785"/>
                  <a:gd name="T88" fmla="*/ 36 w 1300"/>
                  <a:gd name="T89" fmla="*/ 56 h 785"/>
                  <a:gd name="T90" fmla="*/ 26 w 1300"/>
                  <a:gd name="T91" fmla="*/ 48 h 785"/>
                  <a:gd name="T92" fmla="*/ 17 w 1300"/>
                  <a:gd name="T93" fmla="*/ 39 h 785"/>
                  <a:gd name="T94" fmla="*/ 10 w 1300"/>
                  <a:gd name="T95" fmla="*/ 29 h 785"/>
                  <a:gd name="T96" fmla="*/ 5 w 1300"/>
                  <a:gd name="T97" fmla="*/ 18 h 785"/>
                  <a:gd name="T98" fmla="*/ 1 w 1300"/>
                  <a:gd name="T99" fmla="*/ 6 h 785"/>
                  <a:gd name="T100" fmla="*/ 1 w 1300"/>
                  <a:gd name="T101" fmla="*/ 0 h 785"/>
                  <a:gd name="T102" fmla="*/ 0 w 1300"/>
                  <a:gd name="T103" fmla="*/ 0 h 785"/>
                  <a:gd name="T104" fmla="*/ 0 w 1300"/>
                  <a:gd name="T105" fmla="*/ 0 h 78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00" h="785">
                    <a:moveTo>
                      <a:pt x="0" y="3"/>
                    </a:moveTo>
                    <a:lnTo>
                      <a:pt x="1" y="51"/>
                    </a:lnTo>
                    <a:lnTo>
                      <a:pt x="7" y="98"/>
                    </a:lnTo>
                    <a:lnTo>
                      <a:pt x="16" y="143"/>
                    </a:lnTo>
                    <a:lnTo>
                      <a:pt x="29" y="187"/>
                    </a:lnTo>
                    <a:lnTo>
                      <a:pt x="45" y="230"/>
                    </a:lnTo>
                    <a:lnTo>
                      <a:pt x="64" y="270"/>
                    </a:lnTo>
                    <a:lnTo>
                      <a:pt x="87" y="308"/>
                    </a:lnTo>
                    <a:lnTo>
                      <a:pt x="111" y="345"/>
                    </a:lnTo>
                    <a:lnTo>
                      <a:pt x="138" y="381"/>
                    </a:lnTo>
                    <a:lnTo>
                      <a:pt x="168" y="415"/>
                    </a:lnTo>
                    <a:lnTo>
                      <a:pt x="201" y="448"/>
                    </a:lnTo>
                    <a:lnTo>
                      <a:pt x="235" y="479"/>
                    </a:lnTo>
                    <a:lnTo>
                      <a:pt x="271" y="509"/>
                    </a:lnTo>
                    <a:lnTo>
                      <a:pt x="308" y="536"/>
                    </a:lnTo>
                    <a:lnTo>
                      <a:pt x="347" y="563"/>
                    </a:lnTo>
                    <a:lnTo>
                      <a:pt x="387" y="588"/>
                    </a:lnTo>
                    <a:lnTo>
                      <a:pt x="411" y="602"/>
                    </a:lnTo>
                    <a:lnTo>
                      <a:pt x="436" y="616"/>
                    </a:lnTo>
                    <a:lnTo>
                      <a:pt x="461" y="629"/>
                    </a:lnTo>
                    <a:lnTo>
                      <a:pt x="486" y="642"/>
                    </a:lnTo>
                    <a:lnTo>
                      <a:pt x="513" y="654"/>
                    </a:lnTo>
                    <a:lnTo>
                      <a:pt x="539" y="667"/>
                    </a:lnTo>
                    <a:lnTo>
                      <a:pt x="566" y="678"/>
                    </a:lnTo>
                    <a:lnTo>
                      <a:pt x="593" y="690"/>
                    </a:lnTo>
                    <a:lnTo>
                      <a:pt x="621" y="700"/>
                    </a:lnTo>
                    <a:lnTo>
                      <a:pt x="650" y="710"/>
                    </a:lnTo>
                    <a:lnTo>
                      <a:pt x="678" y="720"/>
                    </a:lnTo>
                    <a:lnTo>
                      <a:pt x="707" y="729"/>
                    </a:lnTo>
                    <a:lnTo>
                      <a:pt x="736" y="738"/>
                    </a:lnTo>
                    <a:lnTo>
                      <a:pt x="765" y="746"/>
                    </a:lnTo>
                    <a:lnTo>
                      <a:pt x="795" y="753"/>
                    </a:lnTo>
                    <a:lnTo>
                      <a:pt x="825" y="760"/>
                    </a:lnTo>
                    <a:lnTo>
                      <a:pt x="854" y="766"/>
                    </a:lnTo>
                    <a:lnTo>
                      <a:pt x="883" y="770"/>
                    </a:lnTo>
                    <a:lnTo>
                      <a:pt x="913" y="775"/>
                    </a:lnTo>
                    <a:lnTo>
                      <a:pt x="943" y="778"/>
                    </a:lnTo>
                    <a:lnTo>
                      <a:pt x="973" y="782"/>
                    </a:lnTo>
                    <a:lnTo>
                      <a:pt x="1003" y="784"/>
                    </a:lnTo>
                    <a:lnTo>
                      <a:pt x="1032" y="785"/>
                    </a:lnTo>
                    <a:lnTo>
                      <a:pt x="1062" y="785"/>
                    </a:lnTo>
                    <a:lnTo>
                      <a:pt x="1091" y="785"/>
                    </a:lnTo>
                    <a:lnTo>
                      <a:pt x="1121" y="784"/>
                    </a:lnTo>
                    <a:lnTo>
                      <a:pt x="1149" y="782"/>
                    </a:lnTo>
                    <a:lnTo>
                      <a:pt x="1178" y="778"/>
                    </a:lnTo>
                    <a:lnTo>
                      <a:pt x="1206" y="774"/>
                    </a:lnTo>
                    <a:lnTo>
                      <a:pt x="1234" y="769"/>
                    </a:lnTo>
                    <a:lnTo>
                      <a:pt x="1261" y="762"/>
                    </a:lnTo>
                    <a:lnTo>
                      <a:pt x="1289" y="755"/>
                    </a:lnTo>
                    <a:lnTo>
                      <a:pt x="1296" y="750"/>
                    </a:lnTo>
                    <a:lnTo>
                      <a:pt x="1300" y="740"/>
                    </a:lnTo>
                    <a:lnTo>
                      <a:pt x="1300" y="731"/>
                    </a:lnTo>
                    <a:lnTo>
                      <a:pt x="1295" y="728"/>
                    </a:lnTo>
                    <a:lnTo>
                      <a:pt x="1266" y="731"/>
                    </a:lnTo>
                    <a:lnTo>
                      <a:pt x="1238" y="733"/>
                    </a:lnTo>
                    <a:lnTo>
                      <a:pt x="1211" y="736"/>
                    </a:lnTo>
                    <a:lnTo>
                      <a:pt x="1184" y="738"/>
                    </a:lnTo>
                    <a:lnTo>
                      <a:pt x="1156" y="739"/>
                    </a:lnTo>
                    <a:lnTo>
                      <a:pt x="1130" y="741"/>
                    </a:lnTo>
                    <a:lnTo>
                      <a:pt x="1103" y="741"/>
                    </a:lnTo>
                    <a:lnTo>
                      <a:pt x="1077" y="741"/>
                    </a:lnTo>
                    <a:lnTo>
                      <a:pt x="1050" y="741"/>
                    </a:lnTo>
                    <a:lnTo>
                      <a:pt x="1024" y="740"/>
                    </a:lnTo>
                    <a:lnTo>
                      <a:pt x="997" y="739"/>
                    </a:lnTo>
                    <a:lnTo>
                      <a:pt x="971" y="737"/>
                    </a:lnTo>
                    <a:lnTo>
                      <a:pt x="943" y="733"/>
                    </a:lnTo>
                    <a:lnTo>
                      <a:pt x="916" y="730"/>
                    </a:lnTo>
                    <a:lnTo>
                      <a:pt x="888" y="724"/>
                    </a:lnTo>
                    <a:lnTo>
                      <a:pt x="860" y="718"/>
                    </a:lnTo>
                    <a:lnTo>
                      <a:pt x="836" y="713"/>
                    </a:lnTo>
                    <a:lnTo>
                      <a:pt x="813" y="707"/>
                    </a:lnTo>
                    <a:lnTo>
                      <a:pt x="789" y="700"/>
                    </a:lnTo>
                    <a:lnTo>
                      <a:pt x="766" y="693"/>
                    </a:lnTo>
                    <a:lnTo>
                      <a:pt x="742" y="686"/>
                    </a:lnTo>
                    <a:lnTo>
                      <a:pt x="719" y="678"/>
                    </a:lnTo>
                    <a:lnTo>
                      <a:pt x="696" y="670"/>
                    </a:lnTo>
                    <a:lnTo>
                      <a:pt x="673" y="662"/>
                    </a:lnTo>
                    <a:lnTo>
                      <a:pt x="650" y="654"/>
                    </a:lnTo>
                    <a:lnTo>
                      <a:pt x="627" y="645"/>
                    </a:lnTo>
                    <a:lnTo>
                      <a:pt x="604" y="635"/>
                    </a:lnTo>
                    <a:lnTo>
                      <a:pt x="582" y="626"/>
                    </a:lnTo>
                    <a:lnTo>
                      <a:pt x="559" y="616"/>
                    </a:lnTo>
                    <a:lnTo>
                      <a:pt x="537" y="605"/>
                    </a:lnTo>
                    <a:lnTo>
                      <a:pt x="515" y="595"/>
                    </a:lnTo>
                    <a:lnTo>
                      <a:pt x="493" y="585"/>
                    </a:lnTo>
                    <a:lnTo>
                      <a:pt x="449" y="562"/>
                    </a:lnTo>
                    <a:lnTo>
                      <a:pt x="407" y="537"/>
                    </a:lnTo>
                    <a:lnTo>
                      <a:pt x="364" y="511"/>
                    </a:lnTo>
                    <a:lnTo>
                      <a:pt x="322" y="483"/>
                    </a:lnTo>
                    <a:lnTo>
                      <a:pt x="281" y="453"/>
                    </a:lnTo>
                    <a:lnTo>
                      <a:pt x="241" y="421"/>
                    </a:lnTo>
                    <a:lnTo>
                      <a:pt x="204" y="388"/>
                    </a:lnTo>
                    <a:lnTo>
                      <a:pt x="168" y="353"/>
                    </a:lnTo>
                    <a:lnTo>
                      <a:pt x="135" y="315"/>
                    </a:lnTo>
                    <a:lnTo>
                      <a:pt x="105" y="276"/>
                    </a:lnTo>
                    <a:lnTo>
                      <a:pt x="77" y="236"/>
                    </a:lnTo>
                    <a:lnTo>
                      <a:pt x="54" y="192"/>
                    </a:lnTo>
                    <a:lnTo>
                      <a:pt x="35" y="147"/>
                    </a:lnTo>
                    <a:lnTo>
                      <a:pt x="19" y="101"/>
                    </a:lnTo>
                    <a:lnTo>
                      <a:pt x="8" y="5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2" name="Freeform 139"/>
              <p:cNvSpPr>
                <a:spLocks/>
              </p:cNvSpPr>
              <p:nvPr/>
            </p:nvSpPr>
            <p:spPr bwMode="auto">
              <a:xfrm>
                <a:off x="12884760" y="3381994"/>
                <a:ext cx="161858" cy="163799"/>
              </a:xfrm>
              <a:custGeom>
                <a:avLst/>
                <a:gdLst>
                  <a:gd name="T0" fmla="*/ 30 w 243"/>
                  <a:gd name="T1" fmla="*/ 0 h 284"/>
                  <a:gd name="T2" fmla="*/ 28 w 243"/>
                  <a:gd name="T3" fmla="*/ 3 h 284"/>
                  <a:gd name="T4" fmla="*/ 26 w 243"/>
                  <a:gd name="T5" fmla="*/ 5 h 284"/>
                  <a:gd name="T6" fmla="*/ 24 w 243"/>
                  <a:gd name="T7" fmla="*/ 8 h 284"/>
                  <a:gd name="T8" fmla="*/ 23 w 243"/>
                  <a:gd name="T9" fmla="*/ 10 h 284"/>
                  <a:gd name="T10" fmla="*/ 21 w 243"/>
                  <a:gd name="T11" fmla="*/ 13 h 284"/>
                  <a:gd name="T12" fmla="*/ 19 w 243"/>
                  <a:gd name="T13" fmla="*/ 15 h 284"/>
                  <a:gd name="T14" fmla="*/ 17 w 243"/>
                  <a:gd name="T15" fmla="*/ 18 h 284"/>
                  <a:gd name="T16" fmla="*/ 15 w 243"/>
                  <a:gd name="T17" fmla="*/ 20 h 284"/>
                  <a:gd name="T18" fmla="*/ 13 w 243"/>
                  <a:gd name="T19" fmla="*/ 22 h 284"/>
                  <a:gd name="T20" fmla="*/ 11 w 243"/>
                  <a:gd name="T21" fmla="*/ 24 h 284"/>
                  <a:gd name="T22" fmla="*/ 9 w 243"/>
                  <a:gd name="T23" fmla="*/ 26 h 284"/>
                  <a:gd name="T24" fmla="*/ 7 w 243"/>
                  <a:gd name="T25" fmla="*/ 28 h 284"/>
                  <a:gd name="T26" fmla="*/ 5 w 243"/>
                  <a:gd name="T27" fmla="*/ 29 h 284"/>
                  <a:gd name="T28" fmla="*/ 3 w 243"/>
                  <a:gd name="T29" fmla="*/ 31 h 284"/>
                  <a:gd name="T30" fmla="*/ 2 w 243"/>
                  <a:gd name="T31" fmla="*/ 33 h 284"/>
                  <a:gd name="T32" fmla="*/ 0 w 243"/>
                  <a:gd name="T33" fmla="*/ 35 h 284"/>
                  <a:gd name="T34" fmla="*/ 0 w 243"/>
                  <a:gd name="T35" fmla="*/ 35 h 284"/>
                  <a:gd name="T36" fmla="*/ 0 w 243"/>
                  <a:gd name="T37" fmla="*/ 36 h 284"/>
                  <a:gd name="T38" fmla="*/ 0 w 243"/>
                  <a:gd name="T39" fmla="*/ 36 h 284"/>
                  <a:gd name="T40" fmla="*/ 0 w 243"/>
                  <a:gd name="T41" fmla="*/ 36 h 284"/>
                  <a:gd name="T42" fmla="*/ 2 w 243"/>
                  <a:gd name="T43" fmla="*/ 34 h 284"/>
                  <a:gd name="T44" fmla="*/ 4 w 243"/>
                  <a:gd name="T45" fmla="*/ 33 h 284"/>
                  <a:gd name="T46" fmla="*/ 6 w 243"/>
                  <a:gd name="T47" fmla="*/ 31 h 284"/>
                  <a:gd name="T48" fmla="*/ 8 w 243"/>
                  <a:gd name="T49" fmla="*/ 29 h 284"/>
                  <a:gd name="T50" fmla="*/ 10 w 243"/>
                  <a:gd name="T51" fmla="*/ 27 h 284"/>
                  <a:gd name="T52" fmla="*/ 12 w 243"/>
                  <a:gd name="T53" fmla="*/ 25 h 284"/>
                  <a:gd name="T54" fmla="*/ 14 w 243"/>
                  <a:gd name="T55" fmla="*/ 24 h 284"/>
                  <a:gd name="T56" fmla="*/ 15 w 243"/>
                  <a:gd name="T57" fmla="*/ 22 h 284"/>
                  <a:gd name="T58" fmla="*/ 17 w 243"/>
                  <a:gd name="T59" fmla="*/ 19 h 284"/>
                  <a:gd name="T60" fmla="*/ 19 w 243"/>
                  <a:gd name="T61" fmla="*/ 17 h 284"/>
                  <a:gd name="T62" fmla="*/ 21 w 243"/>
                  <a:gd name="T63" fmla="*/ 14 h 284"/>
                  <a:gd name="T64" fmla="*/ 23 w 243"/>
                  <a:gd name="T65" fmla="*/ 11 h 284"/>
                  <a:gd name="T66" fmla="*/ 25 w 243"/>
                  <a:gd name="T67" fmla="*/ 9 h 284"/>
                  <a:gd name="T68" fmla="*/ 27 w 243"/>
                  <a:gd name="T69" fmla="*/ 6 h 284"/>
                  <a:gd name="T70" fmla="*/ 28 w 243"/>
                  <a:gd name="T71" fmla="*/ 3 h 284"/>
                  <a:gd name="T72" fmla="*/ 30 w 243"/>
                  <a:gd name="T73" fmla="*/ 1 h 284"/>
                  <a:gd name="T74" fmla="*/ 30 w 243"/>
                  <a:gd name="T75" fmla="*/ 0 h 284"/>
                  <a:gd name="T76" fmla="*/ 30 w 243"/>
                  <a:gd name="T77" fmla="*/ 0 h 284"/>
                  <a:gd name="T78" fmla="*/ 30 w 243"/>
                  <a:gd name="T79" fmla="*/ 0 h 284"/>
                  <a:gd name="T80" fmla="*/ 30 w 243"/>
                  <a:gd name="T81" fmla="*/ 0 h 284"/>
                  <a:gd name="T82" fmla="*/ 30 w 243"/>
                  <a:gd name="T83" fmla="*/ 0 h 2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43" h="284">
                    <a:moveTo>
                      <a:pt x="242" y="0"/>
                    </a:moveTo>
                    <a:lnTo>
                      <a:pt x="228" y="20"/>
                    </a:lnTo>
                    <a:lnTo>
                      <a:pt x="213" y="40"/>
                    </a:lnTo>
                    <a:lnTo>
                      <a:pt x="199" y="61"/>
                    </a:lnTo>
                    <a:lnTo>
                      <a:pt x="184" y="80"/>
                    </a:lnTo>
                    <a:lnTo>
                      <a:pt x="168" y="100"/>
                    </a:lnTo>
                    <a:lnTo>
                      <a:pt x="153" y="120"/>
                    </a:lnTo>
                    <a:lnTo>
                      <a:pt x="137" y="138"/>
                    </a:lnTo>
                    <a:lnTo>
                      <a:pt x="121" y="158"/>
                    </a:lnTo>
                    <a:lnTo>
                      <a:pt x="107" y="173"/>
                    </a:lnTo>
                    <a:lnTo>
                      <a:pt x="92" y="188"/>
                    </a:lnTo>
                    <a:lnTo>
                      <a:pt x="77" y="202"/>
                    </a:lnTo>
                    <a:lnTo>
                      <a:pt x="62" y="216"/>
                    </a:lnTo>
                    <a:lnTo>
                      <a:pt x="46" y="230"/>
                    </a:lnTo>
                    <a:lnTo>
                      <a:pt x="31" y="244"/>
                    </a:lnTo>
                    <a:lnTo>
                      <a:pt x="16" y="258"/>
                    </a:lnTo>
                    <a:lnTo>
                      <a:pt x="2" y="273"/>
                    </a:lnTo>
                    <a:lnTo>
                      <a:pt x="0" y="276"/>
                    </a:lnTo>
                    <a:lnTo>
                      <a:pt x="0" y="281"/>
                    </a:lnTo>
                    <a:lnTo>
                      <a:pt x="1" y="284"/>
                    </a:lnTo>
                    <a:lnTo>
                      <a:pt x="5" y="283"/>
                    </a:lnTo>
                    <a:lnTo>
                      <a:pt x="21" y="269"/>
                    </a:lnTo>
                    <a:lnTo>
                      <a:pt x="36" y="257"/>
                    </a:lnTo>
                    <a:lnTo>
                      <a:pt x="52" y="243"/>
                    </a:lnTo>
                    <a:lnTo>
                      <a:pt x="67" y="228"/>
                    </a:lnTo>
                    <a:lnTo>
                      <a:pt x="82" y="214"/>
                    </a:lnTo>
                    <a:lnTo>
                      <a:pt x="97" y="199"/>
                    </a:lnTo>
                    <a:lnTo>
                      <a:pt x="112" y="184"/>
                    </a:lnTo>
                    <a:lnTo>
                      <a:pt x="126" y="169"/>
                    </a:lnTo>
                    <a:lnTo>
                      <a:pt x="143" y="149"/>
                    </a:lnTo>
                    <a:lnTo>
                      <a:pt x="158" y="130"/>
                    </a:lnTo>
                    <a:lnTo>
                      <a:pt x="173" y="108"/>
                    </a:lnTo>
                    <a:lnTo>
                      <a:pt x="188" y="87"/>
                    </a:lnTo>
                    <a:lnTo>
                      <a:pt x="202" y="65"/>
                    </a:lnTo>
                    <a:lnTo>
                      <a:pt x="216" y="43"/>
                    </a:lnTo>
                    <a:lnTo>
                      <a:pt x="229" y="23"/>
                    </a:lnTo>
                    <a:lnTo>
                      <a:pt x="243" y="1"/>
                    </a:lnTo>
                    <a:lnTo>
                      <a:pt x="243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3" name="Freeform 140"/>
              <p:cNvSpPr>
                <a:spLocks/>
              </p:cNvSpPr>
              <p:nvPr/>
            </p:nvSpPr>
            <p:spPr bwMode="auto">
              <a:xfrm>
                <a:off x="12981072" y="3089905"/>
                <a:ext cx="124403" cy="282925"/>
              </a:xfrm>
              <a:custGeom>
                <a:avLst/>
                <a:gdLst>
                  <a:gd name="T0" fmla="*/ 0 w 187"/>
                  <a:gd name="T1" fmla="*/ 1 h 493"/>
                  <a:gd name="T2" fmla="*/ 2 w 187"/>
                  <a:gd name="T3" fmla="*/ 3 h 493"/>
                  <a:gd name="T4" fmla="*/ 4 w 187"/>
                  <a:gd name="T5" fmla="*/ 6 h 493"/>
                  <a:gd name="T6" fmla="*/ 6 w 187"/>
                  <a:gd name="T7" fmla="*/ 8 h 493"/>
                  <a:gd name="T8" fmla="*/ 7 w 187"/>
                  <a:gd name="T9" fmla="*/ 11 h 493"/>
                  <a:gd name="T10" fmla="*/ 9 w 187"/>
                  <a:gd name="T11" fmla="*/ 13 h 493"/>
                  <a:gd name="T12" fmla="*/ 11 w 187"/>
                  <a:gd name="T13" fmla="*/ 16 h 493"/>
                  <a:gd name="T14" fmla="*/ 12 w 187"/>
                  <a:gd name="T15" fmla="*/ 19 h 493"/>
                  <a:gd name="T16" fmla="*/ 14 w 187"/>
                  <a:gd name="T17" fmla="*/ 21 h 493"/>
                  <a:gd name="T18" fmla="*/ 15 w 187"/>
                  <a:gd name="T19" fmla="*/ 25 h 493"/>
                  <a:gd name="T20" fmla="*/ 17 w 187"/>
                  <a:gd name="T21" fmla="*/ 30 h 493"/>
                  <a:gd name="T22" fmla="*/ 19 w 187"/>
                  <a:gd name="T23" fmla="*/ 35 h 493"/>
                  <a:gd name="T24" fmla="*/ 20 w 187"/>
                  <a:gd name="T25" fmla="*/ 41 h 493"/>
                  <a:gd name="T26" fmla="*/ 21 w 187"/>
                  <a:gd name="T27" fmla="*/ 46 h 493"/>
                  <a:gd name="T28" fmla="*/ 20 w 187"/>
                  <a:gd name="T29" fmla="*/ 52 h 493"/>
                  <a:gd name="T30" fmla="*/ 18 w 187"/>
                  <a:gd name="T31" fmla="*/ 56 h 493"/>
                  <a:gd name="T32" fmla="*/ 15 w 187"/>
                  <a:gd name="T33" fmla="*/ 59 h 493"/>
                  <a:gd name="T34" fmla="*/ 13 w 187"/>
                  <a:gd name="T35" fmla="*/ 60 h 493"/>
                  <a:gd name="T36" fmla="*/ 13 w 187"/>
                  <a:gd name="T37" fmla="*/ 61 h 493"/>
                  <a:gd name="T38" fmla="*/ 13 w 187"/>
                  <a:gd name="T39" fmla="*/ 62 h 493"/>
                  <a:gd name="T40" fmla="*/ 15 w 187"/>
                  <a:gd name="T41" fmla="*/ 62 h 493"/>
                  <a:gd name="T42" fmla="*/ 17 w 187"/>
                  <a:gd name="T43" fmla="*/ 61 h 493"/>
                  <a:gd name="T44" fmla="*/ 19 w 187"/>
                  <a:gd name="T45" fmla="*/ 59 h 493"/>
                  <a:gd name="T46" fmla="*/ 21 w 187"/>
                  <a:gd name="T47" fmla="*/ 57 h 493"/>
                  <a:gd name="T48" fmla="*/ 22 w 187"/>
                  <a:gd name="T49" fmla="*/ 54 h 493"/>
                  <a:gd name="T50" fmla="*/ 22 w 187"/>
                  <a:gd name="T51" fmla="*/ 52 h 493"/>
                  <a:gd name="T52" fmla="*/ 23 w 187"/>
                  <a:gd name="T53" fmla="*/ 49 h 493"/>
                  <a:gd name="T54" fmla="*/ 23 w 187"/>
                  <a:gd name="T55" fmla="*/ 47 h 493"/>
                  <a:gd name="T56" fmla="*/ 23 w 187"/>
                  <a:gd name="T57" fmla="*/ 44 h 493"/>
                  <a:gd name="T58" fmla="*/ 22 w 187"/>
                  <a:gd name="T59" fmla="*/ 38 h 493"/>
                  <a:gd name="T60" fmla="*/ 20 w 187"/>
                  <a:gd name="T61" fmla="*/ 32 h 493"/>
                  <a:gd name="T62" fmla="*/ 18 w 187"/>
                  <a:gd name="T63" fmla="*/ 26 h 493"/>
                  <a:gd name="T64" fmla="*/ 15 w 187"/>
                  <a:gd name="T65" fmla="*/ 20 h 493"/>
                  <a:gd name="T66" fmla="*/ 12 w 187"/>
                  <a:gd name="T67" fmla="*/ 15 h 493"/>
                  <a:gd name="T68" fmla="*/ 8 w 187"/>
                  <a:gd name="T69" fmla="*/ 10 h 493"/>
                  <a:gd name="T70" fmla="*/ 4 w 187"/>
                  <a:gd name="T71" fmla="*/ 5 h 493"/>
                  <a:gd name="T72" fmla="*/ 0 w 187"/>
                  <a:gd name="T73" fmla="*/ 0 h 493"/>
                  <a:gd name="T74" fmla="*/ 0 w 187"/>
                  <a:gd name="T75" fmla="*/ 0 h 493"/>
                  <a:gd name="T76" fmla="*/ 0 w 187"/>
                  <a:gd name="T77" fmla="*/ 0 h 493"/>
                  <a:gd name="T78" fmla="*/ 0 w 187"/>
                  <a:gd name="T79" fmla="*/ 1 h 493"/>
                  <a:gd name="T80" fmla="*/ 0 w 187"/>
                  <a:gd name="T81" fmla="*/ 1 h 493"/>
                  <a:gd name="T82" fmla="*/ 0 w 187"/>
                  <a:gd name="T83" fmla="*/ 1 h 49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7" h="493">
                    <a:moveTo>
                      <a:pt x="0" y="1"/>
                    </a:moveTo>
                    <a:lnTo>
                      <a:pt x="18" y="21"/>
                    </a:lnTo>
                    <a:lnTo>
                      <a:pt x="34" y="41"/>
                    </a:lnTo>
                    <a:lnTo>
                      <a:pt x="49" y="60"/>
                    </a:lnTo>
                    <a:lnTo>
                      <a:pt x="62" y="81"/>
                    </a:lnTo>
                    <a:lnTo>
                      <a:pt x="76" y="102"/>
                    </a:lnTo>
                    <a:lnTo>
                      <a:pt x="89" y="123"/>
                    </a:lnTo>
                    <a:lnTo>
                      <a:pt x="100" y="145"/>
                    </a:lnTo>
                    <a:lnTo>
                      <a:pt x="112" y="168"/>
                    </a:lnTo>
                    <a:lnTo>
                      <a:pt x="125" y="196"/>
                    </a:lnTo>
                    <a:lnTo>
                      <a:pt x="140" y="233"/>
                    </a:lnTo>
                    <a:lnTo>
                      <a:pt x="155" y="277"/>
                    </a:lnTo>
                    <a:lnTo>
                      <a:pt x="166" y="323"/>
                    </a:lnTo>
                    <a:lnTo>
                      <a:pt x="171" y="368"/>
                    </a:lnTo>
                    <a:lnTo>
                      <a:pt x="167" y="409"/>
                    </a:lnTo>
                    <a:lnTo>
                      <a:pt x="151" y="443"/>
                    </a:lnTo>
                    <a:lnTo>
                      <a:pt x="120" y="467"/>
                    </a:lnTo>
                    <a:lnTo>
                      <a:pt x="109" y="476"/>
                    </a:lnTo>
                    <a:lnTo>
                      <a:pt x="105" y="486"/>
                    </a:lnTo>
                    <a:lnTo>
                      <a:pt x="110" y="493"/>
                    </a:lnTo>
                    <a:lnTo>
                      <a:pt x="124" y="492"/>
                    </a:lnTo>
                    <a:lnTo>
                      <a:pt x="143" y="482"/>
                    </a:lnTo>
                    <a:lnTo>
                      <a:pt x="159" y="468"/>
                    </a:lnTo>
                    <a:lnTo>
                      <a:pt x="171" y="452"/>
                    </a:lnTo>
                    <a:lnTo>
                      <a:pt x="179" y="432"/>
                    </a:lnTo>
                    <a:lnTo>
                      <a:pt x="183" y="412"/>
                    </a:lnTo>
                    <a:lnTo>
                      <a:pt x="187" y="391"/>
                    </a:lnTo>
                    <a:lnTo>
                      <a:pt x="187" y="369"/>
                    </a:lnTo>
                    <a:lnTo>
                      <a:pt x="187" y="347"/>
                    </a:lnTo>
                    <a:lnTo>
                      <a:pt x="181" y="300"/>
                    </a:lnTo>
                    <a:lnTo>
                      <a:pt x="167" y="253"/>
                    </a:lnTo>
                    <a:lnTo>
                      <a:pt x="149" y="205"/>
                    </a:lnTo>
                    <a:lnTo>
                      <a:pt x="125" y="159"/>
                    </a:lnTo>
                    <a:lnTo>
                      <a:pt x="97" y="114"/>
                    </a:lnTo>
                    <a:lnTo>
                      <a:pt x="67" y="73"/>
                    </a:lnTo>
                    <a:lnTo>
                      <a:pt x="36" y="3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4" name="Freeform 141"/>
              <p:cNvSpPr>
                <a:spLocks/>
              </p:cNvSpPr>
              <p:nvPr/>
            </p:nvSpPr>
            <p:spPr bwMode="auto">
              <a:xfrm>
                <a:off x="12344341" y="3001706"/>
                <a:ext cx="506977" cy="185562"/>
              </a:xfrm>
              <a:custGeom>
                <a:avLst/>
                <a:gdLst>
                  <a:gd name="T0" fmla="*/ 91 w 759"/>
                  <a:gd name="T1" fmla="*/ 2 h 323"/>
                  <a:gd name="T2" fmla="*/ 83 w 759"/>
                  <a:gd name="T3" fmla="*/ 1 h 323"/>
                  <a:gd name="T4" fmla="*/ 76 w 759"/>
                  <a:gd name="T5" fmla="*/ 0 h 323"/>
                  <a:gd name="T6" fmla="*/ 69 w 759"/>
                  <a:gd name="T7" fmla="*/ 0 h 323"/>
                  <a:gd name="T8" fmla="*/ 62 w 759"/>
                  <a:gd name="T9" fmla="*/ 1 h 323"/>
                  <a:gd name="T10" fmla="*/ 55 w 759"/>
                  <a:gd name="T11" fmla="*/ 2 h 323"/>
                  <a:gd name="T12" fmla="*/ 48 w 759"/>
                  <a:gd name="T13" fmla="*/ 3 h 323"/>
                  <a:gd name="T14" fmla="*/ 41 w 759"/>
                  <a:gd name="T15" fmla="*/ 5 h 323"/>
                  <a:gd name="T16" fmla="*/ 35 w 759"/>
                  <a:gd name="T17" fmla="*/ 7 h 323"/>
                  <a:gd name="T18" fmla="*/ 30 w 759"/>
                  <a:gd name="T19" fmla="*/ 10 h 323"/>
                  <a:gd name="T20" fmla="*/ 24 w 759"/>
                  <a:gd name="T21" fmla="*/ 12 h 323"/>
                  <a:gd name="T22" fmla="*/ 18 w 759"/>
                  <a:gd name="T23" fmla="*/ 15 h 323"/>
                  <a:gd name="T24" fmla="*/ 13 w 759"/>
                  <a:gd name="T25" fmla="*/ 18 h 323"/>
                  <a:gd name="T26" fmla="*/ 8 w 759"/>
                  <a:gd name="T27" fmla="*/ 22 h 323"/>
                  <a:gd name="T28" fmla="*/ 4 w 759"/>
                  <a:gd name="T29" fmla="*/ 26 h 323"/>
                  <a:gd name="T30" fmla="*/ 1 w 759"/>
                  <a:gd name="T31" fmla="*/ 31 h 323"/>
                  <a:gd name="T32" fmla="*/ 0 w 759"/>
                  <a:gd name="T33" fmla="*/ 36 h 323"/>
                  <a:gd name="T34" fmla="*/ 0 w 759"/>
                  <a:gd name="T35" fmla="*/ 39 h 323"/>
                  <a:gd name="T36" fmla="*/ 2 w 759"/>
                  <a:gd name="T37" fmla="*/ 41 h 323"/>
                  <a:gd name="T38" fmla="*/ 5 w 759"/>
                  <a:gd name="T39" fmla="*/ 40 h 323"/>
                  <a:gd name="T40" fmla="*/ 9 w 759"/>
                  <a:gd name="T41" fmla="*/ 37 h 323"/>
                  <a:gd name="T42" fmla="*/ 13 w 759"/>
                  <a:gd name="T43" fmla="*/ 32 h 323"/>
                  <a:gd name="T44" fmla="*/ 17 w 759"/>
                  <a:gd name="T45" fmla="*/ 28 h 323"/>
                  <a:gd name="T46" fmla="*/ 21 w 759"/>
                  <a:gd name="T47" fmla="*/ 25 h 323"/>
                  <a:gd name="T48" fmla="*/ 25 w 759"/>
                  <a:gd name="T49" fmla="*/ 21 h 323"/>
                  <a:gd name="T50" fmla="*/ 29 w 759"/>
                  <a:gd name="T51" fmla="*/ 18 h 323"/>
                  <a:gd name="T52" fmla="*/ 34 w 759"/>
                  <a:gd name="T53" fmla="*/ 15 h 323"/>
                  <a:gd name="T54" fmla="*/ 39 w 759"/>
                  <a:gd name="T55" fmla="*/ 12 h 323"/>
                  <a:gd name="T56" fmla="*/ 45 w 759"/>
                  <a:gd name="T57" fmla="*/ 9 h 323"/>
                  <a:gd name="T58" fmla="*/ 51 w 759"/>
                  <a:gd name="T59" fmla="*/ 7 h 323"/>
                  <a:gd name="T60" fmla="*/ 57 w 759"/>
                  <a:gd name="T61" fmla="*/ 5 h 323"/>
                  <a:gd name="T62" fmla="*/ 64 w 759"/>
                  <a:gd name="T63" fmla="*/ 4 h 323"/>
                  <a:gd name="T64" fmla="*/ 71 w 759"/>
                  <a:gd name="T65" fmla="*/ 3 h 323"/>
                  <a:gd name="T66" fmla="*/ 77 w 759"/>
                  <a:gd name="T67" fmla="*/ 3 h 323"/>
                  <a:gd name="T68" fmla="*/ 84 w 759"/>
                  <a:gd name="T69" fmla="*/ 2 h 323"/>
                  <a:gd name="T70" fmla="*/ 91 w 759"/>
                  <a:gd name="T71" fmla="*/ 3 h 323"/>
                  <a:gd name="T72" fmla="*/ 94 w 759"/>
                  <a:gd name="T73" fmla="*/ 3 h 323"/>
                  <a:gd name="T74" fmla="*/ 94 w 759"/>
                  <a:gd name="T75" fmla="*/ 2 h 323"/>
                  <a:gd name="T76" fmla="*/ 94 w 759"/>
                  <a:gd name="T77" fmla="*/ 2 h 3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59" h="323">
                    <a:moveTo>
                      <a:pt x="758" y="13"/>
                    </a:moveTo>
                    <a:lnTo>
                      <a:pt x="729" y="9"/>
                    </a:lnTo>
                    <a:lnTo>
                      <a:pt x="700" y="6"/>
                    </a:lnTo>
                    <a:lnTo>
                      <a:pt x="671" y="2"/>
                    </a:lnTo>
                    <a:lnTo>
                      <a:pt x="643" y="1"/>
                    </a:lnTo>
                    <a:lnTo>
                      <a:pt x="614" y="0"/>
                    </a:lnTo>
                    <a:lnTo>
                      <a:pt x="586" y="0"/>
                    </a:lnTo>
                    <a:lnTo>
                      <a:pt x="557" y="0"/>
                    </a:lnTo>
                    <a:lnTo>
                      <a:pt x="530" y="1"/>
                    </a:lnTo>
                    <a:lnTo>
                      <a:pt x="501" y="3"/>
                    </a:lnTo>
                    <a:lnTo>
                      <a:pt x="473" y="7"/>
                    </a:lnTo>
                    <a:lnTo>
                      <a:pt x="444" y="11"/>
                    </a:lnTo>
                    <a:lnTo>
                      <a:pt x="417" y="17"/>
                    </a:lnTo>
                    <a:lnTo>
                      <a:pt x="389" y="23"/>
                    </a:lnTo>
                    <a:lnTo>
                      <a:pt x="360" y="30"/>
                    </a:lnTo>
                    <a:lnTo>
                      <a:pt x="333" y="39"/>
                    </a:lnTo>
                    <a:lnTo>
                      <a:pt x="305" y="48"/>
                    </a:lnTo>
                    <a:lnTo>
                      <a:pt x="284" y="56"/>
                    </a:lnTo>
                    <a:lnTo>
                      <a:pt x="264" y="64"/>
                    </a:lnTo>
                    <a:lnTo>
                      <a:pt x="241" y="74"/>
                    </a:lnTo>
                    <a:lnTo>
                      <a:pt x="219" y="83"/>
                    </a:lnTo>
                    <a:lnTo>
                      <a:pt x="196" y="93"/>
                    </a:lnTo>
                    <a:lnTo>
                      <a:pt x="173" y="105"/>
                    </a:lnTo>
                    <a:lnTo>
                      <a:pt x="151" y="117"/>
                    </a:lnTo>
                    <a:lnTo>
                      <a:pt x="129" y="130"/>
                    </a:lnTo>
                    <a:lnTo>
                      <a:pt x="108" y="144"/>
                    </a:lnTo>
                    <a:lnTo>
                      <a:pt x="87" y="159"/>
                    </a:lnTo>
                    <a:lnTo>
                      <a:pt x="69" y="174"/>
                    </a:lnTo>
                    <a:lnTo>
                      <a:pt x="52" y="191"/>
                    </a:lnTo>
                    <a:lnTo>
                      <a:pt x="37" y="208"/>
                    </a:lnTo>
                    <a:lnTo>
                      <a:pt x="23" y="227"/>
                    </a:lnTo>
                    <a:lnTo>
                      <a:pt x="11" y="248"/>
                    </a:lnTo>
                    <a:lnTo>
                      <a:pt x="3" y="268"/>
                    </a:lnTo>
                    <a:lnTo>
                      <a:pt x="0" y="283"/>
                    </a:lnTo>
                    <a:lnTo>
                      <a:pt x="1" y="297"/>
                    </a:lnTo>
                    <a:lnTo>
                      <a:pt x="6" y="309"/>
                    </a:lnTo>
                    <a:lnTo>
                      <a:pt x="13" y="317"/>
                    </a:lnTo>
                    <a:lnTo>
                      <a:pt x="22" y="323"/>
                    </a:lnTo>
                    <a:lnTo>
                      <a:pt x="32" y="323"/>
                    </a:lnTo>
                    <a:lnTo>
                      <a:pt x="45" y="318"/>
                    </a:lnTo>
                    <a:lnTo>
                      <a:pt x="58" y="306"/>
                    </a:lnTo>
                    <a:lnTo>
                      <a:pt x="74" y="289"/>
                    </a:lnTo>
                    <a:lnTo>
                      <a:pt x="89" y="272"/>
                    </a:lnTo>
                    <a:lnTo>
                      <a:pt x="105" y="255"/>
                    </a:lnTo>
                    <a:lnTo>
                      <a:pt x="121" y="238"/>
                    </a:lnTo>
                    <a:lnTo>
                      <a:pt x="136" y="223"/>
                    </a:lnTo>
                    <a:lnTo>
                      <a:pt x="152" y="208"/>
                    </a:lnTo>
                    <a:lnTo>
                      <a:pt x="168" y="194"/>
                    </a:lnTo>
                    <a:lnTo>
                      <a:pt x="185" y="180"/>
                    </a:lnTo>
                    <a:lnTo>
                      <a:pt x="201" y="166"/>
                    </a:lnTo>
                    <a:lnTo>
                      <a:pt x="219" y="153"/>
                    </a:lnTo>
                    <a:lnTo>
                      <a:pt x="237" y="140"/>
                    </a:lnTo>
                    <a:lnTo>
                      <a:pt x="256" y="128"/>
                    </a:lnTo>
                    <a:lnTo>
                      <a:pt x="274" y="116"/>
                    </a:lnTo>
                    <a:lnTo>
                      <a:pt x="294" y="105"/>
                    </a:lnTo>
                    <a:lnTo>
                      <a:pt x="314" y="93"/>
                    </a:lnTo>
                    <a:lnTo>
                      <a:pt x="336" y="83"/>
                    </a:lnTo>
                    <a:lnTo>
                      <a:pt x="360" y="71"/>
                    </a:lnTo>
                    <a:lnTo>
                      <a:pt x="386" y="62"/>
                    </a:lnTo>
                    <a:lnTo>
                      <a:pt x="411" y="53"/>
                    </a:lnTo>
                    <a:lnTo>
                      <a:pt x="436" y="46"/>
                    </a:lnTo>
                    <a:lnTo>
                      <a:pt x="462" y="39"/>
                    </a:lnTo>
                    <a:lnTo>
                      <a:pt x="488" y="33"/>
                    </a:lnTo>
                    <a:lnTo>
                      <a:pt x="515" y="29"/>
                    </a:lnTo>
                    <a:lnTo>
                      <a:pt x="541" y="24"/>
                    </a:lnTo>
                    <a:lnTo>
                      <a:pt x="568" y="22"/>
                    </a:lnTo>
                    <a:lnTo>
                      <a:pt x="595" y="19"/>
                    </a:lnTo>
                    <a:lnTo>
                      <a:pt x="622" y="17"/>
                    </a:lnTo>
                    <a:lnTo>
                      <a:pt x="648" y="17"/>
                    </a:lnTo>
                    <a:lnTo>
                      <a:pt x="676" y="16"/>
                    </a:lnTo>
                    <a:lnTo>
                      <a:pt x="702" y="16"/>
                    </a:lnTo>
                    <a:lnTo>
                      <a:pt x="729" y="17"/>
                    </a:lnTo>
                    <a:lnTo>
                      <a:pt x="755" y="18"/>
                    </a:lnTo>
                    <a:lnTo>
                      <a:pt x="757" y="17"/>
                    </a:lnTo>
                    <a:lnTo>
                      <a:pt x="759" y="15"/>
                    </a:lnTo>
                    <a:lnTo>
                      <a:pt x="759" y="14"/>
                    </a:lnTo>
                    <a:lnTo>
                      <a:pt x="758" y="13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5" name="Freeform 142"/>
              <p:cNvSpPr>
                <a:spLocks/>
              </p:cNvSpPr>
              <p:nvPr/>
            </p:nvSpPr>
            <p:spPr bwMode="auto">
              <a:xfrm>
                <a:off x="12387147" y="3029197"/>
                <a:ext cx="579211" cy="188998"/>
              </a:xfrm>
              <a:custGeom>
                <a:avLst/>
                <a:gdLst>
                  <a:gd name="T0" fmla="*/ 3 w 866"/>
                  <a:gd name="T1" fmla="*/ 38 h 330"/>
                  <a:gd name="T2" fmla="*/ 8 w 866"/>
                  <a:gd name="T3" fmla="*/ 31 h 330"/>
                  <a:gd name="T4" fmla="*/ 13 w 866"/>
                  <a:gd name="T5" fmla="*/ 26 h 330"/>
                  <a:gd name="T6" fmla="*/ 18 w 866"/>
                  <a:gd name="T7" fmla="*/ 21 h 330"/>
                  <a:gd name="T8" fmla="*/ 25 w 866"/>
                  <a:gd name="T9" fmla="*/ 17 h 330"/>
                  <a:gd name="T10" fmla="*/ 31 w 866"/>
                  <a:gd name="T11" fmla="*/ 14 h 330"/>
                  <a:gd name="T12" fmla="*/ 38 w 866"/>
                  <a:gd name="T13" fmla="*/ 11 h 330"/>
                  <a:gd name="T14" fmla="*/ 46 w 866"/>
                  <a:gd name="T15" fmla="*/ 9 h 330"/>
                  <a:gd name="T16" fmla="*/ 53 w 866"/>
                  <a:gd name="T17" fmla="*/ 7 h 330"/>
                  <a:gd name="T18" fmla="*/ 61 w 866"/>
                  <a:gd name="T19" fmla="*/ 5 h 330"/>
                  <a:gd name="T20" fmla="*/ 68 w 866"/>
                  <a:gd name="T21" fmla="*/ 4 h 330"/>
                  <a:gd name="T22" fmla="*/ 75 w 866"/>
                  <a:gd name="T23" fmla="*/ 4 h 330"/>
                  <a:gd name="T24" fmla="*/ 83 w 866"/>
                  <a:gd name="T25" fmla="*/ 4 h 330"/>
                  <a:gd name="T26" fmla="*/ 90 w 866"/>
                  <a:gd name="T27" fmla="*/ 4 h 330"/>
                  <a:gd name="T28" fmla="*/ 97 w 866"/>
                  <a:gd name="T29" fmla="*/ 6 h 330"/>
                  <a:gd name="T30" fmla="*/ 104 w 866"/>
                  <a:gd name="T31" fmla="*/ 9 h 330"/>
                  <a:gd name="T32" fmla="*/ 108 w 866"/>
                  <a:gd name="T33" fmla="*/ 11 h 330"/>
                  <a:gd name="T34" fmla="*/ 109 w 866"/>
                  <a:gd name="T35" fmla="*/ 10 h 330"/>
                  <a:gd name="T36" fmla="*/ 105 w 866"/>
                  <a:gd name="T37" fmla="*/ 8 h 330"/>
                  <a:gd name="T38" fmla="*/ 98 w 866"/>
                  <a:gd name="T39" fmla="*/ 4 h 330"/>
                  <a:gd name="T40" fmla="*/ 90 w 866"/>
                  <a:gd name="T41" fmla="*/ 2 h 330"/>
                  <a:gd name="T42" fmla="*/ 82 w 866"/>
                  <a:gd name="T43" fmla="*/ 1 h 330"/>
                  <a:gd name="T44" fmla="*/ 74 w 866"/>
                  <a:gd name="T45" fmla="*/ 1 h 330"/>
                  <a:gd name="T46" fmla="*/ 66 w 866"/>
                  <a:gd name="T47" fmla="*/ 1 h 330"/>
                  <a:gd name="T48" fmla="*/ 58 w 866"/>
                  <a:gd name="T49" fmla="*/ 2 h 330"/>
                  <a:gd name="T50" fmla="*/ 50 w 866"/>
                  <a:gd name="T51" fmla="*/ 4 h 330"/>
                  <a:gd name="T52" fmla="*/ 42 w 866"/>
                  <a:gd name="T53" fmla="*/ 6 h 330"/>
                  <a:gd name="T54" fmla="*/ 35 w 866"/>
                  <a:gd name="T55" fmla="*/ 8 h 330"/>
                  <a:gd name="T56" fmla="*/ 28 w 866"/>
                  <a:gd name="T57" fmla="*/ 11 h 330"/>
                  <a:gd name="T58" fmla="*/ 22 w 866"/>
                  <a:gd name="T59" fmla="*/ 15 h 330"/>
                  <a:gd name="T60" fmla="*/ 16 w 866"/>
                  <a:gd name="T61" fmla="*/ 20 h 330"/>
                  <a:gd name="T62" fmla="*/ 11 w 866"/>
                  <a:gd name="T63" fmla="*/ 25 h 330"/>
                  <a:gd name="T64" fmla="*/ 6 w 866"/>
                  <a:gd name="T65" fmla="*/ 31 h 330"/>
                  <a:gd name="T66" fmla="*/ 2 w 866"/>
                  <a:gd name="T67" fmla="*/ 38 h 330"/>
                  <a:gd name="T68" fmla="*/ 0 w 866"/>
                  <a:gd name="T69" fmla="*/ 42 h 330"/>
                  <a:gd name="T70" fmla="*/ 1 w 866"/>
                  <a:gd name="T71" fmla="*/ 42 h 330"/>
                  <a:gd name="T72" fmla="*/ 1 w 866"/>
                  <a:gd name="T73" fmla="*/ 41 h 3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6" h="330">
                    <a:moveTo>
                      <a:pt x="5" y="327"/>
                    </a:moveTo>
                    <a:lnTo>
                      <a:pt x="21" y="299"/>
                    </a:lnTo>
                    <a:lnTo>
                      <a:pt x="38" y="272"/>
                    </a:lnTo>
                    <a:lnTo>
                      <a:pt x="58" y="247"/>
                    </a:lnTo>
                    <a:lnTo>
                      <a:pt x="78" y="224"/>
                    </a:lnTo>
                    <a:lnTo>
                      <a:pt x="98" y="203"/>
                    </a:lnTo>
                    <a:lnTo>
                      <a:pt x="120" y="183"/>
                    </a:lnTo>
                    <a:lnTo>
                      <a:pt x="143" y="165"/>
                    </a:lnTo>
                    <a:lnTo>
                      <a:pt x="167" y="148"/>
                    </a:lnTo>
                    <a:lnTo>
                      <a:pt x="193" y="133"/>
                    </a:lnTo>
                    <a:lnTo>
                      <a:pt x="218" y="119"/>
                    </a:lnTo>
                    <a:lnTo>
                      <a:pt x="246" y="105"/>
                    </a:lnTo>
                    <a:lnTo>
                      <a:pt x="273" y="93"/>
                    </a:lnTo>
                    <a:lnTo>
                      <a:pt x="302" y="83"/>
                    </a:lnTo>
                    <a:lnTo>
                      <a:pt x="332" y="74"/>
                    </a:lnTo>
                    <a:lnTo>
                      <a:pt x="362" y="65"/>
                    </a:lnTo>
                    <a:lnTo>
                      <a:pt x="393" y="57"/>
                    </a:lnTo>
                    <a:lnTo>
                      <a:pt x="423" y="50"/>
                    </a:lnTo>
                    <a:lnTo>
                      <a:pt x="452" y="44"/>
                    </a:lnTo>
                    <a:lnTo>
                      <a:pt x="482" y="38"/>
                    </a:lnTo>
                    <a:lnTo>
                      <a:pt x="511" y="34"/>
                    </a:lnTo>
                    <a:lnTo>
                      <a:pt x="541" y="29"/>
                    </a:lnTo>
                    <a:lnTo>
                      <a:pt x="570" y="27"/>
                    </a:lnTo>
                    <a:lnTo>
                      <a:pt x="599" y="26"/>
                    </a:lnTo>
                    <a:lnTo>
                      <a:pt x="629" y="24"/>
                    </a:lnTo>
                    <a:lnTo>
                      <a:pt x="658" y="26"/>
                    </a:lnTo>
                    <a:lnTo>
                      <a:pt x="687" y="29"/>
                    </a:lnTo>
                    <a:lnTo>
                      <a:pt x="716" y="32"/>
                    </a:lnTo>
                    <a:lnTo>
                      <a:pt x="744" y="38"/>
                    </a:lnTo>
                    <a:lnTo>
                      <a:pt x="773" y="46"/>
                    </a:lnTo>
                    <a:lnTo>
                      <a:pt x="801" y="57"/>
                    </a:lnTo>
                    <a:lnTo>
                      <a:pt x="828" y="68"/>
                    </a:lnTo>
                    <a:lnTo>
                      <a:pt x="856" y="82"/>
                    </a:lnTo>
                    <a:lnTo>
                      <a:pt x="859" y="82"/>
                    </a:lnTo>
                    <a:lnTo>
                      <a:pt x="864" y="80"/>
                    </a:lnTo>
                    <a:lnTo>
                      <a:pt x="866" y="77"/>
                    </a:lnTo>
                    <a:lnTo>
                      <a:pt x="865" y="75"/>
                    </a:lnTo>
                    <a:lnTo>
                      <a:pt x="838" y="57"/>
                    </a:lnTo>
                    <a:lnTo>
                      <a:pt x="810" y="42"/>
                    </a:lnTo>
                    <a:lnTo>
                      <a:pt x="780" y="29"/>
                    </a:lnTo>
                    <a:lnTo>
                      <a:pt x="750" y="19"/>
                    </a:lnTo>
                    <a:lnTo>
                      <a:pt x="719" y="11"/>
                    </a:lnTo>
                    <a:lnTo>
                      <a:pt x="688" y="6"/>
                    </a:lnTo>
                    <a:lnTo>
                      <a:pt x="656" y="2"/>
                    </a:lnTo>
                    <a:lnTo>
                      <a:pt x="623" y="0"/>
                    </a:lnTo>
                    <a:lnTo>
                      <a:pt x="590" y="1"/>
                    </a:lnTo>
                    <a:lnTo>
                      <a:pt x="558" y="2"/>
                    </a:lnTo>
                    <a:lnTo>
                      <a:pt x="524" y="6"/>
                    </a:lnTo>
                    <a:lnTo>
                      <a:pt x="492" y="9"/>
                    </a:lnTo>
                    <a:lnTo>
                      <a:pt x="460" y="15"/>
                    </a:lnTo>
                    <a:lnTo>
                      <a:pt x="428" y="21"/>
                    </a:lnTo>
                    <a:lnTo>
                      <a:pt x="397" y="27"/>
                    </a:lnTo>
                    <a:lnTo>
                      <a:pt x="365" y="34"/>
                    </a:lnTo>
                    <a:lnTo>
                      <a:pt x="336" y="42"/>
                    </a:lnTo>
                    <a:lnTo>
                      <a:pt x="306" y="51"/>
                    </a:lnTo>
                    <a:lnTo>
                      <a:pt x="277" y="61"/>
                    </a:lnTo>
                    <a:lnTo>
                      <a:pt x="248" y="74"/>
                    </a:lnTo>
                    <a:lnTo>
                      <a:pt x="222" y="87"/>
                    </a:lnTo>
                    <a:lnTo>
                      <a:pt x="195" y="102"/>
                    </a:lnTo>
                    <a:lnTo>
                      <a:pt x="171" y="119"/>
                    </a:lnTo>
                    <a:lnTo>
                      <a:pt x="147" y="136"/>
                    </a:lnTo>
                    <a:lnTo>
                      <a:pt x="124" y="156"/>
                    </a:lnTo>
                    <a:lnTo>
                      <a:pt x="103" y="175"/>
                    </a:lnTo>
                    <a:lnTo>
                      <a:pt x="82" y="198"/>
                    </a:lnTo>
                    <a:lnTo>
                      <a:pt x="63" y="221"/>
                    </a:lnTo>
                    <a:lnTo>
                      <a:pt x="45" y="246"/>
                    </a:lnTo>
                    <a:lnTo>
                      <a:pt x="29" y="272"/>
                    </a:lnTo>
                    <a:lnTo>
                      <a:pt x="14" y="300"/>
                    </a:lnTo>
                    <a:lnTo>
                      <a:pt x="0" y="329"/>
                    </a:lnTo>
                    <a:lnTo>
                      <a:pt x="0" y="330"/>
                    </a:lnTo>
                    <a:lnTo>
                      <a:pt x="3" y="330"/>
                    </a:lnTo>
                    <a:lnTo>
                      <a:pt x="4" y="329"/>
                    </a:lnTo>
                    <a:lnTo>
                      <a:pt x="5" y="327"/>
                    </a:lnTo>
                    <a:close/>
                  </a:path>
                </a:pathLst>
              </a:custGeom>
              <a:solidFill>
                <a:srgbClr val="828282"/>
              </a:solid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6" name="Группа 63"/>
            <p:cNvGrpSpPr/>
            <p:nvPr/>
          </p:nvGrpSpPr>
          <p:grpSpPr>
            <a:xfrm>
              <a:off x="4702049" y="3322218"/>
              <a:ext cx="892300" cy="1627200"/>
              <a:chOff x="971589" y="3026553"/>
              <a:chExt cx="1656184" cy="3020216"/>
            </a:xfrm>
          </p:grpSpPr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971589" y="3598497"/>
                <a:ext cx="1656184" cy="2448272"/>
              </a:xfrm>
              <a:prstGeom prst="roundRect">
                <a:avLst/>
              </a:prstGeom>
              <a:gradFill flip="none" rotWithShape="1">
                <a:gsLst>
                  <a:gs pos="10000">
                    <a:schemeClr val="bg1">
                      <a:lumMod val="65000"/>
                      <a:alpha val="49000"/>
                    </a:schemeClr>
                  </a:gs>
                  <a:gs pos="100000">
                    <a:schemeClr val="bg1">
                      <a:lumMod val="65000"/>
                      <a:alpha val="17000"/>
                    </a:schemeClr>
                  </a:gs>
                  <a:gs pos="64000">
                    <a:schemeClr val="bg1">
                      <a:lumMod val="95000"/>
                      <a:alpha val="40000"/>
                    </a:schemeClr>
                  </a:gs>
                </a:gsLst>
                <a:lin ang="0" scaled="1"/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Прямоугольник 11"/>
              <p:cNvSpPr/>
              <p:nvPr/>
            </p:nvSpPr>
            <p:spPr>
              <a:xfrm>
                <a:off x="1134071" y="3121878"/>
                <a:ext cx="1331221" cy="568248"/>
              </a:xfrm>
              <a:custGeom>
                <a:avLst/>
                <a:gdLst>
                  <a:gd name="connsiteX0" fmla="*/ 0 w 1331221"/>
                  <a:gd name="connsiteY0" fmla="*/ 0 h 473418"/>
                  <a:gd name="connsiteX1" fmla="*/ 1331221 w 1331221"/>
                  <a:gd name="connsiteY1" fmla="*/ 0 h 473418"/>
                  <a:gd name="connsiteX2" fmla="*/ 1331221 w 1331221"/>
                  <a:gd name="connsiteY2" fmla="*/ 473418 h 473418"/>
                  <a:gd name="connsiteX3" fmla="*/ 0 w 1331221"/>
                  <a:gd name="connsiteY3" fmla="*/ 473418 h 473418"/>
                  <a:gd name="connsiteX4" fmla="*/ 0 w 1331221"/>
                  <a:gd name="connsiteY4" fmla="*/ 0 h 473418"/>
                  <a:gd name="connsiteX0" fmla="*/ 0 w 1331221"/>
                  <a:gd name="connsiteY0" fmla="*/ 0 h 473418"/>
                  <a:gd name="connsiteX1" fmla="*/ 1331221 w 1331221"/>
                  <a:gd name="connsiteY1" fmla="*/ 0 h 473418"/>
                  <a:gd name="connsiteX2" fmla="*/ 1331221 w 1331221"/>
                  <a:gd name="connsiteY2" fmla="*/ 473418 h 473418"/>
                  <a:gd name="connsiteX3" fmla="*/ 1326669 w 1331221"/>
                  <a:gd name="connsiteY3" fmla="*/ 463474 h 473418"/>
                  <a:gd name="connsiteX4" fmla="*/ 0 w 1331221"/>
                  <a:gd name="connsiteY4" fmla="*/ 473418 h 473418"/>
                  <a:gd name="connsiteX5" fmla="*/ 0 w 1331221"/>
                  <a:gd name="connsiteY5" fmla="*/ 0 h 473418"/>
                  <a:gd name="connsiteX0" fmla="*/ 0 w 1331221"/>
                  <a:gd name="connsiteY0" fmla="*/ 0 h 477761"/>
                  <a:gd name="connsiteX1" fmla="*/ 1331221 w 1331221"/>
                  <a:gd name="connsiteY1" fmla="*/ 0 h 477761"/>
                  <a:gd name="connsiteX2" fmla="*/ 1331221 w 1331221"/>
                  <a:gd name="connsiteY2" fmla="*/ 473418 h 477761"/>
                  <a:gd name="connsiteX3" fmla="*/ 640869 w 1331221"/>
                  <a:gd name="connsiteY3" fmla="*/ 477761 h 477761"/>
                  <a:gd name="connsiteX4" fmla="*/ 0 w 1331221"/>
                  <a:gd name="connsiteY4" fmla="*/ 473418 h 477761"/>
                  <a:gd name="connsiteX5" fmla="*/ 0 w 1331221"/>
                  <a:gd name="connsiteY5" fmla="*/ 0 h 477761"/>
                  <a:gd name="connsiteX0" fmla="*/ 0 w 1331221"/>
                  <a:gd name="connsiteY0" fmla="*/ 0 h 509969"/>
                  <a:gd name="connsiteX1" fmla="*/ 1331221 w 1331221"/>
                  <a:gd name="connsiteY1" fmla="*/ 0 h 509969"/>
                  <a:gd name="connsiteX2" fmla="*/ 1331221 w 1331221"/>
                  <a:gd name="connsiteY2" fmla="*/ 473418 h 509969"/>
                  <a:gd name="connsiteX3" fmla="*/ 640869 w 1331221"/>
                  <a:gd name="connsiteY3" fmla="*/ 477761 h 509969"/>
                  <a:gd name="connsiteX4" fmla="*/ 0 w 1331221"/>
                  <a:gd name="connsiteY4" fmla="*/ 473418 h 509969"/>
                  <a:gd name="connsiteX5" fmla="*/ 0 w 1331221"/>
                  <a:gd name="connsiteY5" fmla="*/ 0 h 509969"/>
                  <a:gd name="connsiteX0" fmla="*/ 0 w 1331221"/>
                  <a:gd name="connsiteY0" fmla="*/ 0 h 544708"/>
                  <a:gd name="connsiteX1" fmla="*/ 1331221 w 1331221"/>
                  <a:gd name="connsiteY1" fmla="*/ 0 h 544708"/>
                  <a:gd name="connsiteX2" fmla="*/ 1331221 w 1331221"/>
                  <a:gd name="connsiteY2" fmla="*/ 473418 h 544708"/>
                  <a:gd name="connsiteX3" fmla="*/ 640869 w 1331221"/>
                  <a:gd name="connsiteY3" fmla="*/ 544436 h 544708"/>
                  <a:gd name="connsiteX4" fmla="*/ 0 w 1331221"/>
                  <a:gd name="connsiteY4" fmla="*/ 473418 h 544708"/>
                  <a:gd name="connsiteX5" fmla="*/ 0 w 1331221"/>
                  <a:gd name="connsiteY5" fmla="*/ 0 h 544708"/>
                  <a:gd name="connsiteX0" fmla="*/ 0 w 1331221"/>
                  <a:gd name="connsiteY0" fmla="*/ 0 h 568248"/>
                  <a:gd name="connsiteX1" fmla="*/ 1331221 w 1331221"/>
                  <a:gd name="connsiteY1" fmla="*/ 0 h 568248"/>
                  <a:gd name="connsiteX2" fmla="*/ 1331221 w 1331221"/>
                  <a:gd name="connsiteY2" fmla="*/ 473418 h 568248"/>
                  <a:gd name="connsiteX3" fmla="*/ 645631 w 1331221"/>
                  <a:gd name="connsiteY3" fmla="*/ 568248 h 568248"/>
                  <a:gd name="connsiteX4" fmla="*/ 0 w 1331221"/>
                  <a:gd name="connsiteY4" fmla="*/ 473418 h 568248"/>
                  <a:gd name="connsiteX5" fmla="*/ 0 w 1331221"/>
                  <a:gd name="connsiteY5" fmla="*/ 0 h 568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1221" h="568248">
                    <a:moveTo>
                      <a:pt x="0" y="0"/>
                    </a:moveTo>
                    <a:lnTo>
                      <a:pt x="1331221" y="0"/>
                    </a:lnTo>
                    <a:lnTo>
                      <a:pt x="1331221" y="473418"/>
                    </a:lnTo>
                    <a:cubicBezTo>
                      <a:pt x="1216162" y="553045"/>
                      <a:pt x="867501" y="568248"/>
                      <a:pt x="645631" y="568248"/>
                    </a:cubicBezTo>
                    <a:cubicBezTo>
                      <a:pt x="423761" y="568248"/>
                      <a:pt x="106811" y="553045"/>
                      <a:pt x="0" y="47341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1134071" y="3026553"/>
                <a:ext cx="1331221" cy="1906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Овал 67"/>
              <p:cNvSpPr/>
              <p:nvPr/>
            </p:nvSpPr>
            <p:spPr>
              <a:xfrm rot="21231750">
                <a:off x="1901919" y="3694678"/>
                <a:ext cx="557597" cy="10801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5" name="Прямоугольная выноска 32"/>
          <p:cNvSpPr/>
          <p:nvPr/>
        </p:nvSpPr>
        <p:spPr>
          <a:xfrm>
            <a:off x="310186" y="1686820"/>
            <a:ext cx="3114820" cy="4034844"/>
          </a:xfrm>
          <a:custGeom>
            <a:avLst/>
            <a:gdLst>
              <a:gd name="connsiteX0" fmla="*/ 0 w 3409891"/>
              <a:gd name="connsiteY0" fmla="*/ 0 h 824882"/>
              <a:gd name="connsiteX1" fmla="*/ 1989103 w 3409891"/>
              <a:gd name="connsiteY1" fmla="*/ 0 h 824882"/>
              <a:gd name="connsiteX2" fmla="*/ 1989103 w 3409891"/>
              <a:gd name="connsiteY2" fmla="*/ 0 h 824882"/>
              <a:gd name="connsiteX3" fmla="*/ 2841576 w 3409891"/>
              <a:gd name="connsiteY3" fmla="*/ 0 h 824882"/>
              <a:gd name="connsiteX4" fmla="*/ 3409891 w 3409891"/>
              <a:gd name="connsiteY4" fmla="*/ 0 h 824882"/>
              <a:gd name="connsiteX5" fmla="*/ 3409891 w 3409891"/>
              <a:gd name="connsiteY5" fmla="*/ 481181 h 824882"/>
              <a:gd name="connsiteX6" fmla="*/ 3409891 w 3409891"/>
              <a:gd name="connsiteY6" fmla="*/ 481181 h 824882"/>
              <a:gd name="connsiteX7" fmla="*/ 3409891 w 3409891"/>
              <a:gd name="connsiteY7" fmla="*/ 687402 h 824882"/>
              <a:gd name="connsiteX8" fmla="*/ 3409891 w 3409891"/>
              <a:gd name="connsiteY8" fmla="*/ 824882 h 824882"/>
              <a:gd name="connsiteX9" fmla="*/ 2841576 w 3409891"/>
              <a:gd name="connsiteY9" fmla="*/ 824882 h 824882"/>
              <a:gd name="connsiteX10" fmla="*/ 3138975 w 3409891"/>
              <a:gd name="connsiteY10" fmla="*/ 2073531 h 824882"/>
              <a:gd name="connsiteX11" fmla="*/ 1989103 w 3409891"/>
              <a:gd name="connsiteY11" fmla="*/ 824882 h 824882"/>
              <a:gd name="connsiteX12" fmla="*/ 0 w 3409891"/>
              <a:gd name="connsiteY12" fmla="*/ 824882 h 824882"/>
              <a:gd name="connsiteX13" fmla="*/ 0 w 3409891"/>
              <a:gd name="connsiteY13" fmla="*/ 687402 h 824882"/>
              <a:gd name="connsiteX14" fmla="*/ 0 w 3409891"/>
              <a:gd name="connsiteY14" fmla="*/ 481181 h 824882"/>
              <a:gd name="connsiteX15" fmla="*/ 0 w 3409891"/>
              <a:gd name="connsiteY15" fmla="*/ 481181 h 824882"/>
              <a:gd name="connsiteX16" fmla="*/ 0 w 3409891"/>
              <a:gd name="connsiteY16" fmla="*/ 0 h 824882"/>
              <a:gd name="connsiteX0" fmla="*/ 0 w 3409891"/>
              <a:gd name="connsiteY0" fmla="*/ 0 h 2073531"/>
              <a:gd name="connsiteX1" fmla="*/ 1989103 w 3409891"/>
              <a:gd name="connsiteY1" fmla="*/ 0 h 2073531"/>
              <a:gd name="connsiteX2" fmla="*/ 1989103 w 3409891"/>
              <a:gd name="connsiteY2" fmla="*/ 0 h 2073531"/>
              <a:gd name="connsiteX3" fmla="*/ 2841576 w 3409891"/>
              <a:gd name="connsiteY3" fmla="*/ 0 h 2073531"/>
              <a:gd name="connsiteX4" fmla="*/ 3409891 w 3409891"/>
              <a:gd name="connsiteY4" fmla="*/ 0 h 2073531"/>
              <a:gd name="connsiteX5" fmla="*/ 3409891 w 3409891"/>
              <a:gd name="connsiteY5" fmla="*/ 481181 h 2073531"/>
              <a:gd name="connsiteX6" fmla="*/ 3409891 w 3409891"/>
              <a:gd name="connsiteY6" fmla="*/ 481181 h 2073531"/>
              <a:gd name="connsiteX7" fmla="*/ 3409891 w 3409891"/>
              <a:gd name="connsiteY7" fmla="*/ 687402 h 2073531"/>
              <a:gd name="connsiteX8" fmla="*/ 3409891 w 3409891"/>
              <a:gd name="connsiteY8" fmla="*/ 824882 h 2073531"/>
              <a:gd name="connsiteX9" fmla="*/ 2841576 w 3409891"/>
              <a:gd name="connsiteY9" fmla="*/ 824882 h 2073531"/>
              <a:gd name="connsiteX10" fmla="*/ 3138975 w 3409891"/>
              <a:gd name="connsiteY10" fmla="*/ 2073531 h 2073531"/>
              <a:gd name="connsiteX11" fmla="*/ 2224847 w 3409891"/>
              <a:gd name="connsiteY11" fmla="*/ 824882 h 2073531"/>
              <a:gd name="connsiteX12" fmla="*/ 0 w 3409891"/>
              <a:gd name="connsiteY12" fmla="*/ 824882 h 2073531"/>
              <a:gd name="connsiteX13" fmla="*/ 0 w 3409891"/>
              <a:gd name="connsiteY13" fmla="*/ 687402 h 2073531"/>
              <a:gd name="connsiteX14" fmla="*/ 0 w 3409891"/>
              <a:gd name="connsiteY14" fmla="*/ 481181 h 2073531"/>
              <a:gd name="connsiteX15" fmla="*/ 0 w 3409891"/>
              <a:gd name="connsiteY15" fmla="*/ 481181 h 2073531"/>
              <a:gd name="connsiteX16" fmla="*/ 0 w 3409891"/>
              <a:gd name="connsiteY16" fmla="*/ 0 h 2073531"/>
              <a:gd name="connsiteX0" fmla="*/ 0 w 3409891"/>
              <a:gd name="connsiteY0" fmla="*/ 0 h 2073531"/>
              <a:gd name="connsiteX1" fmla="*/ 1989103 w 3409891"/>
              <a:gd name="connsiteY1" fmla="*/ 0 h 2073531"/>
              <a:gd name="connsiteX2" fmla="*/ 1989103 w 3409891"/>
              <a:gd name="connsiteY2" fmla="*/ 0 h 2073531"/>
              <a:gd name="connsiteX3" fmla="*/ 3409891 w 3409891"/>
              <a:gd name="connsiteY3" fmla="*/ 0 h 2073531"/>
              <a:gd name="connsiteX4" fmla="*/ 3409891 w 3409891"/>
              <a:gd name="connsiteY4" fmla="*/ 481181 h 2073531"/>
              <a:gd name="connsiteX5" fmla="*/ 3409891 w 3409891"/>
              <a:gd name="connsiteY5" fmla="*/ 481181 h 2073531"/>
              <a:gd name="connsiteX6" fmla="*/ 3409891 w 3409891"/>
              <a:gd name="connsiteY6" fmla="*/ 687402 h 2073531"/>
              <a:gd name="connsiteX7" fmla="*/ 3409891 w 3409891"/>
              <a:gd name="connsiteY7" fmla="*/ 824882 h 2073531"/>
              <a:gd name="connsiteX8" fmla="*/ 2841576 w 3409891"/>
              <a:gd name="connsiteY8" fmla="*/ 824882 h 2073531"/>
              <a:gd name="connsiteX9" fmla="*/ 3138975 w 3409891"/>
              <a:gd name="connsiteY9" fmla="*/ 2073531 h 2073531"/>
              <a:gd name="connsiteX10" fmla="*/ 2224847 w 3409891"/>
              <a:gd name="connsiteY10" fmla="*/ 824882 h 2073531"/>
              <a:gd name="connsiteX11" fmla="*/ 0 w 3409891"/>
              <a:gd name="connsiteY11" fmla="*/ 824882 h 2073531"/>
              <a:gd name="connsiteX12" fmla="*/ 0 w 3409891"/>
              <a:gd name="connsiteY12" fmla="*/ 687402 h 2073531"/>
              <a:gd name="connsiteX13" fmla="*/ 0 w 3409891"/>
              <a:gd name="connsiteY13" fmla="*/ 481181 h 2073531"/>
              <a:gd name="connsiteX14" fmla="*/ 0 w 3409891"/>
              <a:gd name="connsiteY14" fmla="*/ 481181 h 2073531"/>
              <a:gd name="connsiteX15" fmla="*/ 0 w 3409891"/>
              <a:gd name="connsiteY15" fmla="*/ 0 h 2073531"/>
              <a:gd name="connsiteX0" fmla="*/ 0 w 3409891"/>
              <a:gd name="connsiteY0" fmla="*/ 0 h 2073531"/>
              <a:gd name="connsiteX1" fmla="*/ 1989103 w 3409891"/>
              <a:gd name="connsiteY1" fmla="*/ 0 h 2073531"/>
              <a:gd name="connsiteX2" fmla="*/ 3409891 w 3409891"/>
              <a:gd name="connsiteY2" fmla="*/ 0 h 2073531"/>
              <a:gd name="connsiteX3" fmla="*/ 3409891 w 3409891"/>
              <a:gd name="connsiteY3" fmla="*/ 481181 h 2073531"/>
              <a:gd name="connsiteX4" fmla="*/ 3409891 w 3409891"/>
              <a:gd name="connsiteY4" fmla="*/ 481181 h 2073531"/>
              <a:gd name="connsiteX5" fmla="*/ 3409891 w 3409891"/>
              <a:gd name="connsiteY5" fmla="*/ 687402 h 2073531"/>
              <a:gd name="connsiteX6" fmla="*/ 3409891 w 3409891"/>
              <a:gd name="connsiteY6" fmla="*/ 824882 h 2073531"/>
              <a:gd name="connsiteX7" fmla="*/ 2841576 w 3409891"/>
              <a:gd name="connsiteY7" fmla="*/ 824882 h 2073531"/>
              <a:gd name="connsiteX8" fmla="*/ 3138975 w 3409891"/>
              <a:gd name="connsiteY8" fmla="*/ 2073531 h 2073531"/>
              <a:gd name="connsiteX9" fmla="*/ 2224847 w 3409891"/>
              <a:gd name="connsiteY9" fmla="*/ 824882 h 2073531"/>
              <a:gd name="connsiteX10" fmla="*/ 0 w 3409891"/>
              <a:gd name="connsiteY10" fmla="*/ 824882 h 2073531"/>
              <a:gd name="connsiteX11" fmla="*/ 0 w 3409891"/>
              <a:gd name="connsiteY11" fmla="*/ 687402 h 2073531"/>
              <a:gd name="connsiteX12" fmla="*/ 0 w 3409891"/>
              <a:gd name="connsiteY12" fmla="*/ 481181 h 2073531"/>
              <a:gd name="connsiteX13" fmla="*/ 0 w 3409891"/>
              <a:gd name="connsiteY13" fmla="*/ 481181 h 2073531"/>
              <a:gd name="connsiteX14" fmla="*/ 0 w 3409891"/>
              <a:gd name="connsiteY14" fmla="*/ 0 h 2073531"/>
              <a:gd name="connsiteX0" fmla="*/ 0 w 3409891"/>
              <a:gd name="connsiteY0" fmla="*/ 0 h 2073531"/>
              <a:gd name="connsiteX1" fmla="*/ 3409891 w 3409891"/>
              <a:gd name="connsiteY1" fmla="*/ 0 h 2073531"/>
              <a:gd name="connsiteX2" fmla="*/ 3409891 w 3409891"/>
              <a:gd name="connsiteY2" fmla="*/ 481181 h 2073531"/>
              <a:gd name="connsiteX3" fmla="*/ 3409891 w 3409891"/>
              <a:gd name="connsiteY3" fmla="*/ 481181 h 2073531"/>
              <a:gd name="connsiteX4" fmla="*/ 3409891 w 3409891"/>
              <a:gd name="connsiteY4" fmla="*/ 687402 h 2073531"/>
              <a:gd name="connsiteX5" fmla="*/ 3409891 w 3409891"/>
              <a:gd name="connsiteY5" fmla="*/ 824882 h 2073531"/>
              <a:gd name="connsiteX6" fmla="*/ 2841576 w 3409891"/>
              <a:gd name="connsiteY6" fmla="*/ 824882 h 2073531"/>
              <a:gd name="connsiteX7" fmla="*/ 3138975 w 3409891"/>
              <a:gd name="connsiteY7" fmla="*/ 2073531 h 2073531"/>
              <a:gd name="connsiteX8" fmla="*/ 2224847 w 3409891"/>
              <a:gd name="connsiteY8" fmla="*/ 824882 h 2073531"/>
              <a:gd name="connsiteX9" fmla="*/ 0 w 3409891"/>
              <a:gd name="connsiteY9" fmla="*/ 824882 h 2073531"/>
              <a:gd name="connsiteX10" fmla="*/ 0 w 3409891"/>
              <a:gd name="connsiteY10" fmla="*/ 687402 h 2073531"/>
              <a:gd name="connsiteX11" fmla="*/ 0 w 3409891"/>
              <a:gd name="connsiteY11" fmla="*/ 481181 h 2073531"/>
              <a:gd name="connsiteX12" fmla="*/ 0 w 3409891"/>
              <a:gd name="connsiteY12" fmla="*/ 481181 h 2073531"/>
              <a:gd name="connsiteX13" fmla="*/ 0 w 3409891"/>
              <a:gd name="connsiteY13" fmla="*/ 0 h 2073531"/>
              <a:gd name="connsiteX0" fmla="*/ 0 w 3409891"/>
              <a:gd name="connsiteY0" fmla="*/ 0 h 2238631"/>
              <a:gd name="connsiteX1" fmla="*/ 3409891 w 3409891"/>
              <a:gd name="connsiteY1" fmla="*/ 165100 h 2238631"/>
              <a:gd name="connsiteX2" fmla="*/ 3409891 w 3409891"/>
              <a:gd name="connsiteY2" fmla="*/ 646281 h 2238631"/>
              <a:gd name="connsiteX3" fmla="*/ 3409891 w 3409891"/>
              <a:gd name="connsiteY3" fmla="*/ 646281 h 2238631"/>
              <a:gd name="connsiteX4" fmla="*/ 3409891 w 3409891"/>
              <a:gd name="connsiteY4" fmla="*/ 852502 h 2238631"/>
              <a:gd name="connsiteX5" fmla="*/ 3409891 w 3409891"/>
              <a:gd name="connsiteY5" fmla="*/ 989982 h 2238631"/>
              <a:gd name="connsiteX6" fmla="*/ 2841576 w 3409891"/>
              <a:gd name="connsiteY6" fmla="*/ 989982 h 2238631"/>
              <a:gd name="connsiteX7" fmla="*/ 3138975 w 3409891"/>
              <a:gd name="connsiteY7" fmla="*/ 2238631 h 2238631"/>
              <a:gd name="connsiteX8" fmla="*/ 2224847 w 3409891"/>
              <a:gd name="connsiteY8" fmla="*/ 989982 h 2238631"/>
              <a:gd name="connsiteX9" fmla="*/ 0 w 3409891"/>
              <a:gd name="connsiteY9" fmla="*/ 989982 h 2238631"/>
              <a:gd name="connsiteX10" fmla="*/ 0 w 3409891"/>
              <a:gd name="connsiteY10" fmla="*/ 852502 h 2238631"/>
              <a:gd name="connsiteX11" fmla="*/ 0 w 3409891"/>
              <a:gd name="connsiteY11" fmla="*/ 646281 h 2238631"/>
              <a:gd name="connsiteX12" fmla="*/ 0 w 3409891"/>
              <a:gd name="connsiteY12" fmla="*/ 646281 h 2238631"/>
              <a:gd name="connsiteX13" fmla="*/ 0 w 3409891"/>
              <a:gd name="connsiteY13" fmla="*/ 0 h 2238631"/>
              <a:gd name="connsiteX0" fmla="*/ 0 w 3422591"/>
              <a:gd name="connsiteY0" fmla="*/ 12700 h 2251331"/>
              <a:gd name="connsiteX1" fmla="*/ 3422591 w 3422591"/>
              <a:gd name="connsiteY1" fmla="*/ 0 h 2251331"/>
              <a:gd name="connsiteX2" fmla="*/ 3409891 w 3422591"/>
              <a:gd name="connsiteY2" fmla="*/ 658981 h 2251331"/>
              <a:gd name="connsiteX3" fmla="*/ 3409891 w 3422591"/>
              <a:gd name="connsiteY3" fmla="*/ 658981 h 2251331"/>
              <a:gd name="connsiteX4" fmla="*/ 3409891 w 3422591"/>
              <a:gd name="connsiteY4" fmla="*/ 865202 h 2251331"/>
              <a:gd name="connsiteX5" fmla="*/ 3409891 w 3422591"/>
              <a:gd name="connsiteY5" fmla="*/ 1002682 h 2251331"/>
              <a:gd name="connsiteX6" fmla="*/ 2841576 w 3422591"/>
              <a:gd name="connsiteY6" fmla="*/ 1002682 h 2251331"/>
              <a:gd name="connsiteX7" fmla="*/ 3138975 w 3422591"/>
              <a:gd name="connsiteY7" fmla="*/ 2251331 h 2251331"/>
              <a:gd name="connsiteX8" fmla="*/ 2224847 w 3422591"/>
              <a:gd name="connsiteY8" fmla="*/ 1002682 h 2251331"/>
              <a:gd name="connsiteX9" fmla="*/ 0 w 3422591"/>
              <a:gd name="connsiteY9" fmla="*/ 1002682 h 2251331"/>
              <a:gd name="connsiteX10" fmla="*/ 0 w 3422591"/>
              <a:gd name="connsiteY10" fmla="*/ 865202 h 2251331"/>
              <a:gd name="connsiteX11" fmla="*/ 0 w 3422591"/>
              <a:gd name="connsiteY11" fmla="*/ 658981 h 2251331"/>
              <a:gd name="connsiteX12" fmla="*/ 0 w 3422591"/>
              <a:gd name="connsiteY12" fmla="*/ 658981 h 2251331"/>
              <a:gd name="connsiteX13" fmla="*/ 0 w 3422591"/>
              <a:gd name="connsiteY13" fmla="*/ 12700 h 2251331"/>
              <a:gd name="connsiteX0" fmla="*/ 0 w 3422591"/>
              <a:gd name="connsiteY0" fmla="*/ 0 h 2452943"/>
              <a:gd name="connsiteX1" fmla="*/ 3422591 w 3422591"/>
              <a:gd name="connsiteY1" fmla="*/ 201612 h 2452943"/>
              <a:gd name="connsiteX2" fmla="*/ 3409891 w 3422591"/>
              <a:gd name="connsiteY2" fmla="*/ 860593 h 2452943"/>
              <a:gd name="connsiteX3" fmla="*/ 3409891 w 3422591"/>
              <a:gd name="connsiteY3" fmla="*/ 860593 h 2452943"/>
              <a:gd name="connsiteX4" fmla="*/ 3409891 w 3422591"/>
              <a:gd name="connsiteY4" fmla="*/ 1066814 h 2452943"/>
              <a:gd name="connsiteX5" fmla="*/ 3409891 w 3422591"/>
              <a:gd name="connsiteY5" fmla="*/ 1204294 h 2452943"/>
              <a:gd name="connsiteX6" fmla="*/ 2841576 w 3422591"/>
              <a:gd name="connsiteY6" fmla="*/ 1204294 h 2452943"/>
              <a:gd name="connsiteX7" fmla="*/ 3138975 w 3422591"/>
              <a:gd name="connsiteY7" fmla="*/ 2452943 h 2452943"/>
              <a:gd name="connsiteX8" fmla="*/ 2224847 w 3422591"/>
              <a:gd name="connsiteY8" fmla="*/ 1204294 h 2452943"/>
              <a:gd name="connsiteX9" fmla="*/ 0 w 3422591"/>
              <a:gd name="connsiteY9" fmla="*/ 1204294 h 2452943"/>
              <a:gd name="connsiteX10" fmla="*/ 0 w 3422591"/>
              <a:gd name="connsiteY10" fmla="*/ 1066814 h 2452943"/>
              <a:gd name="connsiteX11" fmla="*/ 0 w 3422591"/>
              <a:gd name="connsiteY11" fmla="*/ 860593 h 2452943"/>
              <a:gd name="connsiteX12" fmla="*/ 0 w 3422591"/>
              <a:gd name="connsiteY12" fmla="*/ 860593 h 2452943"/>
              <a:gd name="connsiteX13" fmla="*/ 0 w 3422591"/>
              <a:gd name="connsiteY13" fmla="*/ 0 h 2452943"/>
              <a:gd name="connsiteX0" fmla="*/ 0 w 3422591"/>
              <a:gd name="connsiteY0" fmla="*/ 0 h 2452943"/>
              <a:gd name="connsiteX1" fmla="*/ 3422591 w 3422591"/>
              <a:gd name="connsiteY1" fmla="*/ 1587 h 2452943"/>
              <a:gd name="connsiteX2" fmla="*/ 3409891 w 3422591"/>
              <a:gd name="connsiteY2" fmla="*/ 860593 h 2452943"/>
              <a:gd name="connsiteX3" fmla="*/ 3409891 w 3422591"/>
              <a:gd name="connsiteY3" fmla="*/ 860593 h 2452943"/>
              <a:gd name="connsiteX4" fmla="*/ 3409891 w 3422591"/>
              <a:gd name="connsiteY4" fmla="*/ 1066814 h 2452943"/>
              <a:gd name="connsiteX5" fmla="*/ 3409891 w 3422591"/>
              <a:gd name="connsiteY5" fmla="*/ 1204294 h 2452943"/>
              <a:gd name="connsiteX6" fmla="*/ 2841576 w 3422591"/>
              <a:gd name="connsiteY6" fmla="*/ 1204294 h 2452943"/>
              <a:gd name="connsiteX7" fmla="*/ 3138975 w 3422591"/>
              <a:gd name="connsiteY7" fmla="*/ 2452943 h 2452943"/>
              <a:gd name="connsiteX8" fmla="*/ 2224847 w 3422591"/>
              <a:gd name="connsiteY8" fmla="*/ 1204294 h 2452943"/>
              <a:gd name="connsiteX9" fmla="*/ 0 w 3422591"/>
              <a:gd name="connsiteY9" fmla="*/ 1204294 h 2452943"/>
              <a:gd name="connsiteX10" fmla="*/ 0 w 3422591"/>
              <a:gd name="connsiteY10" fmla="*/ 1066814 h 2452943"/>
              <a:gd name="connsiteX11" fmla="*/ 0 w 3422591"/>
              <a:gd name="connsiteY11" fmla="*/ 860593 h 2452943"/>
              <a:gd name="connsiteX12" fmla="*/ 0 w 3422591"/>
              <a:gd name="connsiteY12" fmla="*/ 860593 h 2452943"/>
              <a:gd name="connsiteX13" fmla="*/ 0 w 3422591"/>
              <a:gd name="connsiteY13" fmla="*/ 0 h 2452943"/>
              <a:gd name="connsiteX0" fmla="*/ 0 w 3422591"/>
              <a:gd name="connsiteY0" fmla="*/ 0 h 2662493"/>
              <a:gd name="connsiteX1" fmla="*/ 3422591 w 3422591"/>
              <a:gd name="connsiteY1" fmla="*/ 211137 h 2662493"/>
              <a:gd name="connsiteX2" fmla="*/ 3409891 w 3422591"/>
              <a:gd name="connsiteY2" fmla="*/ 1070143 h 2662493"/>
              <a:gd name="connsiteX3" fmla="*/ 3409891 w 3422591"/>
              <a:gd name="connsiteY3" fmla="*/ 1070143 h 2662493"/>
              <a:gd name="connsiteX4" fmla="*/ 3409891 w 3422591"/>
              <a:gd name="connsiteY4" fmla="*/ 1276364 h 2662493"/>
              <a:gd name="connsiteX5" fmla="*/ 3409891 w 3422591"/>
              <a:gd name="connsiteY5" fmla="*/ 1413844 h 2662493"/>
              <a:gd name="connsiteX6" fmla="*/ 2841576 w 3422591"/>
              <a:gd name="connsiteY6" fmla="*/ 1413844 h 2662493"/>
              <a:gd name="connsiteX7" fmla="*/ 3138975 w 3422591"/>
              <a:gd name="connsiteY7" fmla="*/ 2662493 h 2662493"/>
              <a:gd name="connsiteX8" fmla="*/ 2224847 w 3422591"/>
              <a:gd name="connsiteY8" fmla="*/ 1413844 h 2662493"/>
              <a:gd name="connsiteX9" fmla="*/ 0 w 3422591"/>
              <a:gd name="connsiteY9" fmla="*/ 1413844 h 2662493"/>
              <a:gd name="connsiteX10" fmla="*/ 0 w 3422591"/>
              <a:gd name="connsiteY10" fmla="*/ 1276364 h 2662493"/>
              <a:gd name="connsiteX11" fmla="*/ 0 w 3422591"/>
              <a:gd name="connsiteY11" fmla="*/ 1070143 h 2662493"/>
              <a:gd name="connsiteX12" fmla="*/ 0 w 3422591"/>
              <a:gd name="connsiteY12" fmla="*/ 1070143 h 2662493"/>
              <a:gd name="connsiteX13" fmla="*/ 0 w 3422591"/>
              <a:gd name="connsiteY13" fmla="*/ 0 h 2662493"/>
              <a:gd name="connsiteX0" fmla="*/ 0 w 3422591"/>
              <a:gd name="connsiteY0" fmla="*/ 3176 h 2665669"/>
              <a:gd name="connsiteX1" fmla="*/ 3422591 w 3422591"/>
              <a:gd name="connsiteY1" fmla="*/ 0 h 2665669"/>
              <a:gd name="connsiteX2" fmla="*/ 3409891 w 3422591"/>
              <a:gd name="connsiteY2" fmla="*/ 1073319 h 2665669"/>
              <a:gd name="connsiteX3" fmla="*/ 3409891 w 3422591"/>
              <a:gd name="connsiteY3" fmla="*/ 1073319 h 2665669"/>
              <a:gd name="connsiteX4" fmla="*/ 3409891 w 3422591"/>
              <a:gd name="connsiteY4" fmla="*/ 1279540 h 2665669"/>
              <a:gd name="connsiteX5" fmla="*/ 3409891 w 3422591"/>
              <a:gd name="connsiteY5" fmla="*/ 1417020 h 2665669"/>
              <a:gd name="connsiteX6" fmla="*/ 2841576 w 3422591"/>
              <a:gd name="connsiteY6" fmla="*/ 1417020 h 2665669"/>
              <a:gd name="connsiteX7" fmla="*/ 3138975 w 3422591"/>
              <a:gd name="connsiteY7" fmla="*/ 2665669 h 2665669"/>
              <a:gd name="connsiteX8" fmla="*/ 2224847 w 3422591"/>
              <a:gd name="connsiteY8" fmla="*/ 1417020 h 2665669"/>
              <a:gd name="connsiteX9" fmla="*/ 0 w 3422591"/>
              <a:gd name="connsiteY9" fmla="*/ 1417020 h 2665669"/>
              <a:gd name="connsiteX10" fmla="*/ 0 w 3422591"/>
              <a:gd name="connsiteY10" fmla="*/ 1279540 h 2665669"/>
              <a:gd name="connsiteX11" fmla="*/ 0 w 3422591"/>
              <a:gd name="connsiteY11" fmla="*/ 1073319 h 2665669"/>
              <a:gd name="connsiteX12" fmla="*/ 0 w 3422591"/>
              <a:gd name="connsiteY12" fmla="*/ 1073319 h 2665669"/>
              <a:gd name="connsiteX13" fmla="*/ 0 w 3422591"/>
              <a:gd name="connsiteY13" fmla="*/ 3176 h 2665669"/>
              <a:gd name="connsiteX0" fmla="*/ 0 w 3522003"/>
              <a:gd name="connsiteY0" fmla="*/ 3176 h 2214374"/>
              <a:gd name="connsiteX1" fmla="*/ 3422591 w 3522003"/>
              <a:gd name="connsiteY1" fmla="*/ 0 h 2214374"/>
              <a:gd name="connsiteX2" fmla="*/ 3409891 w 3522003"/>
              <a:gd name="connsiteY2" fmla="*/ 1073319 h 2214374"/>
              <a:gd name="connsiteX3" fmla="*/ 3409891 w 3522003"/>
              <a:gd name="connsiteY3" fmla="*/ 1073319 h 2214374"/>
              <a:gd name="connsiteX4" fmla="*/ 3409891 w 3522003"/>
              <a:gd name="connsiteY4" fmla="*/ 1279540 h 2214374"/>
              <a:gd name="connsiteX5" fmla="*/ 3409891 w 3522003"/>
              <a:gd name="connsiteY5" fmla="*/ 1417020 h 2214374"/>
              <a:gd name="connsiteX6" fmla="*/ 2841576 w 3522003"/>
              <a:gd name="connsiteY6" fmla="*/ 1417020 h 2214374"/>
              <a:gd name="connsiteX7" fmla="*/ 3522003 w 3522003"/>
              <a:gd name="connsiteY7" fmla="*/ 2214374 h 2214374"/>
              <a:gd name="connsiteX8" fmla="*/ 2224847 w 3522003"/>
              <a:gd name="connsiteY8" fmla="*/ 1417020 h 2214374"/>
              <a:gd name="connsiteX9" fmla="*/ 0 w 3522003"/>
              <a:gd name="connsiteY9" fmla="*/ 1417020 h 2214374"/>
              <a:gd name="connsiteX10" fmla="*/ 0 w 3522003"/>
              <a:gd name="connsiteY10" fmla="*/ 1279540 h 2214374"/>
              <a:gd name="connsiteX11" fmla="*/ 0 w 3522003"/>
              <a:gd name="connsiteY11" fmla="*/ 1073319 h 2214374"/>
              <a:gd name="connsiteX12" fmla="*/ 0 w 3522003"/>
              <a:gd name="connsiteY12" fmla="*/ 1073319 h 2214374"/>
              <a:gd name="connsiteX13" fmla="*/ 0 w 3522003"/>
              <a:gd name="connsiteY13" fmla="*/ 3176 h 2214374"/>
              <a:gd name="connsiteX0" fmla="*/ 0 w 3935674"/>
              <a:gd name="connsiteY0" fmla="*/ 3176 h 1935001"/>
              <a:gd name="connsiteX1" fmla="*/ 3422591 w 3935674"/>
              <a:gd name="connsiteY1" fmla="*/ 0 h 1935001"/>
              <a:gd name="connsiteX2" fmla="*/ 3409891 w 3935674"/>
              <a:gd name="connsiteY2" fmla="*/ 1073319 h 1935001"/>
              <a:gd name="connsiteX3" fmla="*/ 3409891 w 3935674"/>
              <a:gd name="connsiteY3" fmla="*/ 1073319 h 1935001"/>
              <a:gd name="connsiteX4" fmla="*/ 3409891 w 3935674"/>
              <a:gd name="connsiteY4" fmla="*/ 1279540 h 1935001"/>
              <a:gd name="connsiteX5" fmla="*/ 3409891 w 3935674"/>
              <a:gd name="connsiteY5" fmla="*/ 1417020 h 1935001"/>
              <a:gd name="connsiteX6" fmla="*/ 2841576 w 3935674"/>
              <a:gd name="connsiteY6" fmla="*/ 1417020 h 1935001"/>
              <a:gd name="connsiteX7" fmla="*/ 3935674 w 3935674"/>
              <a:gd name="connsiteY7" fmla="*/ 1935001 h 1935001"/>
              <a:gd name="connsiteX8" fmla="*/ 2224847 w 3935674"/>
              <a:gd name="connsiteY8" fmla="*/ 1417020 h 1935001"/>
              <a:gd name="connsiteX9" fmla="*/ 0 w 3935674"/>
              <a:gd name="connsiteY9" fmla="*/ 1417020 h 1935001"/>
              <a:gd name="connsiteX10" fmla="*/ 0 w 3935674"/>
              <a:gd name="connsiteY10" fmla="*/ 1279540 h 1935001"/>
              <a:gd name="connsiteX11" fmla="*/ 0 w 3935674"/>
              <a:gd name="connsiteY11" fmla="*/ 1073319 h 1935001"/>
              <a:gd name="connsiteX12" fmla="*/ 0 w 3935674"/>
              <a:gd name="connsiteY12" fmla="*/ 1073319 h 1935001"/>
              <a:gd name="connsiteX13" fmla="*/ 0 w 3935674"/>
              <a:gd name="connsiteY13" fmla="*/ 3176 h 1935001"/>
              <a:gd name="connsiteX0" fmla="*/ 0 w 3935674"/>
              <a:gd name="connsiteY0" fmla="*/ 3176 h 1935001"/>
              <a:gd name="connsiteX1" fmla="*/ 3422591 w 3935674"/>
              <a:gd name="connsiteY1" fmla="*/ 0 h 1935001"/>
              <a:gd name="connsiteX2" fmla="*/ 3409891 w 3935674"/>
              <a:gd name="connsiteY2" fmla="*/ 1073319 h 1935001"/>
              <a:gd name="connsiteX3" fmla="*/ 3409891 w 3935674"/>
              <a:gd name="connsiteY3" fmla="*/ 1073319 h 1935001"/>
              <a:gd name="connsiteX4" fmla="*/ 3409891 w 3935674"/>
              <a:gd name="connsiteY4" fmla="*/ 1279540 h 1935001"/>
              <a:gd name="connsiteX5" fmla="*/ 3409891 w 3935674"/>
              <a:gd name="connsiteY5" fmla="*/ 1417020 h 1935001"/>
              <a:gd name="connsiteX6" fmla="*/ 2841576 w 3935674"/>
              <a:gd name="connsiteY6" fmla="*/ 1417020 h 1935001"/>
              <a:gd name="connsiteX7" fmla="*/ 3935674 w 3935674"/>
              <a:gd name="connsiteY7" fmla="*/ 1935001 h 1935001"/>
              <a:gd name="connsiteX8" fmla="*/ 2224847 w 3935674"/>
              <a:gd name="connsiteY8" fmla="*/ 1417020 h 1935001"/>
              <a:gd name="connsiteX9" fmla="*/ 1681374 w 3935674"/>
              <a:gd name="connsiteY9" fmla="*/ 1406513 h 1935001"/>
              <a:gd name="connsiteX10" fmla="*/ 0 w 3935674"/>
              <a:gd name="connsiteY10" fmla="*/ 1417020 h 1935001"/>
              <a:gd name="connsiteX11" fmla="*/ 0 w 3935674"/>
              <a:gd name="connsiteY11" fmla="*/ 1279540 h 1935001"/>
              <a:gd name="connsiteX12" fmla="*/ 0 w 3935674"/>
              <a:gd name="connsiteY12" fmla="*/ 1073319 h 1935001"/>
              <a:gd name="connsiteX13" fmla="*/ 0 w 3935674"/>
              <a:gd name="connsiteY13" fmla="*/ 1073319 h 1935001"/>
              <a:gd name="connsiteX14" fmla="*/ 0 w 3935674"/>
              <a:gd name="connsiteY14" fmla="*/ 3176 h 1935001"/>
              <a:gd name="connsiteX0" fmla="*/ 0 w 3935674"/>
              <a:gd name="connsiteY0" fmla="*/ 3176 h 1935001"/>
              <a:gd name="connsiteX1" fmla="*/ 3422591 w 3935674"/>
              <a:gd name="connsiteY1" fmla="*/ 0 h 1935001"/>
              <a:gd name="connsiteX2" fmla="*/ 3409891 w 3935674"/>
              <a:gd name="connsiteY2" fmla="*/ 1073319 h 1935001"/>
              <a:gd name="connsiteX3" fmla="*/ 3409891 w 3935674"/>
              <a:gd name="connsiteY3" fmla="*/ 1073319 h 1935001"/>
              <a:gd name="connsiteX4" fmla="*/ 3409891 w 3935674"/>
              <a:gd name="connsiteY4" fmla="*/ 1279540 h 1935001"/>
              <a:gd name="connsiteX5" fmla="*/ 3409891 w 3935674"/>
              <a:gd name="connsiteY5" fmla="*/ 1417020 h 1935001"/>
              <a:gd name="connsiteX6" fmla="*/ 2841576 w 3935674"/>
              <a:gd name="connsiteY6" fmla="*/ 1417020 h 1935001"/>
              <a:gd name="connsiteX7" fmla="*/ 3935674 w 3935674"/>
              <a:gd name="connsiteY7" fmla="*/ 1935001 h 1935001"/>
              <a:gd name="connsiteX8" fmla="*/ 2224847 w 3935674"/>
              <a:gd name="connsiteY8" fmla="*/ 1417020 h 1935001"/>
              <a:gd name="connsiteX9" fmla="*/ 1681374 w 3935674"/>
              <a:gd name="connsiteY9" fmla="*/ 1406513 h 1935001"/>
              <a:gd name="connsiteX10" fmla="*/ 1294515 w 3935674"/>
              <a:gd name="connsiteY10" fmla="*/ 1414573 h 1935001"/>
              <a:gd name="connsiteX11" fmla="*/ 0 w 3935674"/>
              <a:gd name="connsiteY11" fmla="*/ 1417020 h 1935001"/>
              <a:gd name="connsiteX12" fmla="*/ 0 w 3935674"/>
              <a:gd name="connsiteY12" fmla="*/ 1279540 h 1935001"/>
              <a:gd name="connsiteX13" fmla="*/ 0 w 3935674"/>
              <a:gd name="connsiteY13" fmla="*/ 1073319 h 1935001"/>
              <a:gd name="connsiteX14" fmla="*/ 0 w 3935674"/>
              <a:gd name="connsiteY14" fmla="*/ 1073319 h 1935001"/>
              <a:gd name="connsiteX15" fmla="*/ 0 w 3935674"/>
              <a:gd name="connsiteY15" fmla="*/ 3176 h 1935001"/>
              <a:gd name="connsiteX0" fmla="*/ 0 w 3935674"/>
              <a:gd name="connsiteY0" fmla="*/ 3176 h 1935001"/>
              <a:gd name="connsiteX1" fmla="*/ 3422591 w 3935674"/>
              <a:gd name="connsiteY1" fmla="*/ 0 h 1935001"/>
              <a:gd name="connsiteX2" fmla="*/ 3409891 w 3935674"/>
              <a:gd name="connsiteY2" fmla="*/ 1073319 h 1935001"/>
              <a:gd name="connsiteX3" fmla="*/ 3409891 w 3935674"/>
              <a:gd name="connsiteY3" fmla="*/ 1073319 h 1935001"/>
              <a:gd name="connsiteX4" fmla="*/ 3409891 w 3935674"/>
              <a:gd name="connsiteY4" fmla="*/ 1279540 h 1935001"/>
              <a:gd name="connsiteX5" fmla="*/ 3409891 w 3935674"/>
              <a:gd name="connsiteY5" fmla="*/ 1417020 h 1935001"/>
              <a:gd name="connsiteX6" fmla="*/ 2841576 w 3935674"/>
              <a:gd name="connsiteY6" fmla="*/ 1417020 h 1935001"/>
              <a:gd name="connsiteX7" fmla="*/ 3935674 w 3935674"/>
              <a:gd name="connsiteY7" fmla="*/ 1935001 h 1935001"/>
              <a:gd name="connsiteX8" fmla="*/ 2224847 w 3935674"/>
              <a:gd name="connsiteY8" fmla="*/ 1417020 h 1935001"/>
              <a:gd name="connsiteX9" fmla="*/ 1823094 w 3935674"/>
              <a:gd name="connsiteY9" fmla="*/ 1406513 h 1935001"/>
              <a:gd name="connsiteX10" fmla="*/ 1681374 w 3935674"/>
              <a:gd name="connsiteY10" fmla="*/ 1406513 h 1935001"/>
              <a:gd name="connsiteX11" fmla="*/ 1294515 w 3935674"/>
              <a:gd name="connsiteY11" fmla="*/ 1414573 h 1935001"/>
              <a:gd name="connsiteX12" fmla="*/ 0 w 3935674"/>
              <a:gd name="connsiteY12" fmla="*/ 1417020 h 1935001"/>
              <a:gd name="connsiteX13" fmla="*/ 0 w 3935674"/>
              <a:gd name="connsiteY13" fmla="*/ 1279540 h 1935001"/>
              <a:gd name="connsiteX14" fmla="*/ 0 w 3935674"/>
              <a:gd name="connsiteY14" fmla="*/ 1073319 h 1935001"/>
              <a:gd name="connsiteX15" fmla="*/ 0 w 3935674"/>
              <a:gd name="connsiteY15" fmla="*/ 1073319 h 1935001"/>
              <a:gd name="connsiteX16" fmla="*/ 0 w 3935674"/>
              <a:gd name="connsiteY16" fmla="*/ 3176 h 1935001"/>
              <a:gd name="connsiteX0" fmla="*/ 0 w 3935674"/>
              <a:gd name="connsiteY0" fmla="*/ 3176 h 2897401"/>
              <a:gd name="connsiteX1" fmla="*/ 3422591 w 3935674"/>
              <a:gd name="connsiteY1" fmla="*/ 0 h 2897401"/>
              <a:gd name="connsiteX2" fmla="*/ 3409891 w 3935674"/>
              <a:gd name="connsiteY2" fmla="*/ 1073319 h 2897401"/>
              <a:gd name="connsiteX3" fmla="*/ 3409891 w 3935674"/>
              <a:gd name="connsiteY3" fmla="*/ 1073319 h 2897401"/>
              <a:gd name="connsiteX4" fmla="*/ 3409891 w 3935674"/>
              <a:gd name="connsiteY4" fmla="*/ 1279540 h 2897401"/>
              <a:gd name="connsiteX5" fmla="*/ 3409891 w 3935674"/>
              <a:gd name="connsiteY5" fmla="*/ 1417020 h 2897401"/>
              <a:gd name="connsiteX6" fmla="*/ 2841576 w 3935674"/>
              <a:gd name="connsiteY6" fmla="*/ 1417020 h 2897401"/>
              <a:gd name="connsiteX7" fmla="*/ 3935674 w 3935674"/>
              <a:gd name="connsiteY7" fmla="*/ 1935001 h 2897401"/>
              <a:gd name="connsiteX8" fmla="*/ 2224847 w 3935674"/>
              <a:gd name="connsiteY8" fmla="*/ 1417020 h 2897401"/>
              <a:gd name="connsiteX9" fmla="*/ 1823094 w 3935674"/>
              <a:gd name="connsiteY9" fmla="*/ 1406513 h 2897401"/>
              <a:gd name="connsiteX10" fmla="*/ 1911191 w 3935674"/>
              <a:gd name="connsiteY10" fmla="*/ 2897401 h 2897401"/>
              <a:gd name="connsiteX11" fmla="*/ 1294515 w 3935674"/>
              <a:gd name="connsiteY11" fmla="*/ 1414573 h 2897401"/>
              <a:gd name="connsiteX12" fmla="*/ 0 w 3935674"/>
              <a:gd name="connsiteY12" fmla="*/ 1417020 h 2897401"/>
              <a:gd name="connsiteX13" fmla="*/ 0 w 3935674"/>
              <a:gd name="connsiteY13" fmla="*/ 1279540 h 2897401"/>
              <a:gd name="connsiteX14" fmla="*/ 0 w 3935674"/>
              <a:gd name="connsiteY14" fmla="*/ 1073319 h 2897401"/>
              <a:gd name="connsiteX15" fmla="*/ 0 w 3935674"/>
              <a:gd name="connsiteY15" fmla="*/ 1073319 h 2897401"/>
              <a:gd name="connsiteX16" fmla="*/ 0 w 3935674"/>
              <a:gd name="connsiteY16" fmla="*/ 3176 h 2897401"/>
              <a:gd name="connsiteX0" fmla="*/ 0 w 4730280"/>
              <a:gd name="connsiteY0" fmla="*/ 3176 h 5347290"/>
              <a:gd name="connsiteX1" fmla="*/ 3422591 w 4730280"/>
              <a:gd name="connsiteY1" fmla="*/ 0 h 5347290"/>
              <a:gd name="connsiteX2" fmla="*/ 3409891 w 4730280"/>
              <a:gd name="connsiteY2" fmla="*/ 1073319 h 5347290"/>
              <a:gd name="connsiteX3" fmla="*/ 3409891 w 4730280"/>
              <a:gd name="connsiteY3" fmla="*/ 1073319 h 5347290"/>
              <a:gd name="connsiteX4" fmla="*/ 3409891 w 4730280"/>
              <a:gd name="connsiteY4" fmla="*/ 1279540 h 5347290"/>
              <a:gd name="connsiteX5" fmla="*/ 3409891 w 4730280"/>
              <a:gd name="connsiteY5" fmla="*/ 1417020 h 5347290"/>
              <a:gd name="connsiteX6" fmla="*/ 2841576 w 4730280"/>
              <a:gd name="connsiteY6" fmla="*/ 1417020 h 5347290"/>
              <a:gd name="connsiteX7" fmla="*/ 3935674 w 4730280"/>
              <a:gd name="connsiteY7" fmla="*/ 1935001 h 5347290"/>
              <a:gd name="connsiteX8" fmla="*/ 2224847 w 4730280"/>
              <a:gd name="connsiteY8" fmla="*/ 1417020 h 5347290"/>
              <a:gd name="connsiteX9" fmla="*/ 1823094 w 4730280"/>
              <a:gd name="connsiteY9" fmla="*/ 1406513 h 5347290"/>
              <a:gd name="connsiteX10" fmla="*/ 4730280 w 4730280"/>
              <a:gd name="connsiteY10" fmla="*/ 5347290 h 5347290"/>
              <a:gd name="connsiteX11" fmla="*/ 1294515 w 4730280"/>
              <a:gd name="connsiteY11" fmla="*/ 1414573 h 5347290"/>
              <a:gd name="connsiteX12" fmla="*/ 0 w 4730280"/>
              <a:gd name="connsiteY12" fmla="*/ 1417020 h 5347290"/>
              <a:gd name="connsiteX13" fmla="*/ 0 w 4730280"/>
              <a:gd name="connsiteY13" fmla="*/ 1279540 h 5347290"/>
              <a:gd name="connsiteX14" fmla="*/ 0 w 4730280"/>
              <a:gd name="connsiteY14" fmla="*/ 1073319 h 5347290"/>
              <a:gd name="connsiteX15" fmla="*/ 0 w 4730280"/>
              <a:gd name="connsiteY15" fmla="*/ 1073319 h 5347290"/>
              <a:gd name="connsiteX16" fmla="*/ 0 w 4730280"/>
              <a:gd name="connsiteY16" fmla="*/ 3176 h 5347290"/>
              <a:gd name="connsiteX0" fmla="*/ 0 w 4730280"/>
              <a:gd name="connsiteY0" fmla="*/ 3176 h 5347290"/>
              <a:gd name="connsiteX1" fmla="*/ 3422591 w 4730280"/>
              <a:gd name="connsiteY1" fmla="*/ 0 h 5347290"/>
              <a:gd name="connsiteX2" fmla="*/ 3409891 w 4730280"/>
              <a:gd name="connsiteY2" fmla="*/ 1073319 h 5347290"/>
              <a:gd name="connsiteX3" fmla="*/ 3409891 w 4730280"/>
              <a:gd name="connsiteY3" fmla="*/ 1073319 h 5347290"/>
              <a:gd name="connsiteX4" fmla="*/ 3409891 w 4730280"/>
              <a:gd name="connsiteY4" fmla="*/ 1279540 h 5347290"/>
              <a:gd name="connsiteX5" fmla="*/ 3409891 w 4730280"/>
              <a:gd name="connsiteY5" fmla="*/ 1417020 h 5347290"/>
              <a:gd name="connsiteX6" fmla="*/ 2841576 w 4730280"/>
              <a:gd name="connsiteY6" fmla="*/ 1417020 h 5347290"/>
              <a:gd name="connsiteX7" fmla="*/ 3935674 w 4730280"/>
              <a:gd name="connsiteY7" fmla="*/ 1935001 h 5347290"/>
              <a:gd name="connsiteX8" fmla="*/ 2224847 w 4730280"/>
              <a:gd name="connsiteY8" fmla="*/ 1417020 h 5347290"/>
              <a:gd name="connsiteX9" fmla="*/ 1838416 w 4730280"/>
              <a:gd name="connsiteY9" fmla="*/ 1470984 h 5347290"/>
              <a:gd name="connsiteX10" fmla="*/ 4730280 w 4730280"/>
              <a:gd name="connsiteY10" fmla="*/ 5347290 h 5347290"/>
              <a:gd name="connsiteX11" fmla="*/ 1294515 w 4730280"/>
              <a:gd name="connsiteY11" fmla="*/ 1414573 h 5347290"/>
              <a:gd name="connsiteX12" fmla="*/ 0 w 4730280"/>
              <a:gd name="connsiteY12" fmla="*/ 1417020 h 5347290"/>
              <a:gd name="connsiteX13" fmla="*/ 0 w 4730280"/>
              <a:gd name="connsiteY13" fmla="*/ 1279540 h 5347290"/>
              <a:gd name="connsiteX14" fmla="*/ 0 w 4730280"/>
              <a:gd name="connsiteY14" fmla="*/ 1073319 h 5347290"/>
              <a:gd name="connsiteX15" fmla="*/ 0 w 4730280"/>
              <a:gd name="connsiteY15" fmla="*/ 1073319 h 5347290"/>
              <a:gd name="connsiteX16" fmla="*/ 0 w 4730280"/>
              <a:gd name="connsiteY16" fmla="*/ 3176 h 5347290"/>
              <a:gd name="connsiteX0" fmla="*/ 0 w 4730280"/>
              <a:gd name="connsiteY0" fmla="*/ 3176 h 5347290"/>
              <a:gd name="connsiteX1" fmla="*/ 3422591 w 4730280"/>
              <a:gd name="connsiteY1" fmla="*/ 0 h 5347290"/>
              <a:gd name="connsiteX2" fmla="*/ 3409891 w 4730280"/>
              <a:gd name="connsiteY2" fmla="*/ 1073319 h 5347290"/>
              <a:gd name="connsiteX3" fmla="*/ 3409891 w 4730280"/>
              <a:gd name="connsiteY3" fmla="*/ 1073319 h 5347290"/>
              <a:gd name="connsiteX4" fmla="*/ 3409891 w 4730280"/>
              <a:gd name="connsiteY4" fmla="*/ 1279540 h 5347290"/>
              <a:gd name="connsiteX5" fmla="*/ 3409891 w 4730280"/>
              <a:gd name="connsiteY5" fmla="*/ 1417020 h 5347290"/>
              <a:gd name="connsiteX6" fmla="*/ 2841576 w 4730280"/>
              <a:gd name="connsiteY6" fmla="*/ 1417020 h 5347290"/>
              <a:gd name="connsiteX7" fmla="*/ 3935674 w 4730280"/>
              <a:gd name="connsiteY7" fmla="*/ 1935001 h 5347290"/>
              <a:gd name="connsiteX8" fmla="*/ 2224847 w 4730280"/>
              <a:gd name="connsiteY8" fmla="*/ 1417020 h 5347290"/>
              <a:gd name="connsiteX9" fmla="*/ 1798197 w 4730280"/>
              <a:gd name="connsiteY9" fmla="*/ 1430691 h 5347290"/>
              <a:gd name="connsiteX10" fmla="*/ 4730280 w 4730280"/>
              <a:gd name="connsiteY10" fmla="*/ 5347290 h 5347290"/>
              <a:gd name="connsiteX11" fmla="*/ 1294515 w 4730280"/>
              <a:gd name="connsiteY11" fmla="*/ 1414573 h 5347290"/>
              <a:gd name="connsiteX12" fmla="*/ 0 w 4730280"/>
              <a:gd name="connsiteY12" fmla="*/ 1417020 h 5347290"/>
              <a:gd name="connsiteX13" fmla="*/ 0 w 4730280"/>
              <a:gd name="connsiteY13" fmla="*/ 1279540 h 5347290"/>
              <a:gd name="connsiteX14" fmla="*/ 0 w 4730280"/>
              <a:gd name="connsiteY14" fmla="*/ 1073319 h 5347290"/>
              <a:gd name="connsiteX15" fmla="*/ 0 w 4730280"/>
              <a:gd name="connsiteY15" fmla="*/ 1073319 h 5347290"/>
              <a:gd name="connsiteX16" fmla="*/ 0 w 4730280"/>
              <a:gd name="connsiteY16" fmla="*/ 3176 h 5347290"/>
              <a:gd name="connsiteX0" fmla="*/ 0 w 4730280"/>
              <a:gd name="connsiteY0" fmla="*/ 3176 h 5347290"/>
              <a:gd name="connsiteX1" fmla="*/ 3422591 w 4730280"/>
              <a:gd name="connsiteY1" fmla="*/ 0 h 5347290"/>
              <a:gd name="connsiteX2" fmla="*/ 3409891 w 4730280"/>
              <a:gd name="connsiteY2" fmla="*/ 1073319 h 5347290"/>
              <a:gd name="connsiteX3" fmla="*/ 3409891 w 4730280"/>
              <a:gd name="connsiteY3" fmla="*/ 1073319 h 5347290"/>
              <a:gd name="connsiteX4" fmla="*/ 3409891 w 4730280"/>
              <a:gd name="connsiteY4" fmla="*/ 1279540 h 5347290"/>
              <a:gd name="connsiteX5" fmla="*/ 3409891 w 4730280"/>
              <a:gd name="connsiteY5" fmla="*/ 1417020 h 5347290"/>
              <a:gd name="connsiteX6" fmla="*/ 2841576 w 4730280"/>
              <a:gd name="connsiteY6" fmla="*/ 1417020 h 5347290"/>
              <a:gd name="connsiteX7" fmla="*/ 3619675 w 4730280"/>
              <a:gd name="connsiteY7" fmla="*/ 2233179 h 5347290"/>
              <a:gd name="connsiteX8" fmla="*/ 2224847 w 4730280"/>
              <a:gd name="connsiteY8" fmla="*/ 1417020 h 5347290"/>
              <a:gd name="connsiteX9" fmla="*/ 1798197 w 4730280"/>
              <a:gd name="connsiteY9" fmla="*/ 1430691 h 5347290"/>
              <a:gd name="connsiteX10" fmla="*/ 4730280 w 4730280"/>
              <a:gd name="connsiteY10" fmla="*/ 5347290 h 5347290"/>
              <a:gd name="connsiteX11" fmla="*/ 1294515 w 4730280"/>
              <a:gd name="connsiteY11" fmla="*/ 1414573 h 5347290"/>
              <a:gd name="connsiteX12" fmla="*/ 0 w 4730280"/>
              <a:gd name="connsiteY12" fmla="*/ 1417020 h 5347290"/>
              <a:gd name="connsiteX13" fmla="*/ 0 w 4730280"/>
              <a:gd name="connsiteY13" fmla="*/ 1279540 h 5347290"/>
              <a:gd name="connsiteX14" fmla="*/ 0 w 4730280"/>
              <a:gd name="connsiteY14" fmla="*/ 1073319 h 5347290"/>
              <a:gd name="connsiteX15" fmla="*/ 0 w 4730280"/>
              <a:gd name="connsiteY15" fmla="*/ 1073319 h 5347290"/>
              <a:gd name="connsiteX16" fmla="*/ 0 w 4730280"/>
              <a:gd name="connsiteY16" fmla="*/ 3176 h 5347290"/>
              <a:gd name="connsiteX0" fmla="*/ 0 w 4730280"/>
              <a:gd name="connsiteY0" fmla="*/ 3176 h 5347290"/>
              <a:gd name="connsiteX1" fmla="*/ 3422591 w 4730280"/>
              <a:gd name="connsiteY1" fmla="*/ 0 h 5347290"/>
              <a:gd name="connsiteX2" fmla="*/ 3409891 w 4730280"/>
              <a:gd name="connsiteY2" fmla="*/ 1073319 h 5347290"/>
              <a:gd name="connsiteX3" fmla="*/ 3409891 w 4730280"/>
              <a:gd name="connsiteY3" fmla="*/ 1073319 h 5347290"/>
              <a:gd name="connsiteX4" fmla="*/ 3409891 w 4730280"/>
              <a:gd name="connsiteY4" fmla="*/ 1279540 h 5347290"/>
              <a:gd name="connsiteX5" fmla="*/ 3409891 w 4730280"/>
              <a:gd name="connsiteY5" fmla="*/ 1417020 h 5347290"/>
              <a:gd name="connsiteX6" fmla="*/ 2841576 w 4730280"/>
              <a:gd name="connsiteY6" fmla="*/ 1417020 h 5347290"/>
              <a:gd name="connsiteX7" fmla="*/ 3619675 w 4730280"/>
              <a:gd name="connsiteY7" fmla="*/ 2233179 h 5347290"/>
              <a:gd name="connsiteX8" fmla="*/ 2477646 w 4730280"/>
              <a:gd name="connsiteY8" fmla="*/ 1433138 h 5347290"/>
              <a:gd name="connsiteX9" fmla="*/ 1798197 w 4730280"/>
              <a:gd name="connsiteY9" fmla="*/ 1430691 h 5347290"/>
              <a:gd name="connsiteX10" fmla="*/ 4730280 w 4730280"/>
              <a:gd name="connsiteY10" fmla="*/ 5347290 h 5347290"/>
              <a:gd name="connsiteX11" fmla="*/ 1294515 w 4730280"/>
              <a:gd name="connsiteY11" fmla="*/ 1414573 h 5347290"/>
              <a:gd name="connsiteX12" fmla="*/ 0 w 4730280"/>
              <a:gd name="connsiteY12" fmla="*/ 1417020 h 5347290"/>
              <a:gd name="connsiteX13" fmla="*/ 0 w 4730280"/>
              <a:gd name="connsiteY13" fmla="*/ 1279540 h 5347290"/>
              <a:gd name="connsiteX14" fmla="*/ 0 w 4730280"/>
              <a:gd name="connsiteY14" fmla="*/ 1073319 h 5347290"/>
              <a:gd name="connsiteX15" fmla="*/ 0 w 4730280"/>
              <a:gd name="connsiteY15" fmla="*/ 1073319 h 5347290"/>
              <a:gd name="connsiteX16" fmla="*/ 0 w 4730280"/>
              <a:gd name="connsiteY16" fmla="*/ 3176 h 5347290"/>
              <a:gd name="connsiteX0" fmla="*/ 0 w 4730280"/>
              <a:gd name="connsiteY0" fmla="*/ 3176 h 5347290"/>
              <a:gd name="connsiteX1" fmla="*/ 3422591 w 4730280"/>
              <a:gd name="connsiteY1" fmla="*/ 0 h 5347290"/>
              <a:gd name="connsiteX2" fmla="*/ 3409891 w 4730280"/>
              <a:gd name="connsiteY2" fmla="*/ 1073319 h 5347290"/>
              <a:gd name="connsiteX3" fmla="*/ 3409891 w 4730280"/>
              <a:gd name="connsiteY3" fmla="*/ 1073319 h 5347290"/>
              <a:gd name="connsiteX4" fmla="*/ 3409891 w 4730280"/>
              <a:gd name="connsiteY4" fmla="*/ 1279540 h 5347290"/>
              <a:gd name="connsiteX5" fmla="*/ 3409891 w 4730280"/>
              <a:gd name="connsiteY5" fmla="*/ 1417020 h 5347290"/>
              <a:gd name="connsiteX6" fmla="*/ 2841576 w 4730280"/>
              <a:gd name="connsiteY6" fmla="*/ 1417020 h 5347290"/>
              <a:gd name="connsiteX7" fmla="*/ 3619675 w 4730280"/>
              <a:gd name="connsiteY7" fmla="*/ 2233179 h 5347290"/>
              <a:gd name="connsiteX8" fmla="*/ 2477646 w 4730280"/>
              <a:gd name="connsiteY8" fmla="*/ 1433138 h 5347290"/>
              <a:gd name="connsiteX9" fmla="*/ 1775215 w 4730280"/>
              <a:gd name="connsiteY9" fmla="*/ 1430691 h 5347290"/>
              <a:gd name="connsiteX10" fmla="*/ 4730280 w 4730280"/>
              <a:gd name="connsiteY10" fmla="*/ 5347290 h 5347290"/>
              <a:gd name="connsiteX11" fmla="*/ 1294515 w 4730280"/>
              <a:gd name="connsiteY11" fmla="*/ 1414573 h 5347290"/>
              <a:gd name="connsiteX12" fmla="*/ 0 w 4730280"/>
              <a:gd name="connsiteY12" fmla="*/ 1417020 h 5347290"/>
              <a:gd name="connsiteX13" fmla="*/ 0 w 4730280"/>
              <a:gd name="connsiteY13" fmla="*/ 1279540 h 5347290"/>
              <a:gd name="connsiteX14" fmla="*/ 0 w 4730280"/>
              <a:gd name="connsiteY14" fmla="*/ 1073319 h 5347290"/>
              <a:gd name="connsiteX15" fmla="*/ 0 w 4730280"/>
              <a:gd name="connsiteY15" fmla="*/ 1073319 h 5347290"/>
              <a:gd name="connsiteX16" fmla="*/ 0 w 4730280"/>
              <a:gd name="connsiteY16" fmla="*/ 3176 h 5347290"/>
              <a:gd name="connsiteX0" fmla="*/ 0 w 4730280"/>
              <a:gd name="connsiteY0" fmla="*/ 3176 h 5347290"/>
              <a:gd name="connsiteX1" fmla="*/ 3422591 w 4730280"/>
              <a:gd name="connsiteY1" fmla="*/ 0 h 5347290"/>
              <a:gd name="connsiteX2" fmla="*/ 3409891 w 4730280"/>
              <a:gd name="connsiteY2" fmla="*/ 1073319 h 5347290"/>
              <a:gd name="connsiteX3" fmla="*/ 3409891 w 4730280"/>
              <a:gd name="connsiteY3" fmla="*/ 1073319 h 5347290"/>
              <a:gd name="connsiteX4" fmla="*/ 3409891 w 4730280"/>
              <a:gd name="connsiteY4" fmla="*/ 1279540 h 5347290"/>
              <a:gd name="connsiteX5" fmla="*/ 3409891 w 4730280"/>
              <a:gd name="connsiteY5" fmla="*/ 1417020 h 5347290"/>
              <a:gd name="connsiteX6" fmla="*/ 2841576 w 4730280"/>
              <a:gd name="connsiteY6" fmla="*/ 1417020 h 5347290"/>
              <a:gd name="connsiteX7" fmla="*/ 3519027 w 4730280"/>
              <a:gd name="connsiteY7" fmla="*/ 2029003 h 5347290"/>
              <a:gd name="connsiteX8" fmla="*/ 2477646 w 4730280"/>
              <a:gd name="connsiteY8" fmla="*/ 1433138 h 5347290"/>
              <a:gd name="connsiteX9" fmla="*/ 1775215 w 4730280"/>
              <a:gd name="connsiteY9" fmla="*/ 1430691 h 5347290"/>
              <a:gd name="connsiteX10" fmla="*/ 4730280 w 4730280"/>
              <a:gd name="connsiteY10" fmla="*/ 5347290 h 5347290"/>
              <a:gd name="connsiteX11" fmla="*/ 1294515 w 4730280"/>
              <a:gd name="connsiteY11" fmla="*/ 1414573 h 5347290"/>
              <a:gd name="connsiteX12" fmla="*/ 0 w 4730280"/>
              <a:gd name="connsiteY12" fmla="*/ 1417020 h 5347290"/>
              <a:gd name="connsiteX13" fmla="*/ 0 w 4730280"/>
              <a:gd name="connsiteY13" fmla="*/ 1279540 h 5347290"/>
              <a:gd name="connsiteX14" fmla="*/ 0 w 4730280"/>
              <a:gd name="connsiteY14" fmla="*/ 1073319 h 5347290"/>
              <a:gd name="connsiteX15" fmla="*/ 0 w 4730280"/>
              <a:gd name="connsiteY15" fmla="*/ 1073319 h 5347290"/>
              <a:gd name="connsiteX16" fmla="*/ 0 w 4730280"/>
              <a:gd name="connsiteY16" fmla="*/ 3176 h 5347290"/>
              <a:gd name="connsiteX0" fmla="*/ 0 w 3717099"/>
              <a:gd name="connsiteY0" fmla="*/ 3176 h 4687646"/>
              <a:gd name="connsiteX1" fmla="*/ 3422591 w 3717099"/>
              <a:gd name="connsiteY1" fmla="*/ 0 h 4687646"/>
              <a:gd name="connsiteX2" fmla="*/ 3409891 w 3717099"/>
              <a:gd name="connsiteY2" fmla="*/ 1073319 h 4687646"/>
              <a:gd name="connsiteX3" fmla="*/ 3409891 w 3717099"/>
              <a:gd name="connsiteY3" fmla="*/ 1073319 h 4687646"/>
              <a:gd name="connsiteX4" fmla="*/ 3409891 w 3717099"/>
              <a:gd name="connsiteY4" fmla="*/ 1279540 h 4687646"/>
              <a:gd name="connsiteX5" fmla="*/ 3409891 w 3717099"/>
              <a:gd name="connsiteY5" fmla="*/ 1417020 h 4687646"/>
              <a:gd name="connsiteX6" fmla="*/ 2841576 w 3717099"/>
              <a:gd name="connsiteY6" fmla="*/ 1417020 h 4687646"/>
              <a:gd name="connsiteX7" fmla="*/ 3519027 w 3717099"/>
              <a:gd name="connsiteY7" fmla="*/ 2029003 h 4687646"/>
              <a:gd name="connsiteX8" fmla="*/ 2477646 w 3717099"/>
              <a:gd name="connsiteY8" fmla="*/ 1433138 h 4687646"/>
              <a:gd name="connsiteX9" fmla="*/ 1775215 w 3717099"/>
              <a:gd name="connsiteY9" fmla="*/ 1430691 h 4687646"/>
              <a:gd name="connsiteX10" fmla="*/ 3717099 w 3717099"/>
              <a:gd name="connsiteY10" fmla="*/ 4687646 h 4687646"/>
              <a:gd name="connsiteX11" fmla="*/ 1294515 w 3717099"/>
              <a:gd name="connsiteY11" fmla="*/ 1414573 h 4687646"/>
              <a:gd name="connsiteX12" fmla="*/ 0 w 3717099"/>
              <a:gd name="connsiteY12" fmla="*/ 1417020 h 4687646"/>
              <a:gd name="connsiteX13" fmla="*/ 0 w 3717099"/>
              <a:gd name="connsiteY13" fmla="*/ 1279540 h 4687646"/>
              <a:gd name="connsiteX14" fmla="*/ 0 w 3717099"/>
              <a:gd name="connsiteY14" fmla="*/ 1073319 h 4687646"/>
              <a:gd name="connsiteX15" fmla="*/ 0 w 3717099"/>
              <a:gd name="connsiteY15" fmla="*/ 1073319 h 4687646"/>
              <a:gd name="connsiteX16" fmla="*/ 0 w 3717099"/>
              <a:gd name="connsiteY16" fmla="*/ 3176 h 4687646"/>
              <a:gd name="connsiteX0" fmla="*/ 0 w 3717099"/>
              <a:gd name="connsiteY0" fmla="*/ 3176 h 4687646"/>
              <a:gd name="connsiteX1" fmla="*/ 3422591 w 3717099"/>
              <a:gd name="connsiteY1" fmla="*/ 0 h 4687646"/>
              <a:gd name="connsiteX2" fmla="*/ 3409891 w 3717099"/>
              <a:gd name="connsiteY2" fmla="*/ 1073319 h 4687646"/>
              <a:gd name="connsiteX3" fmla="*/ 3409891 w 3717099"/>
              <a:gd name="connsiteY3" fmla="*/ 1073319 h 4687646"/>
              <a:gd name="connsiteX4" fmla="*/ 3409891 w 3717099"/>
              <a:gd name="connsiteY4" fmla="*/ 1279540 h 4687646"/>
              <a:gd name="connsiteX5" fmla="*/ 3409891 w 3717099"/>
              <a:gd name="connsiteY5" fmla="*/ 1417020 h 4687646"/>
              <a:gd name="connsiteX6" fmla="*/ 2841576 w 3717099"/>
              <a:gd name="connsiteY6" fmla="*/ 1417020 h 4687646"/>
              <a:gd name="connsiteX7" fmla="*/ 3519027 w 3717099"/>
              <a:gd name="connsiteY7" fmla="*/ 2029003 h 4687646"/>
              <a:gd name="connsiteX8" fmla="*/ 2477646 w 3717099"/>
              <a:gd name="connsiteY8" fmla="*/ 1433138 h 4687646"/>
              <a:gd name="connsiteX9" fmla="*/ 1775215 w 3717099"/>
              <a:gd name="connsiteY9" fmla="*/ 1430691 h 4687646"/>
              <a:gd name="connsiteX10" fmla="*/ 3717099 w 3717099"/>
              <a:gd name="connsiteY10" fmla="*/ 4687646 h 4687646"/>
              <a:gd name="connsiteX11" fmla="*/ 1294515 w 3717099"/>
              <a:gd name="connsiteY11" fmla="*/ 1414573 h 4687646"/>
              <a:gd name="connsiteX12" fmla="*/ 0 w 3717099"/>
              <a:gd name="connsiteY12" fmla="*/ 1417020 h 4687646"/>
              <a:gd name="connsiteX13" fmla="*/ 0 w 3717099"/>
              <a:gd name="connsiteY13" fmla="*/ 1279540 h 4687646"/>
              <a:gd name="connsiteX14" fmla="*/ 0 w 3717099"/>
              <a:gd name="connsiteY14" fmla="*/ 1073319 h 4687646"/>
              <a:gd name="connsiteX15" fmla="*/ 0 w 3717099"/>
              <a:gd name="connsiteY15" fmla="*/ 1073319 h 4687646"/>
              <a:gd name="connsiteX16" fmla="*/ 0 w 3717099"/>
              <a:gd name="connsiteY16" fmla="*/ 3176 h 4687646"/>
              <a:gd name="connsiteX0" fmla="*/ 0 w 3717099"/>
              <a:gd name="connsiteY0" fmla="*/ 3176 h 4687646"/>
              <a:gd name="connsiteX1" fmla="*/ 3422591 w 3717099"/>
              <a:gd name="connsiteY1" fmla="*/ 0 h 4687646"/>
              <a:gd name="connsiteX2" fmla="*/ 3409891 w 3717099"/>
              <a:gd name="connsiteY2" fmla="*/ 1073319 h 4687646"/>
              <a:gd name="connsiteX3" fmla="*/ 3409891 w 3717099"/>
              <a:gd name="connsiteY3" fmla="*/ 1073319 h 4687646"/>
              <a:gd name="connsiteX4" fmla="*/ 3409891 w 3717099"/>
              <a:gd name="connsiteY4" fmla="*/ 1279540 h 4687646"/>
              <a:gd name="connsiteX5" fmla="*/ 3409891 w 3717099"/>
              <a:gd name="connsiteY5" fmla="*/ 1417020 h 4687646"/>
              <a:gd name="connsiteX6" fmla="*/ 2841576 w 3717099"/>
              <a:gd name="connsiteY6" fmla="*/ 1417020 h 4687646"/>
              <a:gd name="connsiteX7" fmla="*/ 3519027 w 3717099"/>
              <a:gd name="connsiteY7" fmla="*/ 2029003 h 4687646"/>
              <a:gd name="connsiteX8" fmla="*/ 2477646 w 3717099"/>
              <a:gd name="connsiteY8" fmla="*/ 1433138 h 4687646"/>
              <a:gd name="connsiteX9" fmla="*/ 1775215 w 3717099"/>
              <a:gd name="connsiteY9" fmla="*/ 1430691 h 4687646"/>
              <a:gd name="connsiteX10" fmla="*/ 3717099 w 3717099"/>
              <a:gd name="connsiteY10" fmla="*/ 4687646 h 4687646"/>
              <a:gd name="connsiteX11" fmla="*/ 1294515 w 3717099"/>
              <a:gd name="connsiteY11" fmla="*/ 1414573 h 4687646"/>
              <a:gd name="connsiteX12" fmla="*/ 0 w 3717099"/>
              <a:gd name="connsiteY12" fmla="*/ 1417020 h 4687646"/>
              <a:gd name="connsiteX13" fmla="*/ 0 w 3717099"/>
              <a:gd name="connsiteY13" fmla="*/ 1279540 h 4687646"/>
              <a:gd name="connsiteX14" fmla="*/ 0 w 3717099"/>
              <a:gd name="connsiteY14" fmla="*/ 1073319 h 4687646"/>
              <a:gd name="connsiteX15" fmla="*/ 0 w 3717099"/>
              <a:gd name="connsiteY15" fmla="*/ 1073319 h 4687646"/>
              <a:gd name="connsiteX16" fmla="*/ 0 w 3717099"/>
              <a:gd name="connsiteY16" fmla="*/ 3176 h 4687646"/>
              <a:gd name="connsiteX0" fmla="*/ 0 w 3717099"/>
              <a:gd name="connsiteY0" fmla="*/ 3176 h 4687646"/>
              <a:gd name="connsiteX1" fmla="*/ 3422591 w 3717099"/>
              <a:gd name="connsiteY1" fmla="*/ 0 h 4687646"/>
              <a:gd name="connsiteX2" fmla="*/ 3409891 w 3717099"/>
              <a:gd name="connsiteY2" fmla="*/ 1073319 h 4687646"/>
              <a:gd name="connsiteX3" fmla="*/ 3409891 w 3717099"/>
              <a:gd name="connsiteY3" fmla="*/ 1073319 h 4687646"/>
              <a:gd name="connsiteX4" fmla="*/ 3409891 w 3717099"/>
              <a:gd name="connsiteY4" fmla="*/ 1279540 h 4687646"/>
              <a:gd name="connsiteX5" fmla="*/ 3409891 w 3717099"/>
              <a:gd name="connsiteY5" fmla="*/ 1417020 h 4687646"/>
              <a:gd name="connsiteX6" fmla="*/ 2841576 w 3717099"/>
              <a:gd name="connsiteY6" fmla="*/ 1417020 h 4687646"/>
              <a:gd name="connsiteX7" fmla="*/ 3519027 w 3717099"/>
              <a:gd name="connsiteY7" fmla="*/ 2029003 h 4687646"/>
              <a:gd name="connsiteX8" fmla="*/ 2477646 w 3717099"/>
              <a:gd name="connsiteY8" fmla="*/ 1433138 h 4687646"/>
              <a:gd name="connsiteX9" fmla="*/ 1775215 w 3717099"/>
              <a:gd name="connsiteY9" fmla="*/ 1430691 h 4687646"/>
              <a:gd name="connsiteX10" fmla="*/ 3717099 w 3717099"/>
              <a:gd name="connsiteY10" fmla="*/ 4687646 h 4687646"/>
              <a:gd name="connsiteX11" fmla="*/ 1294515 w 3717099"/>
              <a:gd name="connsiteY11" fmla="*/ 1414573 h 4687646"/>
              <a:gd name="connsiteX12" fmla="*/ 0 w 3717099"/>
              <a:gd name="connsiteY12" fmla="*/ 1417020 h 4687646"/>
              <a:gd name="connsiteX13" fmla="*/ 0 w 3717099"/>
              <a:gd name="connsiteY13" fmla="*/ 1279540 h 4687646"/>
              <a:gd name="connsiteX14" fmla="*/ 0 w 3717099"/>
              <a:gd name="connsiteY14" fmla="*/ 1073319 h 4687646"/>
              <a:gd name="connsiteX15" fmla="*/ 0 w 3717099"/>
              <a:gd name="connsiteY15" fmla="*/ 1073319 h 4687646"/>
              <a:gd name="connsiteX16" fmla="*/ 0 w 3717099"/>
              <a:gd name="connsiteY16" fmla="*/ 3176 h 4687646"/>
              <a:gd name="connsiteX0" fmla="*/ 0 w 3717099"/>
              <a:gd name="connsiteY0" fmla="*/ 3176 h 4687646"/>
              <a:gd name="connsiteX1" fmla="*/ 3422591 w 3717099"/>
              <a:gd name="connsiteY1" fmla="*/ 0 h 4687646"/>
              <a:gd name="connsiteX2" fmla="*/ 3409891 w 3717099"/>
              <a:gd name="connsiteY2" fmla="*/ 1073319 h 4687646"/>
              <a:gd name="connsiteX3" fmla="*/ 3409891 w 3717099"/>
              <a:gd name="connsiteY3" fmla="*/ 1073319 h 4687646"/>
              <a:gd name="connsiteX4" fmla="*/ 3409891 w 3717099"/>
              <a:gd name="connsiteY4" fmla="*/ 1279540 h 4687646"/>
              <a:gd name="connsiteX5" fmla="*/ 3409891 w 3717099"/>
              <a:gd name="connsiteY5" fmla="*/ 1417020 h 4687646"/>
              <a:gd name="connsiteX6" fmla="*/ 2841576 w 3717099"/>
              <a:gd name="connsiteY6" fmla="*/ 1417020 h 4687646"/>
              <a:gd name="connsiteX7" fmla="*/ 3519027 w 3717099"/>
              <a:gd name="connsiteY7" fmla="*/ 2029003 h 4687646"/>
              <a:gd name="connsiteX8" fmla="*/ 2477646 w 3717099"/>
              <a:gd name="connsiteY8" fmla="*/ 1433138 h 4687646"/>
              <a:gd name="connsiteX9" fmla="*/ 1775215 w 3717099"/>
              <a:gd name="connsiteY9" fmla="*/ 1430691 h 4687646"/>
              <a:gd name="connsiteX10" fmla="*/ 3717099 w 3717099"/>
              <a:gd name="connsiteY10" fmla="*/ 4687646 h 4687646"/>
              <a:gd name="connsiteX11" fmla="*/ 1294515 w 3717099"/>
              <a:gd name="connsiteY11" fmla="*/ 1414573 h 4687646"/>
              <a:gd name="connsiteX12" fmla="*/ 0 w 3717099"/>
              <a:gd name="connsiteY12" fmla="*/ 1417020 h 4687646"/>
              <a:gd name="connsiteX13" fmla="*/ 0 w 3717099"/>
              <a:gd name="connsiteY13" fmla="*/ 1279540 h 4687646"/>
              <a:gd name="connsiteX14" fmla="*/ 0 w 3717099"/>
              <a:gd name="connsiteY14" fmla="*/ 1073319 h 4687646"/>
              <a:gd name="connsiteX15" fmla="*/ 0 w 3717099"/>
              <a:gd name="connsiteY15" fmla="*/ 1073319 h 4687646"/>
              <a:gd name="connsiteX16" fmla="*/ 0 w 3717099"/>
              <a:gd name="connsiteY16" fmla="*/ 3176 h 4687646"/>
              <a:gd name="connsiteX0" fmla="*/ 0 w 3717099"/>
              <a:gd name="connsiteY0" fmla="*/ 3176 h 4687646"/>
              <a:gd name="connsiteX1" fmla="*/ 3422591 w 3717099"/>
              <a:gd name="connsiteY1" fmla="*/ 0 h 4687646"/>
              <a:gd name="connsiteX2" fmla="*/ 3409891 w 3717099"/>
              <a:gd name="connsiteY2" fmla="*/ 1073319 h 4687646"/>
              <a:gd name="connsiteX3" fmla="*/ 3409891 w 3717099"/>
              <a:gd name="connsiteY3" fmla="*/ 1073319 h 4687646"/>
              <a:gd name="connsiteX4" fmla="*/ 3409891 w 3717099"/>
              <a:gd name="connsiteY4" fmla="*/ 1279540 h 4687646"/>
              <a:gd name="connsiteX5" fmla="*/ 3409891 w 3717099"/>
              <a:gd name="connsiteY5" fmla="*/ 1417020 h 4687646"/>
              <a:gd name="connsiteX6" fmla="*/ 2841576 w 3717099"/>
              <a:gd name="connsiteY6" fmla="*/ 1417020 h 4687646"/>
              <a:gd name="connsiteX7" fmla="*/ 3519027 w 3717099"/>
              <a:gd name="connsiteY7" fmla="*/ 2029003 h 4687646"/>
              <a:gd name="connsiteX8" fmla="*/ 2477646 w 3717099"/>
              <a:gd name="connsiteY8" fmla="*/ 1433138 h 4687646"/>
              <a:gd name="connsiteX9" fmla="*/ 1775215 w 3717099"/>
              <a:gd name="connsiteY9" fmla="*/ 1430691 h 4687646"/>
              <a:gd name="connsiteX10" fmla="*/ 3717099 w 3717099"/>
              <a:gd name="connsiteY10" fmla="*/ 4687646 h 4687646"/>
              <a:gd name="connsiteX11" fmla="*/ 1294515 w 3717099"/>
              <a:gd name="connsiteY11" fmla="*/ 1414573 h 4687646"/>
              <a:gd name="connsiteX12" fmla="*/ 0 w 3717099"/>
              <a:gd name="connsiteY12" fmla="*/ 1417020 h 4687646"/>
              <a:gd name="connsiteX13" fmla="*/ 0 w 3717099"/>
              <a:gd name="connsiteY13" fmla="*/ 1279540 h 4687646"/>
              <a:gd name="connsiteX14" fmla="*/ 0 w 3717099"/>
              <a:gd name="connsiteY14" fmla="*/ 1073319 h 4687646"/>
              <a:gd name="connsiteX15" fmla="*/ 0 w 3717099"/>
              <a:gd name="connsiteY15" fmla="*/ 1073319 h 4687646"/>
              <a:gd name="connsiteX16" fmla="*/ 0 w 3717099"/>
              <a:gd name="connsiteY16" fmla="*/ 3176 h 4687646"/>
              <a:gd name="connsiteX0" fmla="*/ 0 w 3519026"/>
              <a:gd name="connsiteY0" fmla="*/ 3176 h 5468071"/>
              <a:gd name="connsiteX1" fmla="*/ 3422591 w 3519026"/>
              <a:gd name="connsiteY1" fmla="*/ 0 h 5468071"/>
              <a:gd name="connsiteX2" fmla="*/ 3409891 w 3519026"/>
              <a:gd name="connsiteY2" fmla="*/ 1073319 h 5468071"/>
              <a:gd name="connsiteX3" fmla="*/ 3409891 w 3519026"/>
              <a:gd name="connsiteY3" fmla="*/ 1073319 h 5468071"/>
              <a:gd name="connsiteX4" fmla="*/ 3409891 w 3519026"/>
              <a:gd name="connsiteY4" fmla="*/ 1279540 h 5468071"/>
              <a:gd name="connsiteX5" fmla="*/ 3409891 w 3519026"/>
              <a:gd name="connsiteY5" fmla="*/ 1417020 h 5468071"/>
              <a:gd name="connsiteX6" fmla="*/ 2841576 w 3519026"/>
              <a:gd name="connsiteY6" fmla="*/ 1417020 h 5468071"/>
              <a:gd name="connsiteX7" fmla="*/ 3519027 w 3519026"/>
              <a:gd name="connsiteY7" fmla="*/ 2029003 h 5468071"/>
              <a:gd name="connsiteX8" fmla="*/ 2477646 w 3519026"/>
              <a:gd name="connsiteY8" fmla="*/ 1433138 h 5468071"/>
              <a:gd name="connsiteX9" fmla="*/ 1775215 w 3519026"/>
              <a:gd name="connsiteY9" fmla="*/ 1430691 h 5468071"/>
              <a:gd name="connsiteX10" fmla="*/ 3472143 w 3519026"/>
              <a:gd name="connsiteY10" fmla="*/ 5468071 h 5468071"/>
              <a:gd name="connsiteX11" fmla="*/ 1294515 w 3519026"/>
              <a:gd name="connsiteY11" fmla="*/ 1414573 h 5468071"/>
              <a:gd name="connsiteX12" fmla="*/ 0 w 3519026"/>
              <a:gd name="connsiteY12" fmla="*/ 1417020 h 5468071"/>
              <a:gd name="connsiteX13" fmla="*/ 0 w 3519026"/>
              <a:gd name="connsiteY13" fmla="*/ 1279540 h 5468071"/>
              <a:gd name="connsiteX14" fmla="*/ 0 w 3519026"/>
              <a:gd name="connsiteY14" fmla="*/ 1073319 h 5468071"/>
              <a:gd name="connsiteX15" fmla="*/ 0 w 3519026"/>
              <a:gd name="connsiteY15" fmla="*/ 1073319 h 5468071"/>
              <a:gd name="connsiteX16" fmla="*/ 0 w 3519026"/>
              <a:gd name="connsiteY16" fmla="*/ 3176 h 5468071"/>
              <a:gd name="connsiteX0" fmla="*/ 0 w 3519027"/>
              <a:gd name="connsiteY0" fmla="*/ 3176 h 5468071"/>
              <a:gd name="connsiteX1" fmla="*/ 3422591 w 3519027"/>
              <a:gd name="connsiteY1" fmla="*/ 0 h 5468071"/>
              <a:gd name="connsiteX2" fmla="*/ 3409891 w 3519027"/>
              <a:gd name="connsiteY2" fmla="*/ 1073319 h 5468071"/>
              <a:gd name="connsiteX3" fmla="*/ 3409891 w 3519027"/>
              <a:gd name="connsiteY3" fmla="*/ 1073319 h 5468071"/>
              <a:gd name="connsiteX4" fmla="*/ 3409891 w 3519027"/>
              <a:gd name="connsiteY4" fmla="*/ 1279540 h 5468071"/>
              <a:gd name="connsiteX5" fmla="*/ 3409891 w 3519027"/>
              <a:gd name="connsiteY5" fmla="*/ 1417020 h 5468071"/>
              <a:gd name="connsiteX6" fmla="*/ 2841576 w 3519027"/>
              <a:gd name="connsiteY6" fmla="*/ 1417020 h 5468071"/>
              <a:gd name="connsiteX7" fmla="*/ 3519027 w 3519027"/>
              <a:gd name="connsiteY7" fmla="*/ 2029003 h 5468071"/>
              <a:gd name="connsiteX8" fmla="*/ 2477646 w 3519027"/>
              <a:gd name="connsiteY8" fmla="*/ 1433138 h 5468071"/>
              <a:gd name="connsiteX9" fmla="*/ 1775215 w 3519027"/>
              <a:gd name="connsiteY9" fmla="*/ 1430691 h 5468071"/>
              <a:gd name="connsiteX10" fmla="*/ 3472143 w 3519027"/>
              <a:gd name="connsiteY10" fmla="*/ 5468071 h 5468071"/>
              <a:gd name="connsiteX11" fmla="*/ 1294515 w 3519027"/>
              <a:gd name="connsiteY11" fmla="*/ 1414573 h 5468071"/>
              <a:gd name="connsiteX12" fmla="*/ 0 w 3519027"/>
              <a:gd name="connsiteY12" fmla="*/ 1417020 h 5468071"/>
              <a:gd name="connsiteX13" fmla="*/ 0 w 3519027"/>
              <a:gd name="connsiteY13" fmla="*/ 1279540 h 5468071"/>
              <a:gd name="connsiteX14" fmla="*/ 0 w 3519027"/>
              <a:gd name="connsiteY14" fmla="*/ 1073319 h 5468071"/>
              <a:gd name="connsiteX15" fmla="*/ 0 w 3519027"/>
              <a:gd name="connsiteY15" fmla="*/ 1073319 h 5468071"/>
              <a:gd name="connsiteX16" fmla="*/ 0 w 3519027"/>
              <a:gd name="connsiteY16" fmla="*/ 3176 h 5468071"/>
              <a:gd name="connsiteX0" fmla="*/ 0 w 3519027"/>
              <a:gd name="connsiteY0" fmla="*/ 3176 h 5468071"/>
              <a:gd name="connsiteX1" fmla="*/ 3422591 w 3519027"/>
              <a:gd name="connsiteY1" fmla="*/ 0 h 5468071"/>
              <a:gd name="connsiteX2" fmla="*/ 3409891 w 3519027"/>
              <a:gd name="connsiteY2" fmla="*/ 1073319 h 5468071"/>
              <a:gd name="connsiteX3" fmla="*/ 3409891 w 3519027"/>
              <a:gd name="connsiteY3" fmla="*/ 1073319 h 5468071"/>
              <a:gd name="connsiteX4" fmla="*/ 3409891 w 3519027"/>
              <a:gd name="connsiteY4" fmla="*/ 1279540 h 5468071"/>
              <a:gd name="connsiteX5" fmla="*/ 3409891 w 3519027"/>
              <a:gd name="connsiteY5" fmla="*/ 1417020 h 5468071"/>
              <a:gd name="connsiteX6" fmla="*/ 2841576 w 3519027"/>
              <a:gd name="connsiteY6" fmla="*/ 1417020 h 5468071"/>
              <a:gd name="connsiteX7" fmla="*/ 3519027 w 3519027"/>
              <a:gd name="connsiteY7" fmla="*/ 2029003 h 5468071"/>
              <a:gd name="connsiteX8" fmla="*/ 2477646 w 3519027"/>
              <a:gd name="connsiteY8" fmla="*/ 1433138 h 5468071"/>
              <a:gd name="connsiteX9" fmla="*/ 1775215 w 3519027"/>
              <a:gd name="connsiteY9" fmla="*/ 1430691 h 5468071"/>
              <a:gd name="connsiteX10" fmla="*/ 3472143 w 3519027"/>
              <a:gd name="connsiteY10" fmla="*/ 5468071 h 5468071"/>
              <a:gd name="connsiteX11" fmla="*/ 1090386 w 3519027"/>
              <a:gd name="connsiteY11" fmla="*/ 1414574 h 5468071"/>
              <a:gd name="connsiteX12" fmla="*/ 0 w 3519027"/>
              <a:gd name="connsiteY12" fmla="*/ 1417020 h 5468071"/>
              <a:gd name="connsiteX13" fmla="*/ 0 w 3519027"/>
              <a:gd name="connsiteY13" fmla="*/ 1279540 h 5468071"/>
              <a:gd name="connsiteX14" fmla="*/ 0 w 3519027"/>
              <a:gd name="connsiteY14" fmla="*/ 1073319 h 5468071"/>
              <a:gd name="connsiteX15" fmla="*/ 0 w 3519027"/>
              <a:gd name="connsiteY15" fmla="*/ 1073319 h 5468071"/>
              <a:gd name="connsiteX16" fmla="*/ 0 w 3519027"/>
              <a:gd name="connsiteY16" fmla="*/ 3176 h 5468071"/>
              <a:gd name="connsiteX0" fmla="*/ 0 w 3519027"/>
              <a:gd name="connsiteY0" fmla="*/ 3176 h 5468071"/>
              <a:gd name="connsiteX1" fmla="*/ 3422591 w 3519027"/>
              <a:gd name="connsiteY1" fmla="*/ 0 h 5468071"/>
              <a:gd name="connsiteX2" fmla="*/ 3409891 w 3519027"/>
              <a:gd name="connsiteY2" fmla="*/ 1073319 h 5468071"/>
              <a:gd name="connsiteX3" fmla="*/ 3409891 w 3519027"/>
              <a:gd name="connsiteY3" fmla="*/ 1073319 h 5468071"/>
              <a:gd name="connsiteX4" fmla="*/ 3409891 w 3519027"/>
              <a:gd name="connsiteY4" fmla="*/ 1279540 h 5468071"/>
              <a:gd name="connsiteX5" fmla="*/ 3409891 w 3519027"/>
              <a:gd name="connsiteY5" fmla="*/ 1417020 h 5468071"/>
              <a:gd name="connsiteX6" fmla="*/ 2841576 w 3519027"/>
              <a:gd name="connsiteY6" fmla="*/ 1417020 h 5468071"/>
              <a:gd name="connsiteX7" fmla="*/ 3519027 w 3519027"/>
              <a:gd name="connsiteY7" fmla="*/ 2029003 h 5468071"/>
              <a:gd name="connsiteX8" fmla="*/ 2477646 w 3519027"/>
              <a:gd name="connsiteY8" fmla="*/ 1433138 h 5468071"/>
              <a:gd name="connsiteX9" fmla="*/ 1503042 w 3519027"/>
              <a:gd name="connsiteY9" fmla="*/ 1446618 h 5468071"/>
              <a:gd name="connsiteX10" fmla="*/ 3472143 w 3519027"/>
              <a:gd name="connsiteY10" fmla="*/ 5468071 h 5468071"/>
              <a:gd name="connsiteX11" fmla="*/ 1090386 w 3519027"/>
              <a:gd name="connsiteY11" fmla="*/ 1414574 h 5468071"/>
              <a:gd name="connsiteX12" fmla="*/ 0 w 3519027"/>
              <a:gd name="connsiteY12" fmla="*/ 1417020 h 5468071"/>
              <a:gd name="connsiteX13" fmla="*/ 0 w 3519027"/>
              <a:gd name="connsiteY13" fmla="*/ 1279540 h 5468071"/>
              <a:gd name="connsiteX14" fmla="*/ 0 w 3519027"/>
              <a:gd name="connsiteY14" fmla="*/ 1073319 h 5468071"/>
              <a:gd name="connsiteX15" fmla="*/ 0 w 3519027"/>
              <a:gd name="connsiteY15" fmla="*/ 1073319 h 5468071"/>
              <a:gd name="connsiteX16" fmla="*/ 0 w 3519027"/>
              <a:gd name="connsiteY16" fmla="*/ 3176 h 5468071"/>
              <a:gd name="connsiteX0" fmla="*/ 0 w 3519027"/>
              <a:gd name="connsiteY0" fmla="*/ 3176 h 5471053"/>
              <a:gd name="connsiteX1" fmla="*/ 3422591 w 3519027"/>
              <a:gd name="connsiteY1" fmla="*/ 0 h 5471053"/>
              <a:gd name="connsiteX2" fmla="*/ 3409891 w 3519027"/>
              <a:gd name="connsiteY2" fmla="*/ 1073319 h 5471053"/>
              <a:gd name="connsiteX3" fmla="*/ 3409891 w 3519027"/>
              <a:gd name="connsiteY3" fmla="*/ 1073319 h 5471053"/>
              <a:gd name="connsiteX4" fmla="*/ 3409891 w 3519027"/>
              <a:gd name="connsiteY4" fmla="*/ 1279540 h 5471053"/>
              <a:gd name="connsiteX5" fmla="*/ 3409891 w 3519027"/>
              <a:gd name="connsiteY5" fmla="*/ 1417020 h 5471053"/>
              <a:gd name="connsiteX6" fmla="*/ 2841576 w 3519027"/>
              <a:gd name="connsiteY6" fmla="*/ 1417020 h 5471053"/>
              <a:gd name="connsiteX7" fmla="*/ 3519027 w 3519027"/>
              <a:gd name="connsiteY7" fmla="*/ 2029003 h 5471053"/>
              <a:gd name="connsiteX8" fmla="*/ 2477646 w 3519027"/>
              <a:gd name="connsiteY8" fmla="*/ 1433138 h 5471053"/>
              <a:gd name="connsiteX9" fmla="*/ 1503042 w 3519027"/>
              <a:gd name="connsiteY9" fmla="*/ 1446618 h 5471053"/>
              <a:gd name="connsiteX10" fmla="*/ 3472143 w 3519027"/>
              <a:gd name="connsiteY10" fmla="*/ 5468071 h 5471053"/>
              <a:gd name="connsiteX11" fmla="*/ 1090386 w 3519027"/>
              <a:gd name="connsiteY11" fmla="*/ 1414574 h 5471053"/>
              <a:gd name="connsiteX12" fmla="*/ 0 w 3519027"/>
              <a:gd name="connsiteY12" fmla="*/ 1417020 h 5471053"/>
              <a:gd name="connsiteX13" fmla="*/ 0 w 3519027"/>
              <a:gd name="connsiteY13" fmla="*/ 1279540 h 5471053"/>
              <a:gd name="connsiteX14" fmla="*/ 0 w 3519027"/>
              <a:gd name="connsiteY14" fmla="*/ 1073319 h 5471053"/>
              <a:gd name="connsiteX15" fmla="*/ 0 w 3519027"/>
              <a:gd name="connsiteY15" fmla="*/ 1073319 h 5471053"/>
              <a:gd name="connsiteX16" fmla="*/ 0 w 3519027"/>
              <a:gd name="connsiteY16" fmla="*/ 3176 h 5471053"/>
              <a:gd name="connsiteX0" fmla="*/ 0 w 3519027"/>
              <a:gd name="connsiteY0" fmla="*/ 3176 h 5471053"/>
              <a:gd name="connsiteX1" fmla="*/ 3422591 w 3519027"/>
              <a:gd name="connsiteY1" fmla="*/ 0 h 5471053"/>
              <a:gd name="connsiteX2" fmla="*/ 3409891 w 3519027"/>
              <a:gd name="connsiteY2" fmla="*/ 1073319 h 5471053"/>
              <a:gd name="connsiteX3" fmla="*/ 3409891 w 3519027"/>
              <a:gd name="connsiteY3" fmla="*/ 1073319 h 5471053"/>
              <a:gd name="connsiteX4" fmla="*/ 3409891 w 3519027"/>
              <a:gd name="connsiteY4" fmla="*/ 1279540 h 5471053"/>
              <a:gd name="connsiteX5" fmla="*/ 3409891 w 3519027"/>
              <a:gd name="connsiteY5" fmla="*/ 1417020 h 5471053"/>
              <a:gd name="connsiteX6" fmla="*/ 2841576 w 3519027"/>
              <a:gd name="connsiteY6" fmla="*/ 1417020 h 5471053"/>
              <a:gd name="connsiteX7" fmla="*/ 3519027 w 3519027"/>
              <a:gd name="connsiteY7" fmla="*/ 2029003 h 5471053"/>
              <a:gd name="connsiteX8" fmla="*/ 2477646 w 3519027"/>
              <a:gd name="connsiteY8" fmla="*/ 1433138 h 5471053"/>
              <a:gd name="connsiteX9" fmla="*/ 1503042 w 3519027"/>
              <a:gd name="connsiteY9" fmla="*/ 1446618 h 5471053"/>
              <a:gd name="connsiteX10" fmla="*/ 3472143 w 3519027"/>
              <a:gd name="connsiteY10" fmla="*/ 5468071 h 5471053"/>
              <a:gd name="connsiteX11" fmla="*/ 1090386 w 3519027"/>
              <a:gd name="connsiteY11" fmla="*/ 1414574 h 5471053"/>
              <a:gd name="connsiteX12" fmla="*/ 0 w 3519027"/>
              <a:gd name="connsiteY12" fmla="*/ 1417020 h 5471053"/>
              <a:gd name="connsiteX13" fmla="*/ 0 w 3519027"/>
              <a:gd name="connsiteY13" fmla="*/ 1279540 h 5471053"/>
              <a:gd name="connsiteX14" fmla="*/ 0 w 3519027"/>
              <a:gd name="connsiteY14" fmla="*/ 1073319 h 5471053"/>
              <a:gd name="connsiteX15" fmla="*/ 0 w 3519027"/>
              <a:gd name="connsiteY15" fmla="*/ 1073319 h 5471053"/>
              <a:gd name="connsiteX16" fmla="*/ 0 w 3519027"/>
              <a:gd name="connsiteY16" fmla="*/ 3176 h 5471053"/>
              <a:gd name="connsiteX0" fmla="*/ 0 w 3519027"/>
              <a:gd name="connsiteY0" fmla="*/ 3176 h 5471053"/>
              <a:gd name="connsiteX1" fmla="*/ 3422591 w 3519027"/>
              <a:gd name="connsiteY1" fmla="*/ 0 h 5471053"/>
              <a:gd name="connsiteX2" fmla="*/ 3409891 w 3519027"/>
              <a:gd name="connsiteY2" fmla="*/ 1073319 h 5471053"/>
              <a:gd name="connsiteX3" fmla="*/ 3409891 w 3519027"/>
              <a:gd name="connsiteY3" fmla="*/ 1073319 h 5471053"/>
              <a:gd name="connsiteX4" fmla="*/ 3409891 w 3519027"/>
              <a:gd name="connsiteY4" fmla="*/ 1279540 h 5471053"/>
              <a:gd name="connsiteX5" fmla="*/ 3409891 w 3519027"/>
              <a:gd name="connsiteY5" fmla="*/ 1417020 h 5471053"/>
              <a:gd name="connsiteX6" fmla="*/ 2841576 w 3519027"/>
              <a:gd name="connsiteY6" fmla="*/ 1417020 h 5471053"/>
              <a:gd name="connsiteX7" fmla="*/ 3519027 w 3519027"/>
              <a:gd name="connsiteY7" fmla="*/ 2029003 h 5471053"/>
              <a:gd name="connsiteX8" fmla="*/ 2477646 w 3519027"/>
              <a:gd name="connsiteY8" fmla="*/ 1433138 h 5471053"/>
              <a:gd name="connsiteX9" fmla="*/ 1503042 w 3519027"/>
              <a:gd name="connsiteY9" fmla="*/ 1446618 h 5471053"/>
              <a:gd name="connsiteX10" fmla="*/ 3472143 w 3519027"/>
              <a:gd name="connsiteY10" fmla="*/ 5468071 h 5471053"/>
              <a:gd name="connsiteX11" fmla="*/ 1090386 w 3519027"/>
              <a:gd name="connsiteY11" fmla="*/ 1414574 h 5471053"/>
              <a:gd name="connsiteX12" fmla="*/ 0 w 3519027"/>
              <a:gd name="connsiteY12" fmla="*/ 1417020 h 5471053"/>
              <a:gd name="connsiteX13" fmla="*/ 0 w 3519027"/>
              <a:gd name="connsiteY13" fmla="*/ 1279540 h 5471053"/>
              <a:gd name="connsiteX14" fmla="*/ 0 w 3519027"/>
              <a:gd name="connsiteY14" fmla="*/ 1073319 h 5471053"/>
              <a:gd name="connsiteX15" fmla="*/ 0 w 3519027"/>
              <a:gd name="connsiteY15" fmla="*/ 1073319 h 5471053"/>
              <a:gd name="connsiteX16" fmla="*/ 0 w 3519027"/>
              <a:gd name="connsiteY16" fmla="*/ 3176 h 5471053"/>
              <a:gd name="connsiteX0" fmla="*/ 0 w 3519027"/>
              <a:gd name="connsiteY0" fmla="*/ 3176 h 5471053"/>
              <a:gd name="connsiteX1" fmla="*/ 3422591 w 3519027"/>
              <a:gd name="connsiteY1" fmla="*/ 0 h 5471053"/>
              <a:gd name="connsiteX2" fmla="*/ 3409891 w 3519027"/>
              <a:gd name="connsiteY2" fmla="*/ 1073319 h 5471053"/>
              <a:gd name="connsiteX3" fmla="*/ 3409891 w 3519027"/>
              <a:gd name="connsiteY3" fmla="*/ 1073319 h 5471053"/>
              <a:gd name="connsiteX4" fmla="*/ 3409891 w 3519027"/>
              <a:gd name="connsiteY4" fmla="*/ 1279540 h 5471053"/>
              <a:gd name="connsiteX5" fmla="*/ 3409891 w 3519027"/>
              <a:gd name="connsiteY5" fmla="*/ 1417020 h 5471053"/>
              <a:gd name="connsiteX6" fmla="*/ 2841576 w 3519027"/>
              <a:gd name="connsiteY6" fmla="*/ 1417020 h 5471053"/>
              <a:gd name="connsiteX7" fmla="*/ 3519027 w 3519027"/>
              <a:gd name="connsiteY7" fmla="*/ 2029003 h 5471053"/>
              <a:gd name="connsiteX8" fmla="*/ 2477646 w 3519027"/>
              <a:gd name="connsiteY8" fmla="*/ 1433138 h 5471053"/>
              <a:gd name="connsiteX9" fmla="*/ 1503042 w 3519027"/>
              <a:gd name="connsiteY9" fmla="*/ 1446618 h 5471053"/>
              <a:gd name="connsiteX10" fmla="*/ 3472143 w 3519027"/>
              <a:gd name="connsiteY10" fmla="*/ 5468071 h 5471053"/>
              <a:gd name="connsiteX11" fmla="*/ 1090386 w 3519027"/>
              <a:gd name="connsiteY11" fmla="*/ 1414574 h 5471053"/>
              <a:gd name="connsiteX12" fmla="*/ 0 w 3519027"/>
              <a:gd name="connsiteY12" fmla="*/ 1417020 h 5471053"/>
              <a:gd name="connsiteX13" fmla="*/ 0 w 3519027"/>
              <a:gd name="connsiteY13" fmla="*/ 1279540 h 5471053"/>
              <a:gd name="connsiteX14" fmla="*/ 0 w 3519027"/>
              <a:gd name="connsiteY14" fmla="*/ 1073319 h 5471053"/>
              <a:gd name="connsiteX15" fmla="*/ 0 w 3519027"/>
              <a:gd name="connsiteY15" fmla="*/ 1073319 h 5471053"/>
              <a:gd name="connsiteX16" fmla="*/ 0 w 3519027"/>
              <a:gd name="connsiteY16" fmla="*/ 3176 h 5471053"/>
              <a:gd name="connsiteX0" fmla="*/ 0 w 3519027"/>
              <a:gd name="connsiteY0" fmla="*/ 3176 h 5471053"/>
              <a:gd name="connsiteX1" fmla="*/ 3422591 w 3519027"/>
              <a:gd name="connsiteY1" fmla="*/ 0 h 5471053"/>
              <a:gd name="connsiteX2" fmla="*/ 3409891 w 3519027"/>
              <a:gd name="connsiteY2" fmla="*/ 1073319 h 5471053"/>
              <a:gd name="connsiteX3" fmla="*/ 3409891 w 3519027"/>
              <a:gd name="connsiteY3" fmla="*/ 1073319 h 5471053"/>
              <a:gd name="connsiteX4" fmla="*/ 3409891 w 3519027"/>
              <a:gd name="connsiteY4" fmla="*/ 1279540 h 5471053"/>
              <a:gd name="connsiteX5" fmla="*/ 3409891 w 3519027"/>
              <a:gd name="connsiteY5" fmla="*/ 1417020 h 5471053"/>
              <a:gd name="connsiteX6" fmla="*/ 2841576 w 3519027"/>
              <a:gd name="connsiteY6" fmla="*/ 1417020 h 5471053"/>
              <a:gd name="connsiteX7" fmla="*/ 3519027 w 3519027"/>
              <a:gd name="connsiteY7" fmla="*/ 2029003 h 5471053"/>
              <a:gd name="connsiteX8" fmla="*/ 2477646 w 3519027"/>
              <a:gd name="connsiteY8" fmla="*/ 1433138 h 5471053"/>
              <a:gd name="connsiteX9" fmla="*/ 1503042 w 3519027"/>
              <a:gd name="connsiteY9" fmla="*/ 1446618 h 5471053"/>
              <a:gd name="connsiteX10" fmla="*/ 3472143 w 3519027"/>
              <a:gd name="connsiteY10" fmla="*/ 5468071 h 5471053"/>
              <a:gd name="connsiteX11" fmla="*/ 1090386 w 3519027"/>
              <a:gd name="connsiteY11" fmla="*/ 1414574 h 5471053"/>
              <a:gd name="connsiteX12" fmla="*/ 0 w 3519027"/>
              <a:gd name="connsiteY12" fmla="*/ 1417020 h 5471053"/>
              <a:gd name="connsiteX13" fmla="*/ 0 w 3519027"/>
              <a:gd name="connsiteY13" fmla="*/ 1279540 h 5471053"/>
              <a:gd name="connsiteX14" fmla="*/ 0 w 3519027"/>
              <a:gd name="connsiteY14" fmla="*/ 1073319 h 5471053"/>
              <a:gd name="connsiteX15" fmla="*/ 0 w 3519027"/>
              <a:gd name="connsiteY15" fmla="*/ 1073319 h 5471053"/>
              <a:gd name="connsiteX16" fmla="*/ 0 w 3519027"/>
              <a:gd name="connsiteY16" fmla="*/ 3176 h 5471053"/>
              <a:gd name="connsiteX0" fmla="*/ 0 w 3519027"/>
              <a:gd name="connsiteY0" fmla="*/ 3176 h 5468071"/>
              <a:gd name="connsiteX1" fmla="*/ 3422591 w 3519027"/>
              <a:gd name="connsiteY1" fmla="*/ 0 h 5468071"/>
              <a:gd name="connsiteX2" fmla="*/ 3409891 w 3519027"/>
              <a:gd name="connsiteY2" fmla="*/ 1073319 h 5468071"/>
              <a:gd name="connsiteX3" fmla="*/ 3409891 w 3519027"/>
              <a:gd name="connsiteY3" fmla="*/ 1073319 h 5468071"/>
              <a:gd name="connsiteX4" fmla="*/ 3409891 w 3519027"/>
              <a:gd name="connsiteY4" fmla="*/ 1279540 h 5468071"/>
              <a:gd name="connsiteX5" fmla="*/ 3409891 w 3519027"/>
              <a:gd name="connsiteY5" fmla="*/ 1417020 h 5468071"/>
              <a:gd name="connsiteX6" fmla="*/ 2841576 w 3519027"/>
              <a:gd name="connsiteY6" fmla="*/ 1417020 h 5468071"/>
              <a:gd name="connsiteX7" fmla="*/ 3519027 w 3519027"/>
              <a:gd name="connsiteY7" fmla="*/ 2029003 h 5468071"/>
              <a:gd name="connsiteX8" fmla="*/ 2477646 w 3519027"/>
              <a:gd name="connsiteY8" fmla="*/ 1433138 h 5468071"/>
              <a:gd name="connsiteX9" fmla="*/ 1503042 w 3519027"/>
              <a:gd name="connsiteY9" fmla="*/ 1446618 h 5468071"/>
              <a:gd name="connsiteX10" fmla="*/ 3472143 w 3519027"/>
              <a:gd name="connsiteY10" fmla="*/ 5468071 h 5468071"/>
              <a:gd name="connsiteX11" fmla="*/ 1090386 w 3519027"/>
              <a:gd name="connsiteY11" fmla="*/ 1414574 h 5468071"/>
              <a:gd name="connsiteX12" fmla="*/ 0 w 3519027"/>
              <a:gd name="connsiteY12" fmla="*/ 1417020 h 5468071"/>
              <a:gd name="connsiteX13" fmla="*/ 0 w 3519027"/>
              <a:gd name="connsiteY13" fmla="*/ 1279540 h 5468071"/>
              <a:gd name="connsiteX14" fmla="*/ 0 w 3519027"/>
              <a:gd name="connsiteY14" fmla="*/ 1073319 h 5468071"/>
              <a:gd name="connsiteX15" fmla="*/ 0 w 3519027"/>
              <a:gd name="connsiteY15" fmla="*/ 1073319 h 5468071"/>
              <a:gd name="connsiteX16" fmla="*/ 0 w 3519027"/>
              <a:gd name="connsiteY16" fmla="*/ 3176 h 5468071"/>
              <a:gd name="connsiteX0" fmla="*/ 0 w 3519027"/>
              <a:gd name="connsiteY0" fmla="*/ 3176 h 5468071"/>
              <a:gd name="connsiteX1" fmla="*/ 3422591 w 3519027"/>
              <a:gd name="connsiteY1" fmla="*/ 0 h 5468071"/>
              <a:gd name="connsiteX2" fmla="*/ 3409891 w 3519027"/>
              <a:gd name="connsiteY2" fmla="*/ 1073319 h 5468071"/>
              <a:gd name="connsiteX3" fmla="*/ 3409891 w 3519027"/>
              <a:gd name="connsiteY3" fmla="*/ 1073319 h 5468071"/>
              <a:gd name="connsiteX4" fmla="*/ 3409891 w 3519027"/>
              <a:gd name="connsiteY4" fmla="*/ 1279540 h 5468071"/>
              <a:gd name="connsiteX5" fmla="*/ 3409891 w 3519027"/>
              <a:gd name="connsiteY5" fmla="*/ 1417020 h 5468071"/>
              <a:gd name="connsiteX6" fmla="*/ 2841576 w 3519027"/>
              <a:gd name="connsiteY6" fmla="*/ 1417020 h 5468071"/>
              <a:gd name="connsiteX7" fmla="*/ 3519027 w 3519027"/>
              <a:gd name="connsiteY7" fmla="*/ 2029003 h 5468071"/>
              <a:gd name="connsiteX8" fmla="*/ 2477646 w 3519027"/>
              <a:gd name="connsiteY8" fmla="*/ 1433138 h 5468071"/>
              <a:gd name="connsiteX9" fmla="*/ 1503042 w 3519027"/>
              <a:gd name="connsiteY9" fmla="*/ 1446618 h 5468071"/>
              <a:gd name="connsiteX10" fmla="*/ 3472143 w 3519027"/>
              <a:gd name="connsiteY10" fmla="*/ 5468071 h 5468071"/>
              <a:gd name="connsiteX11" fmla="*/ 1090386 w 3519027"/>
              <a:gd name="connsiteY11" fmla="*/ 1414574 h 5468071"/>
              <a:gd name="connsiteX12" fmla="*/ 0 w 3519027"/>
              <a:gd name="connsiteY12" fmla="*/ 1417020 h 5468071"/>
              <a:gd name="connsiteX13" fmla="*/ 0 w 3519027"/>
              <a:gd name="connsiteY13" fmla="*/ 1279540 h 5468071"/>
              <a:gd name="connsiteX14" fmla="*/ 0 w 3519027"/>
              <a:gd name="connsiteY14" fmla="*/ 1073319 h 5468071"/>
              <a:gd name="connsiteX15" fmla="*/ 0 w 3519027"/>
              <a:gd name="connsiteY15" fmla="*/ 1073319 h 5468071"/>
              <a:gd name="connsiteX16" fmla="*/ 0 w 3519027"/>
              <a:gd name="connsiteY16" fmla="*/ 3176 h 5468071"/>
              <a:gd name="connsiteX0" fmla="*/ 0 w 3519027"/>
              <a:gd name="connsiteY0" fmla="*/ 3176 h 5468071"/>
              <a:gd name="connsiteX1" fmla="*/ 3422591 w 3519027"/>
              <a:gd name="connsiteY1" fmla="*/ 0 h 5468071"/>
              <a:gd name="connsiteX2" fmla="*/ 3409891 w 3519027"/>
              <a:gd name="connsiteY2" fmla="*/ 1073319 h 5468071"/>
              <a:gd name="connsiteX3" fmla="*/ 3409891 w 3519027"/>
              <a:gd name="connsiteY3" fmla="*/ 1073319 h 5468071"/>
              <a:gd name="connsiteX4" fmla="*/ 3409891 w 3519027"/>
              <a:gd name="connsiteY4" fmla="*/ 1279540 h 5468071"/>
              <a:gd name="connsiteX5" fmla="*/ 3409891 w 3519027"/>
              <a:gd name="connsiteY5" fmla="*/ 1417020 h 5468071"/>
              <a:gd name="connsiteX6" fmla="*/ 2841576 w 3519027"/>
              <a:gd name="connsiteY6" fmla="*/ 1417020 h 5468071"/>
              <a:gd name="connsiteX7" fmla="*/ 3519027 w 3519027"/>
              <a:gd name="connsiteY7" fmla="*/ 2029003 h 5468071"/>
              <a:gd name="connsiteX8" fmla="*/ 2477646 w 3519027"/>
              <a:gd name="connsiteY8" fmla="*/ 1433138 h 5468071"/>
              <a:gd name="connsiteX9" fmla="*/ 1503042 w 3519027"/>
              <a:gd name="connsiteY9" fmla="*/ 1446618 h 5468071"/>
              <a:gd name="connsiteX10" fmla="*/ 3472143 w 3519027"/>
              <a:gd name="connsiteY10" fmla="*/ 5468071 h 5468071"/>
              <a:gd name="connsiteX11" fmla="*/ 1090386 w 3519027"/>
              <a:gd name="connsiteY11" fmla="*/ 1414574 h 5468071"/>
              <a:gd name="connsiteX12" fmla="*/ 0 w 3519027"/>
              <a:gd name="connsiteY12" fmla="*/ 1417020 h 5468071"/>
              <a:gd name="connsiteX13" fmla="*/ 0 w 3519027"/>
              <a:gd name="connsiteY13" fmla="*/ 1279540 h 5468071"/>
              <a:gd name="connsiteX14" fmla="*/ 0 w 3519027"/>
              <a:gd name="connsiteY14" fmla="*/ 1073319 h 5468071"/>
              <a:gd name="connsiteX15" fmla="*/ 0 w 3519027"/>
              <a:gd name="connsiteY15" fmla="*/ 1073319 h 5468071"/>
              <a:gd name="connsiteX16" fmla="*/ 0 w 3519027"/>
              <a:gd name="connsiteY16" fmla="*/ 3176 h 5468071"/>
              <a:gd name="connsiteX0" fmla="*/ 0 w 3519027"/>
              <a:gd name="connsiteY0" fmla="*/ 3176 h 5468071"/>
              <a:gd name="connsiteX1" fmla="*/ 3422591 w 3519027"/>
              <a:gd name="connsiteY1" fmla="*/ 0 h 5468071"/>
              <a:gd name="connsiteX2" fmla="*/ 3409891 w 3519027"/>
              <a:gd name="connsiteY2" fmla="*/ 1073319 h 5468071"/>
              <a:gd name="connsiteX3" fmla="*/ 3409891 w 3519027"/>
              <a:gd name="connsiteY3" fmla="*/ 1073319 h 5468071"/>
              <a:gd name="connsiteX4" fmla="*/ 3409891 w 3519027"/>
              <a:gd name="connsiteY4" fmla="*/ 1279540 h 5468071"/>
              <a:gd name="connsiteX5" fmla="*/ 3409891 w 3519027"/>
              <a:gd name="connsiteY5" fmla="*/ 1417020 h 5468071"/>
              <a:gd name="connsiteX6" fmla="*/ 2841576 w 3519027"/>
              <a:gd name="connsiteY6" fmla="*/ 1417020 h 5468071"/>
              <a:gd name="connsiteX7" fmla="*/ 3519027 w 3519027"/>
              <a:gd name="connsiteY7" fmla="*/ 2029003 h 5468071"/>
              <a:gd name="connsiteX8" fmla="*/ 2477646 w 3519027"/>
              <a:gd name="connsiteY8" fmla="*/ 1433138 h 5468071"/>
              <a:gd name="connsiteX9" fmla="*/ 1495494 w 3519027"/>
              <a:gd name="connsiteY9" fmla="*/ 1431895 h 5468071"/>
              <a:gd name="connsiteX10" fmla="*/ 3472143 w 3519027"/>
              <a:gd name="connsiteY10" fmla="*/ 5468071 h 5468071"/>
              <a:gd name="connsiteX11" fmla="*/ 1090386 w 3519027"/>
              <a:gd name="connsiteY11" fmla="*/ 1414574 h 5468071"/>
              <a:gd name="connsiteX12" fmla="*/ 0 w 3519027"/>
              <a:gd name="connsiteY12" fmla="*/ 1417020 h 5468071"/>
              <a:gd name="connsiteX13" fmla="*/ 0 w 3519027"/>
              <a:gd name="connsiteY13" fmla="*/ 1279540 h 5468071"/>
              <a:gd name="connsiteX14" fmla="*/ 0 w 3519027"/>
              <a:gd name="connsiteY14" fmla="*/ 1073319 h 5468071"/>
              <a:gd name="connsiteX15" fmla="*/ 0 w 3519027"/>
              <a:gd name="connsiteY15" fmla="*/ 1073319 h 5468071"/>
              <a:gd name="connsiteX16" fmla="*/ 0 w 3519027"/>
              <a:gd name="connsiteY16" fmla="*/ 3176 h 5468071"/>
              <a:gd name="connsiteX0" fmla="*/ 0 w 3472143"/>
              <a:gd name="connsiteY0" fmla="*/ 3176 h 5468071"/>
              <a:gd name="connsiteX1" fmla="*/ 3422591 w 3472143"/>
              <a:gd name="connsiteY1" fmla="*/ 0 h 5468071"/>
              <a:gd name="connsiteX2" fmla="*/ 3409891 w 3472143"/>
              <a:gd name="connsiteY2" fmla="*/ 1073319 h 5468071"/>
              <a:gd name="connsiteX3" fmla="*/ 3409891 w 3472143"/>
              <a:gd name="connsiteY3" fmla="*/ 1073319 h 5468071"/>
              <a:gd name="connsiteX4" fmla="*/ 3409891 w 3472143"/>
              <a:gd name="connsiteY4" fmla="*/ 1279540 h 5468071"/>
              <a:gd name="connsiteX5" fmla="*/ 3409891 w 3472143"/>
              <a:gd name="connsiteY5" fmla="*/ 1417020 h 5468071"/>
              <a:gd name="connsiteX6" fmla="*/ 2841576 w 3472143"/>
              <a:gd name="connsiteY6" fmla="*/ 1417020 h 5468071"/>
              <a:gd name="connsiteX7" fmla="*/ 3373434 w 3472143"/>
              <a:gd name="connsiteY7" fmla="*/ 1951549 h 5468071"/>
              <a:gd name="connsiteX8" fmla="*/ 2477646 w 3472143"/>
              <a:gd name="connsiteY8" fmla="*/ 1433138 h 5468071"/>
              <a:gd name="connsiteX9" fmla="*/ 1495494 w 3472143"/>
              <a:gd name="connsiteY9" fmla="*/ 1431895 h 5468071"/>
              <a:gd name="connsiteX10" fmla="*/ 3472143 w 3472143"/>
              <a:gd name="connsiteY10" fmla="*/ 5468071 h 5468071"/>
              <a:gd name="connsiteX11" fmla="*/ 1090386 w 3472143"/>
              <a:gd name="connsiteY11" fmla="*/ 1414574 h 5468071"/>
              <a:gd name="connsiteX12" fmla="*/ 0 w 3472143"/>
              <a:gd name="connsiteY12" fmla="*/ 1417020 h 5468071"/>
              <a:gd name="connsiteX13" fmla="*/ 0 w 3472143"/>
              <a:gd name="connsiteY13" fmla="*/ 1279540 h 5468071"/>
              <a:gd name="connsiteX14" fmla="*/ 0 w 3472143"/>
              <a:gd name="connsiteY14" fmla="*/ 1073319 h 5468071"/>
              <a:gd name="connsiteX15" fmla="*/ 0 w 3472143"/>
              <a:gd name="connsiteY15" fmla="*/ 1073319 h 5468071"/>
              <a:gd name="connsiteX16" fmla="*/ 0 w 3472143"/>
              <a:gd name="connsiteY16" fmla="*/ 3176 h 5468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72143" h="5468071">
                <a:moveTo>
                  <a:pt x="0" y="3176"/>
                </a:moveTo>
                <a:lnTo>
                  <a:pt x="3422591" y="0"/>
                </a:lnTo>
                <a:lnTo>
                  <a:pt x="3409891" y="1073319"/>
                </a:lnTo>
                <a:lnTo>
                  <a:pt x="3409891" y="1073319"/>
                </a:lnTo>
                <a:lnTo>
                  <a:pt x="3409891" y="1279540"/>
                </a:lnTo>
                <a:lnTo>
                  <a:pt x="3409891" y="1417020"/>
                </a:lnTo>
                <a:lnTo>
                  <a:pt x="2841576" y="1417020"/>
                </a:lnTo>
                <a:lnTo>
                  <a:pt x="3373434" y="1951549"/>
                </a:lnTo>
                <a:lnTo>
                  <a:pt x="2477646" y="1433138"/>
                </a:lnTo>
                <a:lnTo>
                  <a:pt x="1495494" y="1431895"/>
                </a:lnTo>
                <a:cubicBezTo>
                  <a:pt x="1882998" y="3169338"/>
                  <a:pt x="2412527" y="4706934"/>
                  <a:pt x="3472143" y="5468071"/>
                </a:cubicBezTo>
                <a:cubicBezTo>
                  <a:pt x="2240953" y="4882399"/>
                  <a:pt x="1783847" y="3055302"/>
                  <a:pt x="1090386" y="1414574"/>
                </a:cubicBezTo>
                <a:lnTo>
                  <a:pt x="0" y="1417020"/>
                </a:lnTo>
                <a:lnTo>
                  <a:pt x="0" y="1279540"/>
                </a:lnTo>
                <a:lnTo>
                  <a:pt x="0" y="1073319"/>
                </a:lnTo>
                <a:lnTo>
                  <a:pt x="0" y="1073319"/>
                </a:lnTo>
                <a:lnTo>
                  <a:pt x="0" y="3176"/>
                </a:lnTo>
                <a:close/>
              </a:path>
            </a:pathLst>
          </a:custGeom>
          <a:solidFill>
            <a:schemeClr val="tx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448" tIns="98561" rIns="83448" bIns="41724" rtlCol="0">
            <a:noAutofit/>
          </a:bodyPr>
          <a:lstStyle/>
          <a:p>
            <a:pPr defTabSz="834375"/>
            <a:r>
              <a:rPr lang="ru-RU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Ингибиторы </a:t>
            </a:r>
            <a:r>
              <a:rPr lang="ru-RU" b="1" dirty="0" err="1" smtClean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бутирил</a:t>
            </a:r>
            <a:r>
              <a:rPr lang="ru-RU" b="1" dirty="0" smtClean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– и</a:t>
            </a:r>
            <a:r>
              <a:rPr lang="ru-RU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/>
            </a:r>
            <a:br>
              <a:rPr lang="ru-RU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b="1" dirty="0" err="1" smtClean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ацетилхолинестеразы</a:t>
            </a:r>
            <a:endParaRPr lang="ru-RU" b="1" dirty="0">
              <a:ln w="13500">
                <a:noFill/>
                <a:prstDash val="solid"/>
              </a:ln>
              <a:solidFill>
                <a:srgbClr val="606060"/>
              </a:solidFill>
              <a:effectLst>
                <a:innerShdw blurRad="25400" dist="254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04" name="Прямоугольная выноска 32"/>
          <p:cNvSpPr/>
          <p:nvPr/>
        </p:nvSpPr>
        <p:spPr>
          <a:xfrm flipH="1">
            <a:off x="5919399" y="1686819"/>
            <a:ext cx="2921970" cy="1643562"/>
          </a:xfrm>
          <a:custGeom>
            <a:avLst/>
            <a:gdLst>
              <a:gd name="connsiteX0" fmla="*/ 0 w 3409891"/>
              <a:gd name="connsiteY0" fmla="*/ 0 h 824882"/>
              <a:gd name="connsiteX1" fmla="*/ 1989103 w 3409891"/>
              <a:gd name="connsiteY1" fmla="*/ 0 h 824882"/>
              <a:gd name="connsiteX2" fmla="*/ 1989103 w 3409891"/>
              <a:gd name="connsiteY2" fmla="*/ 0 h 824882"/>
              <a:gd name="connsiteX3" fmla="*/ 2841576 w 3409891"/>
              <a:gd name="connsiteY3" fmla="*/ 0 h 824882"/>
              <a:gd name="connsiteX4" fmla="*/ 3409891 w 3409891"/>
              <a:gd name="connsiteY4" fmla="*/ 0 h 824882"/>
              <a:gd name="connsiteX5" fmla="*/ 3409891 w 3409891"/>
              <a:gd name="connsiteY5" fmla="*/ 481181 h 824882"/>
              <a:gd name="connsiteX6" fmla="*/ 3409891 w 3409891"/>
              <a:gd name="connsiteY6" fmla="*/ 481181 h 824882"/>
              <a:gd name="connsiteX7" fmla="*/ 3409891 w 3409891"/>
              <a:gd name="connsiteY7" fmla="*/ 687402 h 824882"/>
              <a:gd name="connsiteX8" fmla="*/ 3409891 w 3409891"/>
              <a:gd name="connsiteY8" fmla="*/ 824882 h 824882"/>
              <a:gd name="connsiteX9" fmla="*/ 2841576 w 3409891"/>
              <a:gd name="connsiteY9" fmla="*/ 824882 h 824882"/>
              <a:gd name="connsiteX10" fmla="*/ 3138975 w 3409891"/>
              <a:gd name="connsiteY10" fmla="*/ 2073531 h 824882"/>
              <a:gd name="connsiteX11" fmla="*/ 1989103 w 3409891"/>
              <a:gd name="connsiteY11" fmla="*/ 824882 h 824882"/>
              <a:gd name="connsiteX12" fmla="*/ 0 w 3409891"/>
              <a:gd name="connsiteY12" fmla="*/ 824882 h 824882"/>
              <a:gd name="connsiteX13" fmla="*/ 0 w 3409891"/>
              <a:gd name="connsiteY13" fmla="*/ 687402 h 824882"/>
              <a:gd name="connsiteX14" fmla="*/ 0 w 3409891"/>
              <a:gd name="connsiteY14" fmla="*/ 481181 h 824882"/>
              <a:gd name="connsiteX15" fmla="*/ 0 w 3409891"/>
              <a:gd name="connsiteY15" fmla="*/ 481181 h 824882"/>
              <a:gd name="connsiteX16" fmla="*/ 0 w 3409891"/>
              <a:gd name="connsiteY16" fmla="*/ 0 h 824882"/>
              <a:gd name="connsiteX0" fmla="*/ 0 w 3409891"/>
              <a:gd name="connsiteY0" fmla="*/ 0 h 2073531"/>
              <a:gd name="connsiteX1" fmla="*/ 1989103 w 3409891"/>
              <a:gd name="connsiteY1" fmla="*/ 0 h 2073531"/>
              <a:gd name="connsiteX2" fmla="*/ 1989103 w 3409891"/>
              <a:gd name="connsiteY2" fmla="*/ 0 h 2073531"/>
              <a:gd name="connsiteX3" fmla="*/ 2841576 w 3409891"/>
              <a:gd name="connsiteY3" fmla="*/ 0 h 2073531"/>
              <a:gd name="connsiteX4" fmla="*/ 3409891 w 3409891"/>
              <a:gd name="connsiteY4" fmla="*/ 0 h 2073531"/>
              <a:gd name="connsiteX5" fmla="*/ 3409891 w 3409891"/>
              <a:gd name="connsiteY5" fmla="*/ 481181 h 2073531"/>
              <a:gd name="connsiteX6" fmla="*/ 3409891 w 3409891"/>
              <a:gd name="connsiteY6" fmla="*/ 481181 h 2073531"/>
              <a:gd name="connsiteX7" fmla="*/ 3409891 w 3409891"/>
              <a:gd name="connsiteY7" fmla="*/ 687402 h 2073531"/>
              <a:gd name="connsiteX8" fmla="*/ 3409891 w 3409891"/>
              <a:gd name="connsiteY8" fmla="*/ 824882 h 2073531"/>
              <a:gd name="connsiteX9" fmla="*/ 2841576 w 3409891"/>
              <a:gd name="connsiteY9" fmla="*/ 824882 h 2073531"/>
              <a:gd name="connsiteX10" fmla="*/ 3138975 w 3409891"/>
              <a:gd name="connsiteY10" fmla="*/ 2073531 h 2073531"/>
              <a:gd name="connsiteX11" fmla="*/ 2224847 w 3409891"/>
              <a:gd name="connsiteY11" fmla="*/ 824882 h 2073531"/>
              <a:gd name="connsiteX12" fmla="*/ 0 w 3409891"/>
              <a:gd name="connsiteY12" fmla="*/ 824882 h 2073531"/>
              <a:gd name="connsiteX13" fmla="*/ 0 w 3409891"/>
              <a:gd name="connsiteY13" fmla="*/ 687402 h 2073531"/>
              <a:gd name="connsiteX14" fmla="*/ 0 w 3409891"/>
              <a:gd name="connsiteY14" fmla="*/ 481181 h 2073531"/>
              <a:gd name="connsiteX15" fmla="*/ 0 w 3409891"/>
              <a:gd name="connsiteY15" fmla="*/ 481181 h 2073531"/>
              <a:gd name="connsiteX16" fmla="*/ 0 w 3409891"/>
              <a:gd name="connsiteY16" fmla="*/ 0 h 2073531"/>
              <a:gd name="connsiteX0" fmla="*/ 0 w 3409891"/>
              <a:gd name="connsiteY0" fmla="*/ 0 h 2073531"/>
              <a:gd name="connsiteX1" fmla="*/ 1989103 w 3409891"/>
              <a:gd name="connsiteY1" fmla="*/ 0 h 2073531"/>
              <a:gd name="connsiteX2" fmla="*/ 1989103 w 3409891"/>
              <a:gd name="connsiteY2" fmla="*/ 0 h 2073531"/>
              <a:gd name="connsiteX3" fmla="*/ 3409891 w 3409891"/>
              <a:gd name="connsiteY3" fmla="*/ 0 h 2073531"/>
              <a:gd name="connsiteX4" fmla="*/ 3409891 w 3409891"/>
              <a:gd name="connsiteY4" fmla="*/ 481181 h 2073531"/>
              <a:gd name="connsiteX5" fmla="*/ 3409891 w 3409891"/>
              <a:gd name="connsiteY5" fmla="*/ 481181 h 2073531"/>
              <a:gd name="connsiteX6" fmla="*/ 3409891 w 3409891"/>
              <a:gd name="connsiteY6" fmla="*/ 687402 h 2073531"/>
              <a:gd name="connsiteX7" fmla="*/ 3409891 w 3409891"/>
              <a:gd name="connsiteY7" fmla="*/ 824882 h 2073531"/>
              <a:gd name="connsiteX8" fmla="*/ 2841576 w 3409891"/>
              <a:gd name="connsiteY8" fmla="*/ 824882 h 2073531"/>
              <a:gd name="connsiteX9" fmla="*/ 3138975 w 3409891"/>
              <a:gd name="connsiteY9" fmla="*/ 2073531 h 2073531"/>
              <a:gd name="connsiteX10" fmla="*/ 2224847 w 3409891"/>
              <a:gd name="connsiteY10" fmla="*/ 824882 h 2073531"/>
              <a:gd name="connsiteX11" fmla="*/ 0 w 3409891"/>
              <a:gd name="connsiteY11" fmla="*/ 824882 h 2073531"/>
              <a:gd name="connsiteX12" fmla="*/ 0 w 3409891"/>
              <a:gd name="connsiteY12" fmla="*/ 687402 h 2073531"/>
              <a:gd name="connsiteX13" fmla="*/ 0 w 3409891"/>
              <a:gd name="connsiteY13" fmla="*/ 481181 h 2073531"/>
              <a:gd name="connsiteX14" fmla="*/ 0 w 3409891"/>
              <a:gd name="connsiteY14" fmla="*/ 481181 h 2073531"/>
              <a:gd name="connsiteX15" fmla="*/ 0 w 3409891"/>
              <a:gd name="connsiteY15" fmla="*/ 0 h 2073531"/>
              <a:gd name="connsiteX0" fmla="*/ 0 w 3409891"/>
              <a:gd name="connsiteY0" fmla="*/ 0 h 2073531"/>
              <a:gd name="connsiteX1" fmla="*/ 1989103 w 3409891"/>
              <a:gd name="connsiteY1" fmla="*/ 0 h 2073531"/>
              <a:gd name="connsiteX2" fmla="*/ 3409891 w 3409891"/>
              <a:gd name="connsiteY2" fmla="*/ 0 h 2073531"/>
              <a:gd name="connsiteX3" fmla="*/ 3409891 w 3409891"/>
              <a:gd name="connsiteY3" fmla="*/ 481181 h 2073531"/>
              <a:gd name="connsiteX4" fmla="*/ 3409891 w 3409891"/>
              <a:gd name="connsiteY4" fmla="*/ 481181 h 2073531"/>
              <a:gd name="connsiteX5" fmla="*/ 3409891 w 3409891"/>
              <a:gd name="connsiteY5" fmla="*/ 687402 h 2073531"/>
              <a:gd name="connsiteX6" fmla="*/ 3409891 w 3409891"/>
              <a:gd name="connsiteY6" fmla="*/ 824882 h 2073531"/>
              <a:gd name="connsiteX7" fmla="*/ 2841576 w 3409891"/>
              <a:gd name="connsiteY7" fmla="*/ 824882 h 2073531"/>
              <a:gd name="connsiteX8" fmla="*/ 3138975 w 3409891"/>
              <a:gd name="connsiteY8" fmla="*/ 2073531 h 2073531"/>
              <a:gd name="connsiteX9" fmla="*/ 2224847 w 3409891"/>
              <a:gd name="connsiteY9" fmla="*/ 824882 h 2073531"/>
              <a:gd name="connsiteX10" fmla="*/ 0 w 3409891"/>
              <a:gd name="connsiteY10" fmla="*/ 824882 h 2073531"/>
              <a:gd name="connsiteX11" fmla="*/ 0 w 3409891"/>
              <a:gd name="connsiteY11" fmla="*/ 687402 h 2073531"/>
              <a:gd name="connsiteX12" fmla="*/ 0 w 3409891"/>
              <a:gd name="connsiteY12" fmla="*/ 481181 h 2073531"/>
              <a:gd name="connsiteX13" fmla="*/ 0 w 3409891"/>
              <a:gd name="connsiteY13" fmla="*/ 481181 h 2073531"/>
              <a:gd name="connsiteX14" fmla="*/ 0 w 3409891"/>
              <a:gd name="connsiteY14" fmla="*/ 0 h 2073531"/>
              <a:gd name="connsiteX0" fmla="*/ 0 w 3409891"/>
              <a:gd name="connsiteY0" fmla="*/ 0 h 2073531"/>
              <a:gd name="connsiteX1" fmla="*/ 3409891 w 3409891"/>
              <a:gd name="connsiteY1" fmla="*/ 0 h 2073531"/>
              <a:gd name="connsiteX2" fmla="*/ 3409891 w 3409891"/>
              <a:gd name="connsiteY2" fmla="*/ 481181 h 2073531"/>
              <a:gd name="connsiteX3" fmla="*/ 3409891 w 3409891"/>
              <a:gd name="connsiteY3" fmla="*/ 481181 h 2073531"/>
              <a:gd name="connsiteX4" fmla="*/ 3409891 w 3409891"/>
              <a:gd name="connsiteY4" fmla="*/ 687402 h 2073531"/>
              <a:gd name="connsiteX5" fmla="*/ 3409891 w 3409891"/>
              <a:gd name="connsiteY5" fmla="*/ 824882 h 2073531"/>
              <a:gd name="connsiteX6" fmla="*/ 2841576 w 3409891"/>
              <a:gd name="connsiteY6" fmla="*/ 824882 h 2073531"/>
              <a:gd name="connsiteX7" fmla="*/ 3138975 w 3409891"/>
              <a:gd name="connsiteY7" fmla="*/ 2073531 h 2073531"/>
              <a:gd name="connsiteX8" fmla="*/ 2224847 w 3409891"/>
              <a:gd name="connsiteY8" fmla="*/ 824882 h 2073531"/>
              <a:gd name="connsiteX9" fmla="*/ 0 w 3409891"/>
              <a:gd name="connsiteY9" fmla="*/ 824882 h 2073531"/>
              <a:gd name="connsiteX10" fmla="*/ 0 w 3409891"/>
              <a:gd name="connsiteY10" fmla="*/ 687402 h 2073531"/>
              <a:gd name="connsiteX11" fmla="*/ 0 w 3409891"/>
              <a:gd name="connsiteY11" fmla="*/ 481181 h 2073531"/>
              <a:gd name="connsiteX12" fmla="*/ 0 w 3409891"/>
              <a:gd name="connsiteY12" fmla="*/ 481181 h 2073531"/>
              <a:gd name="connsiteX13" fmla="*/ 0 w 3409891"/>
              <a:gd name="connsiteY13" fmla="*/ 0 h 2073531"/>
              <a:gd name="connsiteX0" fmla="*/ 0 w 3409891"/>
              <a:gd name="connsiteY0" fmla="*/ 0 h 2238631"/>
              <a:gd name="connsiteX1" fmla="*/ 3409891 w 3409891"/>
              <a:gd name="connsiteY1" fmla="*/ 165100 h 2238631"/>
              <a:gd name="connsiteX2" fmla="*/ 3409891 w 3409891"/>
              <a:gd name="connsiteY2" fmla="*/ 646281 h 2238631"/>
              <a:gd name="connsiteX3" fmla="*/ 3409891 w 3409891"/>
              <a:gd name="connsiteY3" fmla="*/ 646281 h 2238631"/>
              <a:gd name="connsiteX4" fmla="*/ 3409891 w 3409891"/>
              <a:gd name="connsiteY4" fmla="*/ 852502 h 2238631"/>
              <a:gd name="connsiteX5" fmla="*/ 3409891 w 3409891"/>
              <a:gd name="connsiteY5" fmla="*/ 989982 h 2238631"/>
              <a:gd name="connsiteX6" fmla="*/ 2841576 w 3409891"/>
              <a:gd name="connsiteY6" fmla="*/ 989982 h 2238631"/>
              <a:gd name="connsiteX7" fmla="*/ 3138975 w 3409891"/>
              <a:gd name="connsiteY7" fmla="*/ 2238631 h 2238631"/>
              <a:gd name="connsiteX8" fmla="*/ 2224847 w 3409891"/>
              <a:gd name="connsiteY8" fmla="*/ 989982 h 2238631"/>
              <a:gd name="connsiteX9" fmla="*/ 0 w 3409891"/>
              <a:gd name="connsiteY9" fmla="*/ 989982 h 2238631"/>
              <a:gd name="connsiteX10" fmla="*/ 0 w 3409891"/>
              <a:gd name="connsiteY10" fmla="*/ 852502 h 2238631"/>
              <a:gd name="connsiteX11" fmla="*/ 0 w 3409891"/>
              <a:gd name="connsiteY11" fmla="*/ 646281 h 2238631"/>
              <a:gd name="connsiteX12" fmla="*/ 0 w 3409891"/>
              <a:gd name="connsiteY12" fmla="*/ 646281 h 2238631"/>
              <a:gd name="connsiteX13" fmla="*/ 0 w 3409891"/>
              <a:gd name="connsiteY13" fmla="*/ 0 h 2238631"/>
              <a:gd name="connsiteX0" fmla="*/ 0 w 3422591"/>
              <a:gd name="connsiteY0" fmla="*/ 12700 h 2251331"/>
              <a:gd name="connsiteX1" fmla="*/ 3422591 w 3422591"/>
              <a:gd name="connsiteY1" fmla="*/ 0 h 2251331"/>
              <a:gd name="connsiteX2" fmla="*/ 3409891 w 3422591"/>
              <a:gd name="connsiteY2" fmla="*/ 658981 h 2251331"/>
              <a:gd name="connsiteX3" fmla="*/ 3409891 w 3422591"/>
              <a:gd name="connsiteY3" fmla="*/ 658981 h 2251331"/>
              <a:gd name="connsiteX4" fmla="*/ 3409891 w 3422591"/>
              <a:gd name="connsiteY4" fmla="*/ 865202 h 2251331"/>
              <a:gd name="connsiteX5" fmla="*/ 3409891 w 3422591"/>
              <a:gd name="connsiteY5" fmla="*/ 1002682 h 2251331"/>
              <a:gd name="connsiteX6" fmla="*/ 2841576 w 3422591"/>
              <a:gd name="connsiteY6" fmla="*/ 1002682 h 2251331"/>
              <a:gd name="connsiteX7" fmla="*/ 3138975 w 3422591"/>
              <a:gd name="connsiteY7" fmla="*/ 2251331 h 2251331"/>
              <a:gd name="connsiteX8" fmla="*/ 2224847 w 3422591"/>
              <a:gd name="connsiteY8" fmla="*/ 1002682 h 2251331"/>
              <a:gd name="connsiteX9" fmla="*/ 0 w 3422591"/>
              <a:gd name="connsiteY9" fmla="*/ 1002682 h 2251331"/>
              <a:gd name="connsiteX10" fmla="*/ 0 w 3422591"/>
              <a:gd name="connsiteY10" fmla="*/ 865202 h 2251331"/>
              <a:gd name="connsiteX11" fmla="*/ 0 w 3422591"/>
              <a:gd name="connsiteY11" fmla="*/ 658981 h 2251331"/>
              <a:gd name="connsiteX12" fmla="*/ 0 w 3422591"/>
              <a:gd name="connsiteY12" fmla="*/ 658981 h 2251331"/>
              <a:gd name="connsiteX13" fmla="*/ 0 w 3422591"/>
              <a:gd name="connsiteY13" fmla="*/ 12700 h 2251331"/>
              <a:gd name="connsiteX0" fmla="*/ 0 w 3422591"/>
              <a:gd name="connsiteY0" fmla="*/ 0 h 2452943"/>
              <a:gd name="connsiteX1" fmla="*/ 3422591 w 3422591"/>
              <a:gd name="connsiteY1" fmla="*/ 201612 h 2452943"/>
              <a:gd name="connsiteX2" fmla="*/ 3409891 w 3422591"/>
              <a:gd name="connsiteY2" fmla="*/ 860593 h 2452943"/>
              <a:gd name="connsiteX3" fmla="*/ 3409891 w 3422591"/>
              <a:gd name="connsiteY3" fmla="*/ 860593 h 2452943"/>
              <a:gd name="connsiteX4" fmla="*/ 3409891 w 3422591"/>
              <a:gd name="connsiteY4" fmla="*/ 1066814 h 2452943"/>
              <a:gd name="connsiteX5" fmla="*/ 3409891 w 3422591"/>
              <a:gd name="connsiteY5" fmla="*/ 1204294 h 2452943"/>
              <a:gd name="connsiteX6" fmla="*/ 2841576 w 3422591"/>
              <a:gd name="connsiteY6" fmla="*/ 1204294 h 2452943"/>
              <a:gd name="connsiteX7" fmla="*/ 3138975 w 3422591"/>
              <a:gd name="connsiteY7" fmla="*/ 2452943 h 2452943"/>
              <a:gd name="connsiteX8" fmla="*/ 2224847 w 3422591"/>
              <a:gd name="connsiteY8" fmla="*/ 1204294 h 2452943"/>
              <a:gd name="connsiteX9" fmla="*/ 0 w 3422591"/>
              <a:gd name="connsiteY9" fmla="*/ 1204294 h 2452943"/>
              <a:gd name="connsiteX10" fmla="*/ 0 w 3422591"/>
              <a:gd name="connsiteY10" fmla="*/ 1066814 h 2452943"/>
              <a:gd name="connsiteX11" fmla="*/ 0 w 3422591"/>
              <a:gd name="connsiteY11" fmla="*/ 860593 h 2452943"/>
              <a:gd name="connsiteX12" fmla="*/ 0 w 3422591"/>
              <a:gd name="connsiteY12" fmla="*/ 860593 h 2452943"/>
              <a:gd name="connsiteX13" fmla="*/ 0 w 3422591"/>
              <a:gd name="connsiteY13" fmla="*/ 0 h 2452943"/>
              <a:gd name="connsiteX0" fmla="*/ 0 w 3422591"/>
              <a:gd name="connsiteY0" fmla="*/ 0 h 2452943"/>
              <a:gd name="connsiteX1" fmla="*/ 3422591 w 3422591"/>
              <a:gd name="connsiteY1" fmla="*/ 1587 h 2452943"/>
              <a:gd name="connsiteX2" fmla="*/ 3409891 w 3422591"/>
              <a:gd name="connsiteY2" fmla="*/ 860593 h 2452943"/>
              <a:gd name="connsiteX3" fmla="*/ 3409891 w 3422591"/>
              <a:gd name="connsiteY3" fmla="*/ 860593 h 2452943"/>
              <a:gd name="connsiteX4" fmla="*/ 3409891 w 3422591"/>
              <a:gd name="connsiteY4" fmla="*/ 1066814 h 2452943"/>
              <a:gd name="connsiteX5" fmla="*/ 3409891 w 3422591"/>
              <a:gd name="connsiteY5" fmla="*/ 1204294 h 2452943"/>
              <a:gd name="connsiteX6" fmla="*/ 2841576 w 3422591"/>
              <a:gd name="connsiteY6" fmla="*/ 1204294 h 2452943"/>
              <a:gd name="connsiteX7" fmla="*/ 3138975 w 3422591"/>
              <a:gd name="connsiteY7" fmla="*/ 2452943 h 2452943"/>
              <a:gd name="connsiteX8" fmla="*/ 2224847 w 3422591"/>
              <a:gd name="connsiteY8" fmla="*/ 1204294 h 2452943"/>
              <a:gd name="connsiteX9" fmla="*/ 0 w 3422591"/>
              <a:gd name="connsiteY9" fmla="*/ 1204294 h 2452943"/>
              <a:gd name="connsiteX10" fmla="*/ 0 w 3422591"/>
              <a:gd name="connsiteY10" fmla="*/ 1066814 h 2452943"/>
              <a:gd name="connsiteX11" fmla="*/ 0 w 3422591"/>
              <a:gd name="connsiteY11" fmla="*/ 860593 h 2452943"/>
              <a:gd name="connsiteX12" fmla="*/ 0 w 3422591"/>
              <a:gd name="connsiteY12" fmla="*/ 860593 h 2452943"/>
              <a:gd name="connsiteX13" fmla="*/ 0 w 3422591"/>
              <a:gd name="connsiteY13" fmla="*/ 0 h 2452943"/>
              <a:gd name="connsiteX0" fmla="*/ 0 w 3422591"/>
              <a:gd name="connsiteY0" fmla="*/ 0 h 2662493"/>
              <a:gd name="connsiteX1" fmla="*/ 3422591 w 3422591"/>
              <a:gd name="connsiteY1" fmla="*/ 211137 h 2662493"/>
              <a:gd name="connsiteX2" fmla="*/ 3409891 w 3422591"/>
              <a:gd name="connsiteY2" fmla="*/ 1070143 h 2662493"/>
              <a:gd name="connsiteX3" fmla="*/ 3409891 w 3422591"/>
              <a:gd name="connsiteY3" fmla="*/ 1070143 h 2662493"/>
              <a:gd name="connsiteX4" fmla="*/ 3409891 w 3422591"/>
              <a:gd name="connsiteY4" fmla="*/ 1276364 h 2662493"/>
              <a:gd name="connsiteX5" fmla="*/ 3409891 w 3422591"/>
              <a:gd name="connsiteY5" fmla="*/ 1413844 h 2662493"/>
              <a:gd name="connsiteX6" fmla="*/ 2841576 w 3422591"/>
              <a:gd name="connsiteY6" fmla="*/ 1413844 h 2662493"/>
              <a:gd name="connsiteX7" fmla="*/ 3138975 w 3422591"/>
              <a:gd name="connsiteY7" fmla="*/ 2662493 h 2662493"/>
              <a:gd name="connsiteX8" fmla="*/ 2224847 w 3422591"/>
              <a:gd name="connsiteY8" fmla="*/ 1413844 h 2662493"/>
              <a:gd name="connsiteX9" fmla="*/ 0 w 3422591"/>
              <a:gd name="connsiteY9" fmla="*/ 1413844 h 2662493"/>
              <a:gd name="connsiteX10" fmla="*/ 0 w 3422591"/>
              <a:gd name="connsiteY10" fmla="*/ 1276364 h 2662493"/>
              <a:gd name="connsiteX11" fmla="*/ 0 w 3422591"/>
              <a:gd name="connsiteY11" fmla="*/ 1070143 h 2662493"/>
              <a:gd name="connsiteX12" fmla="*/ 0 w 3422591"/>
              <a:gd name="connsiteY12" fmla="*/ 1070143 h 2662493"/>
              <a:gd name="connsiteX13" fmla="*/ 0 w 3422591"/>
              <a:gd name="connsiteY13" fmla="*/ 0 h 2662493"/>
              <a:gd name="connsiteX0" fmla="*/ 0 w 3422591"/>
              <a:gd name="connsiteY0" fmla="*/ 3176 h 2665669"/>
              <a:gd name="connsiteX1" fmla="*/ 3422591 w 3422591"/>
              <a:gd name="connsiteY1" fmla="*/ 0 h 2665669"/>
              <a:gd name="connsiteX2" fmla="*/ 3409891 w 3422591"/>
              <a:gd name="connsiteY2" fmla="*/ 1073319 h 2665669"/>
              <a:gd name="connsiteX3" fmla="*/ 3409891 w 3422591"/>
              <a:gd name="connsiteY3" fmla="*/ 1073319 h 2665669"/>
              <a:gd name="connsiteX4" fmla="*/ 3409891 w 3422591"/>
              <a:gd name="connsiteY4" fmla="*/ 1279540 h 2665669"/>
              <a:gd name="connsiteX5" fmla="*/ 3409891 w 3422591"/>
              <a:gd name="connsiteY5" fmla="*/ 1417020 h 2665669"/>
              <a:gd name="connsiteX6" fmla="*/ 2841576 w 3422591"/>
              <a:gd name="connsiteY6" fmla="*/ 1417020 h 2665669"/>
              <a:gd name="connsiteX7" fmla="*/ 3138975 w 3422591"/>
              <a:gd name="connsiteY7" fmla="*/ 2665669 h 2665669"/>
              <a:gd name="connsiteX8" fmla="*/ 2224847 w 3422591"/>
              <a:gd name="connsiteY8" fmla="*/ 1417020 h 2665669"/>
              <a:gd name="connsiteX9" fmla="*/ 0 w 3422591"/>
              <a:gd name="connsiteY9" fmla="*/ 1417020 h 2665669"/>
              <a:gd name="connsiteX10" fmla="*/ 0 w 3422591"/>
              <a:gd name="connsiteY10" fmla="*/ 1279540 h 2665669"/>
              <a:gd name="connsiteX11" fmla="*/ 0 w 3422591"/>
              <a:gd name="connsiteY11" fmla="*/ 1073319 h 2665669"/>
              <a:gd name="connsiteX12" fmla="*/ 0 w 3422591"/>
              <a:gd name="connsiteY12" fmla="*/ 1073319 h 2665669"/>
              <a:gd name="connsiteX13" fmla="*/ 0 w 3422591"/>
              <a:gd name="connsiteY13" fmla="*/ 3176 h 2665669"/>
              <a:gd name="connsiteX0" fmla="*/ 0 w 3522003"/>
              <a:gd name="connsiteY0" fmla="*/ 3176 h 2214374"/>
              <a:gd name="connsiteX1" fmla="*/ 3422591 w 3522003"/>
              <a:gd name="connsiteY1" fmla="*/ 0 h 2214374"/>
              <a:gd name="connsiteX2" fmla="*/ 3409891 w 3522003"/>
              <a:gd name="connsiteY2" fmla="*/ 1073319 h 2214374"/>
              <a:gd name="connsiteX3" fmla="*/ 3409891 w 3522003"/>
              <a:gd name="connsiteY3" fmla="*/ 1073319 h 2214374"/>
              <a:gd name="connsiteX4" fmla="*/ 3409891 w 3522003"/>
              <a:gd name="connsiteY4" fmla="*/ 1279540 h 2214374"/>
              <a:gd name="connsiteX5" fmla="*/ 3409891 w 3522003"/>
              <a:gd name="connsiteY5" fmla="*/ 1417020 h 2214374"/>
              <a:gd name="connsiteX6" fmla="*/ 2841576 w 3522003"/>
              <a:gd name="connsiteY6" fmla="*/ 1417020 h 2214374"/>
              <a:gd name="connsiteX7" fmla="*/ 3522003 w 3522003"/>
              <a:gd name="connsiteY7" fmla="*/ 2214374 h 2214374"/>
              <a:gd name="connsiteX8" fmla="*/ 2224847 w 3522003"/>
              <a:gd name="connsiteY8" fmla="*/ 1417020 h 2214374"/>
              <a:gd name="connsiteX9" fmla="*/ 0 w 3522003"/>
              <a:gd name="connsiteY9" fmla="*/ 1417020 h 2214374"/>
              <a:gd name="connsiteX10" fmla="*/ 0 w 3522003"/>
              <a:gd name="connsiteY10" fmla="*/ 1279540 h 2214374"/>
              <a:gd name="connsiteX11" fmla="*/ 0 w 3522003"/>
              <a:gd name="connsiteY11" fmla="*/ 1073319 h 2214374"/>
              <a:gd name="connsiteX12" fmla="*/ 0 w 3522003"/>
              <a:gd name="connsiteY12" fmla="*/ 1073319 h 2214374"/>
              <a:gd name="connsiteX13" fmla="*/ 0 w 3522003"/>
              <a:gd name="connsiteY13" fmla="*/ 3176 h 2214374"/>
              <a:gd name="connsiteX0" fmla="*/ 0 w 3422591"/>
              <a:gd name="connsiteY0" fmla="*/ 3176 h 2198417"/>
              <a:gd name="connsiteX1" fmla="*/ 3422591 w 3422591"/>
              <a:gd name="connsiteY1" fmla="*/ 0 h 2198417"/>
              <a:gd name="connsiteX2" fmla="*/ 3409891 w 3422591"/>
              <a:gd name="connsiteY2" fmla="*/ 1073319 h 2198417"/>
              <a:gd name="connsiteX3" fmla="*/ 3409891 w 3422591"/>
              <a:gd name="connsiteY3" fmla="*/ 1073319 h 2198417"/>
              <a:gd name="connsiteX4" fmla="*/ 3409891 w 3422591"/>
              <a:gd name="connsiteY4" fmla="*/ 1279540 h 2198417"/>
              <a:gd name="connsiteX5" fmla="*/ 3409891 w 3422591"/>
              <a:gd name="connsiteY5" fmla="*/ 1417020 h 2198417"/>
              <a:gd name="connsiteX6" fmla="*/ 2841576 w 3422591"/>
              <a:gd name="connsiteY6" fmla="*/ 1417020 h 2198417"/>
              <a:gd name="connsiteX7" fmla="*/ 3399820 w 3422591"/>
              <a:gd name="connsiteY7" fmla="*/ 2198417 h 2198417"/>
              <a:gd name="connsiteX8" fmla="*/ 2224847 w 3422591"/>
              <a:gd name="connsiteY8" fmla="*/ 1417020 h 2198417"/>
              <a:gd name="connsiteX9" fmla="*/ 0 w 3422591"/>
              <a:gd name="connsiteY9" fmla="*/ 1417020 h 2198417"/>
              <a:gd name="connsiteX10" fmla="*/ 0 w 3422591"/>
              <a:gd name="connsiteY10" fmla="*/ 1279540 h 2198417"/>
              <a:gd name="connsiteX11" fmla="*/ 0 w 3422591"/>
              <a:gd name="connsiteY11" fmla="*/ 1073319 h 2198417"/>
              <a:gd name="connsiteX12" fmla="*/ 0 w 3422591"/>
              <a:gd name="connsiteY12" fmla="*/ 1073319 h 2198417"/>
              <a:gd name="connsiteX13" fmla="*/ 0 w 3422591"/>
              <a:gd name="connsiteY13" fmla="*/ 3176 h 219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22591" h="2198417">
                <a:moveTo>
                  <a:pt x="0" y="3176"/>
                </a:moveTo>
                <a:lnTo>
                  <a:pt x="3422591" y="0"/>
                </a:lnTo>
                <a:lnTo>
                  <a:pt x="3409891" y="1073319"/>
                </a:lnTo>
                <a:lnTo>
                  <a:pt x="3409891" y="1073319"/>
                </a:lnTo>
                <a:lnTo>
                  <a:pt x="3409891" y="1279540"/>
                </a:lnTo>
                <a:lnTo>
                  <a:pt x="3409891" y="1417020"/>
                </a:lnTo>
                <a:lnTo>
                  <a:pt x="2841576" y="1417020"/>
                </a:lnTo>
                <a:lnTo>
                  <a:pt x="3399820" y="2198417"/>
                </a:lnTo>
                <a:lnTo>
                  <a:pt x="2224847" y="1417020"/>
                </a:lnTo>
                <a:lnTo>
                  <a:pt x="0" y="1417020"/>
                </a:lnTo>
                <a:lnTo>
                  <a:pt x="0" y="1279540"/>
                </a:lnTo>
                <a:lnTo>
                  <a:pt x="0" y="1073319"/>
                </a:lnTo>
                <a:lnTo>
                  <a:pt x="0" y="1073319"/>
                </a:lnTo>
                <a:lnTo>
                  <a:pt x="0" y="3176"/>
                </a:lnTo>
                <a:close/>
              </a:path>
            </a:pathLst>
          </a:custGeom>
          <a:solidFill>
            <a:schemeClr val="tx1"/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448" tIns="98561" rIns="83448" bIns="41724" rtlCol="0">
            <a:noAutofit/>
          </a:bodyPr>
          <a:lstStyle/>
          <a:p>
            <a:pPr defTabSz="834375"/>
            <a:r>
              <a:rPr lang="ru-RU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Селективный ингибитор </a:t>
            </a:r>
            <a:r>
              <a:rPr lang="ru-RU" b="1" dirty="0" err="1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ацетилхолинестеразы</a:t>
            </a:r>
            <a:endParaRPr lang="ru-RU" b="1" dirty="0">
              <a:ln w="13500">
                <a:noFill/>
                <a:prstDash val="solid"/>
              </a:ln>
              <a:solidFill>
                <a:srgbClr val="606060"/>
              </a:solidFill>
              <a:effectLst>
                <a:innerShdw blurRad="25400" dist="254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08" name="Прямоугольник 307"/>
          <p:cNvSpPr/>
          <p:nvPr/>
        </p:nvSpPr>
        <p:spPr>
          <a:xfrm>
            <a:off x="43083" y="6457230"/>
            <a:ext cx="3781808" cy="361262"/>
          </a:xfrm>
          <a:prstGeom prst="rect">
            <a:avLst/>
          </a:prstGeom>
        </p:spPr>
        <p:txBody>
          <a:bodyPr lIns="83448" tIns="41724" rIns="83448" bIns="41724">
            <a:spAutoFit/>
          </a:bodyPr>
          <a:lstStyle/>
          <a:p>
            <a:pPr defTabSz="786673" eaLnBrk="0" hangingPunct="0"/>
            <a:r>
              <a:rPr lang="ru-RU" sz="900" dirty="0">
                <a:solidFill>
                  <a:srgbClr val="6B6B6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Левин О.С. ДИАГНОСТИКА И ЛЕЧЕНИЕ ДЕМЕНЦИИ </a:t>
            </a:r>
            <a:br>
              <a:rPr lang="ru-RU" sz="900" dirty="0">
                <a:solidFill>
                  <a:srgbClr val="6B6B6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900" dirty="0">
                <a:solidFill>
                  <a:srgbClr val="6B6B6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В КЛИНИЧЕСКОЙ ПРАКТИКИ.</a:t>
            </a:r>
            <a:r>
              <a:rPr lang="en-US" sz="900" dirty="0">
                <a:solidFill>
                  <a:srgbClr val="6B6B6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M</a:t>
            </a:r>
            <a:r>
              <a:rPr lang="ru-RU" sz="900" dirty="0">
                <a:solidFill>
                  <a:srgbClr val="6B6B6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: </a:t>
            </a:r>
            <a:r>
              <a:rPr lang="ru-RU" sz="900" dirty="0" err="1">
                <a:solidFill>
                  <a:srgbClr val="6B6B6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МЕДпресс-информ</a:t>
            </a:r>
            <a:r>
              <a:rPr lang="ru-RU" sz="900" dirty="0">
                <a:solidFill>
                  <a:srgbClr val="6B6B6B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, 2012</a:t>
            </a:r>
          </a:p>
        </p:txBody>
      </p:sp>
      <p:pic>
        <p:nvPicPr>
          <p:cNvPr id="287" name="Рисунок 286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8677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animBg="1"/>
      <p:bldP spid="304" grpId="0" animBg="1"/>
      <p:bldP spid="30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134" hidden="1"/>
          <p:cNvSpPr/>
          <p:nvPr/>
        </p:nvSpPr>
        <p:spPr>
          <a:xfrm>
            <a:off x="-334588" y="1303052"/>
            <a:ext cx="9490036" cy="5829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448" tIns="41724" rIns="83448" bIns="41724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55"/>
          <p:cNvSpPr/>
          <p:nvPr/>
        </p:nvSpPr>
        <p:spPr>
          <a:xfrm>
            <a:off x="0" y="3"/>
            <a:ext cx="9144000" cy="1303049"/>
          </a:xfrm>
          <a:prstGeom prst="rect">
            <a:avLst/>
          </a:prstGeom>
          <a:solidFill>
            <a:schemeClr val="tx1">
              <a:lumMod val="95000"/>
            </a:schemeClr>
          </a:soli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rtlCol="0" anchor="ctr"/>
          <a:lstStyle/>
          <a:p>
            <a:pPr marL="162260" defTabSz="834375">
              <a:lnSpc>
                <a:spcPct val="90000"/>
              </a:lnSpc>
              <a:defRPr/>
            </a:pPr>
            <a:r>
              <a:rPr lang="ru-RU" sz="2600" b="1" spc="4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Фармакологическое</a:t>
            </a:r>
            <a:br>
              <a:rPr lang="ru-RU" sz="2600" b="1" spc="46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</a:br>
            <a:r>
              <a:rPr lang="ru-RU" sz="2600" b="1" spc="4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действие ингибиторов АХЭ</a:t>
            </a:r>
            <a:endParaRPr lang="ru-RU" sz="2600" b="1" spc="46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BBFF"/>
                  </a:gs>
                  <a:gs pos="100000">
                    <a:srgbClr val="0091E3"/>
                  </a:gs>
                </a:gsLst>
                <a:lin ang="5400000" scaled="1"/>
                <a:tileRect/>
              </a:gradFill>
              <a:effectLst>
                <a:innerShdw blurRad="25400" dist="254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32660" y="1453229"/>
            <a:ext cx="6006543" cy="422762"/>
          </a:xfrm>
          <a:custGeom>
            <a:avLst/>
            <a:gdLst>
              <a:gd name="connsiteX0" fmla="*/ 0 w 2520279"/>
              <a:gd name="connsiteY0" fmla="*/ 0 h 1175832"/>
              <a:gd name="connsiteX1" fmla="*/ 1932363 w 2520279"/>
              <a:gd name="connsiteY1" fmla="*/ 0 h 1175832"/>
              <a:gd name="connsiteX2" fmla="*/ 2520279 w 2520279"/>
              <a:gd name="connsiteY2" fmla="*/ 587916 h 1175832"/>
              <a:gd name="connsiteX3" fmla="*/ 1932363 w 2520279"/>
              <a:gd name="connsiteY3" fmla="*/ 1175832 h 1175832"/>
              <a:gd name="connsiteX4" fmla="*/ 0 w 2520279"/>
              <a:gd name="connsiteY4" fmla="*/ 1175832 h 1175832"/>
              <a:gd name="connsiteX5" fmla="*/ 0 w 2520279"/>
              <a:gd name="connsiteY5" fmla="*/ 0 h 1175832"/>
              <a:gd name="connsiteX0" fmla="*/ 17340 w 2537619"/>
              <a:gd name="connsiteY0" fmla="*/ 0 h 1175832"/>
              <a:gd name="connsiteX1" fmla="*/ 1949703 w 2537619"/>
              <a:gd name="connsiteY1" fmla="*/ 0 h 1175832"/>
              <a:gd name="connsiteX2" fmla="*/ 2537619 w 2537619"/>
              <a:gd name="connsiteY2" fmla="*/ 587916 h 1175832"/>
              <a:gd name="connsiteX3" fmla="*/ 1949703 w 2537619"/>
              <a:gd name="connsiteY3" fmla="*/ 1175832 h 1175832"/>
              <a:gd name="connsiteX4" fmla="*/ 17340 w 2537619"/>
              <a:gd name="connsiteY4" fmla="*/ 1175832 h 1175832"/>
              <a:gd name="connsiteX5" fmla="*/ 0 w 2537619"/>
              <a:gd name="connsiteY5" fmla="*/ 532156 h 1175832"/>
              <a:gd name="connsiteX6" fmla="*/ 17340 w 2537619"/>
              <a:gd name="connsiteY6" fmla="*/ 0 h 1175832"/>
              <a:gd name="connsiteX0" fmla="*/ 0 w 2520279"/>
              <a:gd name="connsiteY0" fmla="*/ 0 h 1175832"/>
              <a:gd name="connsiteX1" fmla="*/ 1932363 w 2520279"/>
              <a:gd name="connsiteY1" fmla="*/ 0 h 1175832"/>
              <a:gd name="connsiteX2" fmla="*/ 2520279 w 2520279"/>
              <a:gd name="connsiteY2" fmla="*/ 587916 h 1175832"/>
              <a:gd name="connsiteX3" fmla="*/ 1932363 w 2520279"/>
              <a:gd name="connsiteY3" fmla="*/ 1175832 h 1175832"/>
              <a:gd name="connsiteX4" fmla="*/ 0 w 2520279"/>
              <a:gd name="connsiteY4" fmla="*/ 1175832 h 1175832"/>
              <a:gd name="connsiteX5" fmla="*/ 341475 w 2520279"/>
              <a:gd name="connsiteY5" fmla="*/ 578455 h 1175832"/>
              <a:gd name="connsiteX6" fmla="*/ 0 w 2520279"/>
              <a:gd name="connsiteY6" fmla="*/ 0 h 1175832"/>
              <a:gd name="connsiteX0" fmla="*/ 0 w 2319753"/>
              <a:gd name="connsiteY0" fmla="*/ 0 h 1175832"/>
              <a:gd name="connsiteX1" fmla="*/ 1932363 w 2319753"/>
              <a:gd name="connsiteY1" fmla="*/ 0 h 1175832"/>
              <a:gd name="connsiteX2" fmla="*/ 2319753 w 2319753"/>
              <a:gd name="connsiteY2" fmla="*/ 500832 h 1175832"/>
              <a:gd name="connsiteX3" fmla="*/ 1932363 w 2319753"/>
              <a:gd name="connsiteY3" fmla="*/ 1175832 h 1175832"/>
              <a:gd name="connsiteX4" fmla="*/ 0 w 2319753"/>
              <a:gd name="connsiteY4" fmla="*/ 1175832 h 1175832"/>
              <a:gd name="connsiteX5" fmla="*/ 341475 w 2319753"/>
              <a:gd name="connsiteY5" fmla="*/ 578455 h 1175832"/>
              <a:gd name="connsiteX6" fmla="*/ 0 w 2319753"/>
              <a:gd name="connsiteY6" fmla="*/ 0 h 1175832"/>
              <a:gd name="connsiteX0" fmla="*/ 0 w 1932363"/>
              <a:gd name="connsiteY0" fmla="*/ 0 h 1175832"/>
              <a:gd name="connsiteX1" fmla="*/ 1932363 w 1932363"/>
              <a:gd name="connsiteY1" fmla="*/ 0 h 1175832"/>
              <a:gd name="connsiteX2" fmla="*/ 1932363 w 1932363"/>
              <a:gd name="connsiteY2" fmla="*/ 1175832 h 1175832"/>
              <a:gd name="connsiteX3" fmla="*/ 0 w 1932363"/>
              <a:gd name="connsiteY3" fmla="*/ 1175832 h 1175832"/>
              <a:gd name="connsiteX4" fmla="*/ 341475 w 1932363"/>
              <a:gd name="connsiteY4" fmla="*/ 578455 h 1175832"/>
              <a:gd name="connsiteX5" fmla="*/ 0 w 1932363"/>
              <a:gd name="connsiteY5" fmla="*/ 0 h 1175832"/>
              <a:gd name="connsiteX0" fmla="*/ 0 w 1932363"/>
              <a:gd name="connsiteY0" fmla="*/ 0 h 1175832"/>
              <a:gd name="connsiteX1" fmla="*/ 1932363 w 1932363"/>
              <a:gd name="connsiteY1" fmla="*/ 0 h 1175832"/>
              <a:gd name="connsiteX2" fmla="*/ 1932363 w 1932363"/>
              <a:gd name="connsiteY2" fmla="*/ 1175832 h 1175832"/>
              <a:gd name="connsiteX3" fmla="*/ 0 w 1932363"/>
              <a:gd name="connsiteY3" fmla="*/ 1175832 h 1175832"/>
              <a:gd name="connsiteX4" fmla="*/ 0 w 1932363"/>
              <a:gd name="connsiteY4" fmla="*/ 0 h 117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2363" h="1175832">
                <a:moveTo>
                  <a:pt x="0" y="0"/>
                </a:moveTo>
                <a:lnTo>
                  <a:pt x="1932363" y="0"/>
                </a:lnTo>
                <a:lnTo>
                  <a:pt x="1932363" y="1175832"/>
                </a:lnTo>
                <a:lnTo>
                  <a:pt x="0" y="117583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83448" tIns="41724" rIns="83448" bIns="41724" rtlCol="0" anchor="ctr"/>
          <a:lstStyle>
            <a:defPPr>
              <a:defRPr lang="ru-RU"/>
            </a:defPPr>
            <a:lvl1pPr algn="ctr"/>
          </a:lstStyle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614" y="1537166"/>
            <a:ext cx="5808131" cy="292012"/>
          </a:xfrm>
          <a:prstGeom prst="rect">
            <a:avLst/>
          </a:prstGeom>
        </p:spPr>
        <p:txBody>
          <a:bodyPr wrap="square" lIns="83448" tIns="41724" rIns="83448" bIns="41724">
            <a:spAutoFit/>
          </a:bodyPr>
          <a:lstStyle/>
          <a:p>
            <a:pPr defTabSz="834375">
              <a:lnSpc>
                <a:spcPct val="90000"/>
              </a:lnSpc>
              <a:defRPr/>
            </a:pP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Схема ингибирования действия </a:t>
            </a:r>
            <a:r>
              <a:rPr lang="ru-RU" sz="1500" b="1" dirty="0" err="1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холинэстеразы</a:t>
            </a:r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в синапсе</a:t>
            </a:r>
            <a:endParaRPr lang="ru-RU" sz="1500" b="1" dirty="0">
              <a:solidFill>
                <a:schemeClr val="bg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9" name="AutoShape 6" descr="&amp;Ocy;&amp;scy;&amp;vcy;&amp;ocy;&amp;bcy;&amp;ocy;&amp;zhcy;&amp;dcy;&amp;iecy;&amp;ncy;&amp;icy;&amp;iecy; &amp;ncy;&amp;iecy;&amp;jcy;&amp;rcy;&amp;ocy;&amp;tcy;&amp;rcy;&amp;acy;&amp;ncy;&amp;scy;&amp;mcy;&amp;icy;&amp;tcy;&amp;tcy;&amp;iecy;&amp;rcy;&amp;acy; (&amp;Ncy;&amp;Tcy;) &amp;icy;&amp;zcy; &amp;vcy;&amp;iecy;&amp;zcy;&amp;icy;&amp;kcy;&amp;ucy;&amp;lcy; &amp;icy; &amp;iecy;&amp;gcy;&amp;ocy; &amp;vcy;&amp;ycy;&amp;khcy;&amp;ocy;&amp;dcy; &amp;vcy; &amp;scy;&amp;icy;&amp;ncy;&amp;acy;&amp;pcy;&amp;scy;"/>
          <p:cNvSpPr>
            <a:spLocks noChangeAspect="1" noChangeArrowheads="1"/>
          </p:cNvSpPr>
          <p:nvPr/>
        </p:nvSpPr>
        <p:spPr bwMode="auto">
          <a:xfrm>
            <a:off x="272536" y="-2952751"/>
            <a:ext cx="3287288" cy="64679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448" tIns="41724" rIns="83448" bIns="4172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G:\для_схемы_ингибирования\Нейротрансмиттеры и головной мозг   Биология   «Всякая всячина» — Библиотечка разных статей_files\6.gif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0280" y="1814389"/>
            <a:ext cx="3110280" cy="4318000"/>
          </a:xfrm>
          <a:prstGeom prst="rect">
            <a:avLst/>
          </a:prstGeom>
          <a:grpFill/>
          <a:extLst/>
        </p:spPr>
      </p:pic>
      <p:grpSp>
        <p:nvGrpSpPr>
          <p:cNvPr id="5" name="Группа 716"/>
          <p:cNvGrpSpPr/>
          <p:nvPr/>
        </p:nvGrpSpPr>
        <p:grpSpPr>
          <a:xfrm>
            <a:off x="141471" y="2992118"/>
            <a:ext cx="2719240" cy="2631412"/>
            <a:chOff x="159867" y="2781683"/>
            <a:chExt cx="3072836" cy="2762983"/>
          </a:xfrm>
        </p:grpSpPr>
        <p:grpSp>
          <p:nvGrpSpPr>
            <p:cNvPr id="6" name="Группа 715"/>
            <p:cNvGrpSpPr/>
            <p:nvPr/>
          </p:nvGrpSpPr>
          <p:grpSpPr>
            <a:xfrm>
              <a:off x="159867" y="2781683"/>
              <a:ext cx="3072836" cy="2762983"/>
              <a:chOff x="159867" y="2781683"/>
              <a:chExt cx="3072836" cy="2762983"/>
            </a:xfrm>
          </p:grpSpPr>
          <p:sp>
            <p:nvSpPr>
              <p:cNvPr id="4" name="Скругленная прямоугольная выноска 3"/>
              <p:cNvSpPr/>
              <p:nvPr/>
            </p:nvSpPr>
            <p:spPr>
              <a:xfrm>
                <a:off x="263499" y="2781683"/>
                <a:ext cx="2969204" cy="1574614"/>
              </a:xfrm>
              <a:prstGeom prst="wedgeRoundRectCallout">
                <a:avLst/>
              </a:prstGeom>
              <a:gradFill>
                <a:gsLst>
                  <a:gs pos="0">
                    <a:schemeClr val="accent5">
                      <a:alpha val="28000"/>
                    </a:schemeClr>
                  </a:gs>
                  <a:gs pos="100000">
                    <a:schemeClr val="accent2">
                      <a:alpha val="48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Рисунок 34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480" t="15638" r="3186" b="26748"/>
              <a:stretch/>
            </p:blipFill>
            <p:spPr>
              <a:xfrm>
                <a:off x="307975" y="2805113"/>
                <a:ext cx="2870375" cy="1515923"/>
              </a:xfrm>
              <a:prstGeom prst="roundRect">
                <a:avLst>
                  <a:gd name="adj" fmla="val 12748"/>
                </a:avLst>
              </a:prstGeom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67" y="3957139"/>
                <a:ext cx="1222320" cy="1170583"/>
              </a:xfrm>
              <a:prstGeom prst="rect">
                <a:avLst/>
              </a:prstGeom>
            </p:spPr>
          </p:pic>
          <p:sp>
            <p:nvSpPr>
              <p:cNvPr id="762" name="TextBox 761"/>
              <p:cNvSpPr txBox="1"/>
              <p:nvPr/>
            </p:nvSpPr>
            <p:spPr>
              <a:xfrm>
                <a:off x="265299" y="5088687"/>
                <a:ext cx="2873353" cy="455979"/>
              </a:xfrm>
              <a:prstGeom prst="homePlat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197122"/>
                <a:r>
                  <a:rPr lang="ru-RU" dirty="0" smtClean="0">
                    <a:ln w="3175" cmpd="sng">
                      <a:solidFill>
                        <a:schemeClr val="bg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Здоровый человек</a:t>
                </a:r>
                <a:endParaRPr lang="ru-RU" dirty="0">
                  <a:ln w="3175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Группа 31"/>
            <p:cNvGrpSpPr/>
            <p:nvPr/>
          </p:nvGrpSpPr>
          <p:grpSpPr>
            <a:xfrm>
              <a:off x="308736" y="3069787"/>
              <a:ext cx="2870361" cy="1024366"/>
              <a:chOff x="-4190509" y="2266127"/>
              <a:chExt cx="4685247" cy="1672060"/>
            </a:xfrm>
          </p:grpSpPr>
          <p:grpSp>
            <p:nvGrpSpPr>
              <p:cNvPr id="8" name="Группа 25"/>
              <p:cNvGrpSpPr/>
              <p:nvPr/>
            </p:nvGrpSpPr>
            <p:grpSpPr>
              <a:xfrm>
                <a:off x="-4190509" y="2500738"/>
                <a:ext cx="1143204" cy="1245097"/>
                <a:chOff x="-4190509" y="2500738"/>
                <a:chExt cx="1143204" cy="1245097"/>
              </a:xfrm>
              <a:solidFill>
                <a:srgbClr val="FCECA8"/>
              </a:solidFill>
            </p:grpSpPr>
            <p:sp>
              <p:nvSpPr>
                <p:cNvPr id="25" name="Полилиния 24"/>
                <p:cNvSpPr/>
                <p:nvPr/>
              </p:nvSpPr>
              <p:spPr>
                <a:xfrm>
                  <a:off x="-4190307" y="2500738"/>
                  <a:ext cx="1143002" cy="624198"/>
                </a:xfrm>
                <a:custGeom>
                  <a:avLst/>
                  <a:gdLst>
                    <a:gd name="connsiteX0" fmla="*/ 0 w 1581344"/>
                    <a:gd name="connsiteY0" fmla="*/ 371277 h 613755"/>
                    <a:gd name="connsiteX1" fmla="*/ 438150 w 1581344"/>
                    <a:gd name="connsiteY1" fmla="*/ 368895 h 613755"/>
                    <a:gd name="connsiteX2" fmla="*/ 764381 w 1581344"/>
                    <a:gd name="connsiteY2" fmla="*/ 295077 h 613755"/>
                    <a:gd name="connsiteX3" fmla="*/ 1169193 w 1581344"/>
                    <a:gd name="connsiteY3" fmla="*/ 25995 h 613755"/>
                    <a:gd name="connsiteX4" fmla="*/ 1433512 w 1581344"/>
                    <a:gd name="connsiteY4" fmla="*/ 30758 h 613755"/>
                    <a:gd name="connsiteX5" fmla="*/ 1581150 w 1581344"/>
                    <a:gd name="connsiteY5" fmla="*/ 204589 h 613755"/>
                    <a:gd name="connsiteX6" fmla="*/ 1404937 w 1581344"/>
                    <a:gd name="connsiteY6" fmla="*/ 273645 h 613755"/>
                    <a:gd name="connsiteX7" fmla="*/ 1545431 w 1581344"/>
                    <a:gd name="connsiteY7" fmla="*/ 395089 h 613755"/>
                    <a:gd name="connsiteX8" fmla="*/ 1559718 w 1581344"/>
                    <a:gd name="connsiteY8" fmla="*/ 564158 h 613755"/>
                    <a:gd name="connsiteX9" fmla="*/ 1488281 w 1581344"/>
                    <a:gd name="connsiteY9" fmla="*/ 609402 h 613755"/>
                    <a:gd name="connsiteX10" fmla="*/ 1476375 w 1581344"/>
                    <a:gd name="connsiteY10" fmla="*/ 609402 h 613755"/>
                    <a:gd name="connsiteX0" fmla="*/ 0 w 1581344"/>
                    <a:gd name="connsiteY0" fmla="*/ 373635 h 616113"/>
                    <a:gd name="connsiteX1" fmla="*/ 438150 w 1581344"/>
                    <a:gd name="connsiteY1" fmla="*/ 371253 h 616113"/>
                    <a:gd name="connsiteX2" fmla="*/ 711993 w 1581344"/>
                    <a:gd name="connsiteY2" fmla="*/ 330773 h 616113"/>
                    <a:gd name="connsiteX3" fmla="*/ 1169193 w 1581344"/>
                    <a:gd name="connsiteY3" fmla="*/ 28353 h 616113"/>
                    <a:gd name="connsiteX4" fmla="*/ 1433512 w 1581344"/>
                    <a:gd name="connsiteY4" fmla="*/ 33116 h 616113"/>
                    <a:gd name="connsiteX5" fmla="*/ 1581150 w 1581344"/>
                    <a:gd name="connsiteY5" fmla="*/ 206947 h 616113"/>
                    <a:gd name="connsiteX6" fmla="*/ 1404937 w 1581344"/>
                    <a:gd name="connsiteY6" fmla="*/ 276003 h 616113"/>
                    <a:gd name="connsiteX7" fmla="*/ 1545431 w 1581344"/>
                    <a:gd name="connsiteY7" fmla="*/ 397447 h 616113"/>
                    <a:gd name="connsiteX8" fmla="*/ 1559718 w 1581344"/>
                    <a:gd name="connsiteY8" fmla="*/ 566516 h 616113"/>
                    <a:gd name="connsiteX9" fmla="*/ 1488281 w 1581344"/>
                    <a:gd name="connsiteY9" fmla="*/ 611760 h 616113"/>
                    <a:gd name="connsiteX10" fmla="*/ 1476375 w 1581344"/>
                    <a:gd name="connsiteY10" fmla="*/ 611760 h 616113"/>
                    <a:gd name="connsiteX0" fmla="*/ 0 w 1581345"/>
                    <a:gd name="connsiteY0" fmla="*/ 364642 h 607120"/>
                    <a:gd name="connsiteX1" fmla="*/ 438150 w 1581345"/>
                    <a:gd name="connsiteY1" fmla="*/ 362260 h 607120"/>
                    <a:gd name="connsiteX2" fmla="*/ 711993 w 1581345"/>
                    <a:gd name="connsiteY2" fmla="*/ 321780 h 607120"/>
                    <a:gd name="connsiteX3" fmla="*/ 1166811 w 1581345"/>
                    <a:gd name="connsiteY3" fmla="*/ 33648 h 607120"/>
                    <a:gd name="connsiteX4" fmla="*/ 1433512 w 1581345"/>
                    <a:gd name="connsiteY4" fmla="*/ 24123 h 607120"/>
                    <a:gd name="connsiteX5" fmla="*/ 1581150 w 1581345"/>
                    <a:gd name="connsiteY5" fmla="*/ 197954 h 607120"/>
                    <a:gd name="connsiteX6" fmla="*/ 1404937 w 1581345"/>
                    <a:gd name="connsiteY6" fmla="*/ 267010 h 607120"/>
                    <a:gd name="connsiteX7" fmla="*/ 1545431 w 1581345"/>
                    <a:gd name="connsiteY7" fmla="*/ 388454 h 607120"/>
                    <a:gd name="connsiteX8" fmla="*/ 1559718 w 1581345"/>
                    <a:gd name="connsiteY8" fmla="*/ 557523 h 607120"/>
                    <a:gd name="connsiteX9" fmla="*/ 1488281 w 1581345"/>
                    <a:gd name="connsiteY9" fmla="*/ 602767 h 607120"/>
                    <a:gd name="connsiteX10" fmla="*/ 1476375 w 1581345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24198"/>
                    <a:gd name="connsiteX1" fmla="*/ 438150 w 1581150"/>
                    <a:gd name="connsiteY1" fmla="*/ 362260 h 624198"/>
                    <a:gd name="connsiteX2" fmla="*/ 711993 w 1581150"/>
                    <a:gd name="connsiteY2" fmla="*/ 321780 h 624198"/>
                    <a:gd name="connsiteX3" fmla="*/ 1166811 w 1581150"/>
                    <a:gd name="connsiteY3" fmla="*/ 33648 h 624198"/>
                    <a:gd name="connsiteX4" fmla="*/ 1433512 w 1581150"/>
                    <a:gd name="connsiteY4" fmla="*/ 24123 h 624198"/>
                    <a:gd name="connsiteX5" fmla="*/ 1581150 w 1581150"/>
                    <a:gd name="connsiteY5" fmla="*/ 197954 h 624198"/>
                    <a:gd name="connsiteX6" fmla="*/ 1397793 w 1581150"/>
                    <a:gd name="connsiteY6" fmla="*/ 281298 h 624198"/>
                    <a:gd name="connsiteX7" fmla="*/ 1545431 w 1581150"/>
                    <a:gd name="connsiteY7" fmla="*/ 388454 h 624198"/>
                    <a:gd name="connsiteX8" fmla="*/ 1559718 w 1581150"/>
                    <a:gd name="connsiteY8" fmla="*/ 557523 h 624198"/>
                    <a:gd name="connsiteX9" fmla="*/ 1483519 w 1581150"/>
                    <a:gd name="connsiteY9" fmla="*/ 624198 h 624198"/>
                    <a:gd name="connsiteX0" fmla="*/ 0 w 1808673"/>
                    <a:gd name="connsiteY0" fmla="*/ 358410 h 624198"/>
                    <a:gd name="connsiteX1" fmla="*/ 665673 w 1808673"/>
                    <a:gd name="connsiteY1" fmla="*/ 362260 h 624198"/>
                    <a:gd name="connsiteX2" fmla="*/ 939516 w 1808673"/>
                    <a:gd name="connsiteY2" fmla="*/ 321780 h 624198"/>
                    <a:gd name="connsiteX3" fmla="*/ 1394334 w 1808673"/>
                    <a:gd name="connsiteY3" fmla="*/ 33648 h 624198"/>
                    <a:gd name="connsiteX4" fmla="*/ 1661035 w 1808673"/>
                    <a:gd name="connsiteY4" fmla="*/ 24123 h 624198"/>
                    <a:gd name="connsiteX5" fmla="*/ 1808673 w 1808673"/>
                    <a:gd name="connsiteY5" fmla="*/ 197954 h 624198"/>
                    <a:gd name="connsiteX6" fmla="*/ 1625316 w 1808673"/>
                    <a:gd name="connsiteY6" fmla="*/ 281298 h 624198"/>
                    <a:gd name="connsiteX7" fmla="*/ 1772954 w 1808673"/>
                    <a:gd name="connsiteY7" fmla="*/ 388454 h 624198"/>
                    <a:gd name="connsiteX8" fmla="*/ 1787241 w 1808673"/>
                    <a:gd name="connsiteY8" fmla="*/ 557523 h 624198"/>
                    <a:gd name="connsiteX9" fmla="*/ 1711042 w 1808673"/>
                    <a:gd name="connsiteY9" fmla="*/ 624198 h 624198"/>
                    <a:gd name="connsiteX0" fmla="*/ 0 w 1143000"/>
                    <a:gd name="connsiteY0" fmla="*/ 362260 h 624198"/>
                    <a:gd name="connsiteX1" fmla="*/ 273843 w 1143000"/>
                    <a:gd name="connsiteY1" fmla="*/ 321780 h 624198"/>
                    <a:gd name="connsiteX2" fmla="*/ 728661 w 1143000"/>
                    <a:gd name="connsiteY2" fmla="*/ 33648 h 624198"/>
                    <a:gd name="connsiteX3" fmla="*/ 995362 w 1143000"/>
                    <a:gd name="connsiteY3" fmla="*/ 24123 h 624198"/>
                    <a:gd name="connsiteX4" fmla="*/ 1143000 w 1143000"/>
                    <a:gd name="connsiteY4" fmla="*/ 197954 h 624198"/>
                    <a:gd name="connsiteX5" fmla="*/ 959643 w 1143000"/>
                    <a:gd name="connsiteY5" fmla="*/ 281298 h 624198"/>
                    <a:gd name="connsiteX6" fmla="*/ 1107281 w 1143000"/>
                    <a:gd name="connsiteY6" fmla="*/ 388454 h 624198"/>
                    <a:gd name="connsiteX7" fmla="*/ 1121568 w 1143000"/>
                    <a:gd name="connsiteY7" fmla="*/ 557523 h 624198"/>
                    <a:gd name="connsiteX8" fmla="*/ 1045369 w 1143000"/>
                    <a:gd name="connsiteY8" fmla="*/ 624198 h 62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0" h="624198">
                      <a:moveTo>
                        <a:pt x="0" y="362260"/>
                      </a:moveTo>
                      <a:cubicBezTo>
                        <a:pt x="156586" y="356155"/>
                        <a:pt x="152400" y="376549"/>
                        <a:pt x="273843" y="321780"/>
                      </a:cubicBezTo>
                      <a:cubicBezTo>
                        <a:pt x="395286" y="267011"/>
                        <a:pt x="608408" y="83257"/>
                        <a:pt x="728661" y="33648"/>
                      </a:cubicBezTo>
                      <a:cubicBezTo>
                        <a:pt x="848914" y="-15961"/>
                        <a:pt x="926306" y="-3261"/>
                        <a:pt x="995362" y="24123"/>
                      </a:cubicBezTo>
                      <a:cubicBezTo>
                        <a:pt x="1064418" y="51507"/>
                        <a:pt x="1123950" y="114610"/>
                        <a:pt x="1143000" y="197954"/>
                      </a:cubicBezTo>
                      <a:cubicBezTo>
                        <a:pt x="1012032" y="152710"/>
                        <a:pt x="972740" y="199543"/>
                        <a:pt x="959643" y="281298"/>
                      </a:cubicBezTo>
                      <a:cubicBezTo>
                        <a:pt x="946546" y="363053"/>
                        <a:pt x="1024334" y="431712"/>
                        <a:pt x="1107281" y="388454"/>
                      </a:cubicBezTo>
                      <a:cubicBezTo>
                        <a:pt x="1133078" y="430920"/>
                        <a:pt x="1131093" y="521804"/>
                        <a:pt x="1121568" y="557523"/>
                      </a:cubicBezTo>
                      <a:cubicBezTo>
                        <a:pt x="1081484" y="543236"/>
                        <a:pt x="1050826" y="536191"/>
                        <a:pt x="1045369" y="624198"/>
                      </a:cubicBezTo>
                    </a:path>
                  </a:pathLst>
                </a:custGeom>
                <a:grpFill/>
                <a:ln>
                  <a:solidFill>
                    <a:srgbClr val="33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 flipV="1">
                  <a:off x="-4190509" y="3121637"/>
                  <a:ext cx="1143004" cy="624198"/>
                </a:xfrm>
                <a:custGeom>
                  <a:avLst/>
                  <a:gdLst>
                    <a:gd name="connsiteX0" fmla="*/ 0 w 1581344"/>
                    <a:gd name="connsiteY0" fmla="*/ 371277 h 613755"/>
                    <a:gd name="connsiteX1" fmla="*/ 438150 w 1581344"/>
                    <a:gd name="connsiteY1" fmla="*/ 368895 h 613755"/>
                    <a:gd name="connsiteX2" fmla="*/ 764381 w 1581344"/>
                    <a:gd name="connsiteY2" fmla="*/ 295077 h 613755"/>
                    <a:gd name="connsiteX3" fmla="*/ 1169193 w 1581344"/>
                    <a:gd name="connsiteY3" fmla="*/ 25995 h 613755"/>
                    <a:gd name="connsiteX4" fmla="*/ 1433512 w 1581344"/>
                    <a:gd name="connsiteY4" fmla="*/ 30758 h 613755"/>
                    <a:gd name="connsiteX5" fmla="*/ 1581150 w 1581344"/>
                    <a:gd name="connsiteY5" fmla="*/ 204589 h 613755"/>
                    <a:gd name="connsiteX6" fmla="*/ 1404937 w 1581344"/>
                    <a:gd name="connsiteY6" fmla="*/ 273645 h 613755"/>
                    <a:gd name="connsiteX7" fmla="*/ 1545431 w 1581344"/>
                    <a:gd name="connsiteY7" fmla="*/ 395089 h 613755"/>
                    <a:gd name="connsiteX8" fmla="*/ 1559718 w 1581344"/>
                    <a:gd name="connsiteY8" fmla="*/ 564158 h 613755"/>
                    <a:gd name="connsiteX9" fmla="*/ 1488281 w 1581344"/>
                    <a:gd name="connsiteY9" fmla="*/ 609402 h 613755"/>
                    <a:gd name="connsiteX10" fmla="*/ 1476375 w 1581344"/>
                    <a:gd name="connsiteY10" fmla="*/ 609402 h 613755"/>
                    <a:gd name="connsiteX0" fmla="*/ 0 w 1581344"/>
                    <a:gd name="connsiteY0" fmla="*/ 373635 h 616113"/>
                    <a:gd name="connsiteX1" fmla="*/ 438150 w 1581344"/>
                    <a:gd name="connsiteY1" fmla="*/ 371253 h 616113"/>
                    <a:gd name="connsiteX2" fmla="*/ 711993 w 1581344"/>
                    <a:gd name="connsiteY2" fmla="*/ 330773 h 616113"/>
                    <a:gd name="connsiteX3" fmla="*/ 1169193 w 1581344"/>
                    <a:gd name="connsiteY3" fmla="*/ 28353 h 616113"/>
                    <a:gd name="connsiteX4" fmla="*/ 1433512 w 1581344"/>
                    <a:gd name="connsiteY4" fmla="*/ 33116 h 616113"/>
                    <a:gd name="connsiteX5" fmla="*/ 1581150 w 1581344"/>
                    <a:gd name="connsiteY5" fmla="*/ 206947 h 616113"/>
                    <a:gd name="connsiteX6" fmla="*/ 1404937 w 1581344"/>
                    <a:gd name="connsiteY6" fmla="*/ 276003 h 616113"/>
                    <a:gd name="connsiteX7" fmla="*/ 1545431 w 1581344"/>
                    <a:gd name="connsiteY7" fmla="*/ 397447 h 616113"/>
                    <a:gd name="connsiteX8" fmla="*/ 1559718 w 1581344"/>
                    <a:gd name="connsiteY8" fmla="*/ 566516 h 616113"/>
                    <a:gd name="connsiteX9" fmla="*/ 1488281 w 1581344"/>
                    <a:gd name="connsiteY9" fmla="*/ 611760 h 616113"/>
                    <a:gd name="connsiteX10" fmla="*/ 1476375 w 1581344"/>
                    <a:gd name="connsiteY10" fmla="*/ 611760 h 616113"/>
                    <a:gd name="connsiteX0" fmla="*/ 0 w 1581345"/>
                    <a:gd name="connsiteY0" fmla="*/ 364642 h 607120"/>
                    <a:gd name="connsiteX1" fmla="*/ 438150 w 1581345"/>
                    <a:gd name="connsiteY1" fmla="*/ 362260 h 607120"/>
                    <a:gd name="connsiteX2" fmla="*/ 711993 w 1581345"/>
                    <a:gd name="connsiteY2" fmla="*/ 321780 h 607120"/>
                    <a:gd name="connsiteX3" fmla="*/ 1166811 w 1581345"/>
                    <a:gd name="connsiteY3" fmla="*/ 33648 h 607120"/>
                    <a:gd name="connsiteX4" fmla="*/ 1433512 w 1581345"/>
                    <a:gd name="connsiteY4" fmla="*/ 24123 h 607120"/>
                    <a:gd name="connsiteX5" fmla="*/ 1581150 w 1581345"/>
                    <a:gd name="connsiteY5" fmla="*/ 197954 h 607120"/>
                    <a:gd name="connsiteX6" fmla="*/ 1404937 w 1581345"/>
                    <a:gd name="connsiteY6" fmla="*/ 267010 h 607120"/>
                    <a:gd name="connsiteX7" fmla="*/ 1545431 w 1581345"/>
                    <a:gd name="connsiteY7" fmla="*/ 388454 h 607120"/>
                    <a:gd name="connsiteX8" fmla="*/ 1559718 w 1581345"/>
                    <a:gd name="connsiteY8" fmla="*/ 557523 h 607120"/>
                    <a:gd name="connsiteX9" fmla="*/ 1488281 w 1581345"/>
                    <a:gd name="connsiteY9" fmla="*/ 602767 h 607120"/>
                    <a:gd name="connsiteX10" fmla="*/ 1476375 w 1581345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24198"/>
                    <a:gd name="connsiteX1" fmla="*/ 438150 w 1581150"/>
                    <a:gd name="connsiteY1" fmla="*/ 362260 h 624198"/>
                    <a:gd name="connsiteX2" fmla="*/ 711993 w 1581150"/>
                    <a:gd name="connsiteY2" fmla="*/ 321780 h 624198"/>
                    <a:gd name="connsiteX3" fmla="*/ 1166811 w 1581150"/>
                    <a:gd name="connsiteY3" fmla="*/ 33648 h 624198"/>
                    <a:gd name="connsiteX4" fmla="*/ 1433512 w 1581150"/>
                    <a:gd name="connsiteY4" fmla="*/ 24123 h 624198"/>
                    <a:gd name="connsiteX5" fmla="*/ 1581150 w 1581150"/>
                    <a:gd name="connsiteY5" fmla="*/ 197954 h 624198"/>
                    <a:gd name="connsiteX6" fmla="*/ 1397793 w 1581150"/>
                    <a:gd name="connsiteY6" fmla="*/ 281298 h 624198"/>
                    <a:gd name="connsiteX7" fmla="*/ 1545431 w 1581150"/>
                    <a:gd name="connsiteY7" fmla="*/ 388454 h 624198"/>
                    <a:gd name="connsiteX8" fmla="*/ 1559718 w 1581150"/>
                    <a:gd name="connsiteY8" fmla="*/ 557523 h 624198"/>
                    <a:gd name="connsiteX9" fmla="*/ 1483519 w 1581150"/>
                    <a:gd name="connsiteY9" fmla="*/ 624198 h 624198"/>
                    <a:gd name="connsiteX0" fmla="*/ 0 w 1789973"/>
                    <a:gd name="connsiteY0" fmla="*/ 358410 h 624198"/>
                    <a:gd name="connsiteX1" fmla="*/ 646973 w 1789973"/>
                    <a:gd name="connsiteY1" fmla="*/ 362260 h 624198"/>
                    <a:gd name="connsiteX2" fmla="*/ 920816 w 1789973"/>
                    <a:gd name="connsiteY2" fmla="*/ 321780 h 624198"/>
                    <a:gd name="connsiteX3" fmla="*/ 1375634 w 1789973"/>
                    <a:gd name="connsiteY3" fmla="*/ 33648 h 624198"/>
                    <a:gd name="connsiteX4" fmla="*/ 1642335 w 1789973"/>
                    <a:gd name="connsiteY4" fmla="*/ 24123 h 624198"/>
                    <a:gd name="connsiteX5" fmla="*/ 1789973 w 1789973"/>
                    <a:gd name="connsiteY5" fmla="*/ 197954 h 624198"/>
                    <a:gd name="connsiteX6" fmla="*/ 1606616 w 1789973"/>
                    <a:gd name="connsiteY6" fmla="*/ 281298 h 624198"/>
                    <a:gd name="connsiteX7" fmla="*/ 1754254 w 1789973"/>
                    <a:gd name="connsiteY7" fmla="*/ 388454 h 624198"/>
                    <a:gd name="connsiteX8" fmla="*/ 1768541 w 1789973"/>
                    <a:gd name="connsiteY8" fmla="*/ 557523 h 624198"/>
                    <a:gd name="connsiteX9" fmla="*/ 1692342 w 1789973"/>
                    <a:gd name="connsiteY9" fmla="*/ 624198 h 624198"/>
                    <a:gd name="connsiteX0" fmla="*/ 0 w 1143000"/>
                    <a:gd name="connsiteY0" fmla="*/ 362260 h 624198"/>
                    <a:gd name="connsiteX1" fmla="*/ 273843 w 1143000"/>
                    <a:gd name="connsiteY1" fmla="*/ 321780 h 624198"/>
                    <a:gd name="connsiteX2" fmla="*/ 728661 w 1143000"/>
                    <a:gd name="connsiteY2" fmla="*/ 33648 h 624198"/>
                    <a:gd name="connsiteX3" fmla="*/ 995362 w 1143000"/>
                    <a:gd name="connsiteY3" fmla="*/ 24123 h 624198"/>
                    <a:gd name="connsiteX4" fmla="*/ 1143000 w 1143000"/>
                    <a:gd name="connsiteY4" fmla="*/ 197954 h 624198"/>
                    <a:gd name="connsiteX5" fmla="*/ 959643 w 1143000"/>
                    <a:gd name="connsiteY5" fmla="*/ 281298 h 624198"/>
                    <a:gd name="connsiteX6" fmla="*/ 1107281 w 1143000"/>
                    <a:gd name="connsiteY6" fmla="*/ 388454 h 624198"/>
                    <a:gd name="connsiteX7" fmla="*/ 1121568 w 1143000"/>
                    <a:gd name="connsiteY7" fmla="*/ 557523 h 624198"/>
                    <a:gd name="connsiteX8" fmla="*/ 1045369 w 1143000"/>
                    <a:gd name="connsiteY8" fmla="*/ 624198 h 62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0" h="624198">
                      <a:moveTo>
                        <a:pt x="0" y="362260"/>
                      </a:moveTo>
                      <a:cubicBezTo>
                        <a:pt x="153469" y="356155"/>
                        <a:pt x="152400" y="376549"/>
                        <a:pt x="273843" y="321780"/>
                      </a:cubicBezTo>
                      <a:cubicBezTo>
                        <a:pt x="395286" y="267011"/>
                        <a:pt x="608408" y="83257"/>
                        <a:pt x="728661" y="33648"/>
                      </a:cubicBezTo>
                      <a:cubicBezTo>
                        <a:pt x="848914" y="-15961"/>
                        <a:pt x="926306" y="-3261"/>
                        <a:pt x="995362" y="24123"/>
                      </a:cubicBezTo>
                      <a:cubicBezTo>
                        <a:pt x="1064418" y="51507"/>
                        <a:pt x="1123950" y="114610"/>
                        <a:pt x="1143000" y="197954"/>
                      </a:cubicBezTo>
                      <a:cubicBezTo>
                        <a:pt x="1012032" y="152710"/>
                        <a:pt x="972740" y="199543"/>
                        <a:pt x="959643" y="281298"/>
                      </a:cubicBezTo>
                      <a:cubicBezTo>
                        <a:pt x="946546" y="363053"/>
                        <a:pt x="1024334" y="431712"/>
                        <a:pt x="1107281" y="388454"/>
                      </a:cubicBezTo>
                      <a:cubicBezTo>
                        <a:pt x="1133078" y="430920"/>
                        <a:pt x="1131093" y="521804"/>
                        <a:pt x="1121568" y="557523"/>
                      </a:cubicBezTo>
                      <a:cubicBezTo>
                        <a:pt x="1081484" y="543236"/>
                        <a:pt x="1050826" y="536191"/>
                        <a:pt x="1045369" y="624198"/>
                      </a:cubicBezTo>
                    </a:path>
                  </a:pathLst>
                </a:custGeom>
                <a:grpFill/>
                <a:ln>
                  <a:solidFill>
                    <a:srgbClr val="33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9" name="Полилиния 28"/>
              <p:cNvSpPr/>
              <p:nvPr/>
            </p:nvSpPr>
            <p:spPr>
              <a:xfrm>
                <a:off x="-4186286" y="2875186"/>
                <a:ext cx="1023456" cy="498205"/>
              </a:xfrm>
              <a:custGeom>
                <a:avLst/>
                <a:gdLst>
                  <a:gd name="connsiteX0" fmla="*/ 2381 w 1485900"/>
                  <a:gd name="connsiteY0" fmla="*/ 0 h 488156"/>
                  <a:gd name="connsiteX1" fmla="*/ 1435894 w 1485900"/>
                  <a:gd name="connsiteY1" fmla="*/ 202406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57849"/>
                  <a:gd name="connsiteY0" fmla="*/ 0 h 488156"/>
                  <a:gd name="connsiteX1" fmla="*/ 1435894 w 1457849"/>
                  <a:gd name="connsiteY1" fmla="*/ 202406 h 488156"/>
                  <a:gd name="connsiteX2" fmla="*/ 1457849 w 1457849"/>
                  <a:gd name="connsiteY2" fmla="*/ 254794 h 488156"/>
                  <a:gd name="connsiteX3" fmla="*/ 1393031 w 1457849"/>
                  <a:gd name="connsiteY3" fmla="*/ 369094 h 488156"/>
                  <a:gd name="connsiteX4" fmla="*/ 397669 w 1457849"/>
                  <a:gd name="connsiteY4" fmla="*/ 478631 h 488156"/>
                  <a:gd name="connsiteX5" fmla="*/ 0 w 1457849"/>
                  <a:gd name="connsiteY5" fmla="*/ 488156 h 488156"/>
                  <a:gd name="connsiteX6" fmla="*/ 2381 w 1457849"/>
                  <a:gd name="connsiteY6" fmla="*/ 0 h 488156"/>
                  <a:gd name="connsiteX0" fmla="*/ 2381 w 1457849"/>
                  <a:gd name="connsiteY0" fmla="*/ 0 h 470116"/>
                  <a:gd name="connsiteX1" fmla="*/ 1435894 w 1457849"/>
                  <a:gd name="connsiteY1" fmla="*/ 184366 h 470116"/>
                  <a:gd name="connsiteX2" fmla="*/ 1457849 w 1457849"/>
                  <a:gd name="connsiteY2" fmla="*/ 236754 h 470116"/>
                  <a:gd name="connsiteX3" fmla="*/ 1393031 w 1457849"/>
                  <a:gd name="connsiteY3" fmla="*/ 351054 h 470116"/>
                  <a:gd name="connsiteX4" fmla="*/ 397669 w 1457849"/>
                  <a:gd name="connsiteY4" fmla="*/ 460591 h 470116"/>
                  <a:gd name="connsiteX5" fmla="*/ 0 w 1457849"/>
                  <a:gd name="connsiteY5" fmla="*/ 470116 h 470116"/>
                  <a:gd name="connsiteX6" fmla="*/ 2381 w 1457849"/>
                  <a:gd name="connsiteY6" fmla="*/ 0 h 470116"/>
                  <a:gd name="connsiteX0" fmla="*/ 2381 w 1457849"/>
                  <a:gd name="connsiteY0" fmla="*/ 0 h 470116"/>
                  <a:gd name="connsiteX1" fmla="*/ 621887 w 1457849"/>
                  <a:gd name="connsiteY1" fmla="*/ 78537 h 470116"/>
                  <a:gd name="connsiteX2" fmla="*/ 1435894 w 1457849"/>
                  <a:gd name="connsiteY2" fmla="*/ 184366 h 470116"/>
                  <a:gd name="connsiteX3" fmla="*/ 1457849 w 1457849"/>
                  <a:gd name="connsiteY3" fmla="*/ 236754 h 470116"/>
                  <a:gd name="connsiteX4" fmla="*/ 1393031 w 1457849"/>
                  <a:gd name="connsiteY4" fmla="*/ 351054 h 470116"/>
                  <a:gd name="connsiteX5" fmla="*/ 397669 w 1457849"/>
                  <a:gd name="connsiteY5" fmla="*/ 460591 h 470116"/>
                  <a:gd name="connsiteX6" fmla="*/ 0 w 1457849"/>
                  <a:gd name="connsiteY6" fmla="*/ 470116 h 470116"/>
                  <a:gd name="connsiteX7" fmla="*/ 2381 w 1457849"/>
                  <a:gd name="connsiteY7" fmla="*/ 0 h 470116"/>
                  <a:gd name="connsiteX0" fmla="*/ 2381 w 1457849"/>
                  <a:gd name="connsiteY0" fmla="*/ 2647 h 472763"/>
                  <a:gd name="connsiteX1" fmla="*/ 668639 w 1457849"/>
                  <a:gd name="connsiteY1" fmla="*/ 0 h 472763"/>
                  <a:gd name="connsiteX2" fmla="*/ 1435894 w 1457849"/>
                  <a:gd name="connsiteY2" fmla="*/ 187013 h 472763"/>
                  <a:gd name="connsiteX3" fmla="*/ 1457849 w 1457849"/>
                  <a:gd name="connsiteY3" fmla="*/ 239401 h 472763"/>
                  <a:gd name="connsiteX4" fmla="*/ 1393031 w 1457849"/>
                  <a:gd name="connsiteY4" fmla="*/ 353701 h 472763"/>
                  <a:gd name="connsiteX5" fmla="*/ 397669 w 1457849"/>
                  <a:gd name="connsiteY5" fmla="*/ 463238 h 472763"/>
                  <a:gd name="connsiteX6" fmla="*/ 0 w 1457849"/>
                  <a:gd name="connsiteY6" fmla="*/ 472763 h 472763"/>
                  <a:gd name="connsiteX7" fmla="*/ 2381 w 1457849"/>
                  <a:gd name="connsiteY7" fmla="*/ 2647 h 472763"/>
                  <a:gd name="connsiteX0" fmla="*/ 2381 w 1457849"/>
                  <a:gd name="connsiteY0" fmla="*/ 2647 h 472763"/>
                  <a:gd name="connsiteX1" fmla="*/ 668639 w 1457849"/>
                  <a:gd name="connsiteY1" fmla="*/ 0 h 472763"/>
                  <a:gd name="connsiteX2" fmla="*/ 1435894 w 1457849"/>
                  <a:gd name="connsiteY2" fmla="*/ 187013 h 472763"/>
                  <a:gd name="connsiteX3" fmla="*/ 1457849 w 1457849"/>
                  <a:gd name="connsiteY3" fmla="*/ 239401 h 472763"/>
                  <a:gd name="connsiteX4" fmla="*/ 1393031 w 1457849"/>
                  <a:gd name="connsiteY4" fmla="*/ 353701 h 472763"/>
                  <a:gd name="connsiteX5" fmla="*/ 606492 w 1457849"/>
                  <a:gd name="connsiteY5" fmla="*/ 463239 h 472763"/>
                  <a:gd name="connsiteX6" fmla="*/ 0 w 1457849"/>
                  <a:gd name="connsiteY6" fmla="*/ 472763 h 472763"/>
                  <a:gd name="connsiteX7" fmla="*/ 2381 w 1457849"/>
                  <a:gd name="connsiteY7" fmla="*/ 2647 h 472763"/>
                  <a:gd name="connsiteX0" fmla="*/ 2 w 1682993"/>
                  <a:gd name="connsiteY0" fmla="*/ 0 h 479137"/>
                  <a:gd name="connsiteX1" fmla="*/ 893783 w 1682993"/>
                  <a:gd name="connsiteY1" fmla="*/ 6374 h 479137"/>
                  <a:gd name="connsiteX2" fmla="*/ 1661038 w 1682993"/>
                  <a:gd name="connsiteY2" fmla="*/ 193387 h 479137"/>
                  <a:gd name="connsiteX3" fmla="*/ 1682993 w 1682993"/>
                  <a:gd name="connsiteY3" fmla="*/ 245775 h 479137"/>
                  <a:gd name="connsiteX4" fmla="*/ 1618175 w 1682993"/>
                  <a:gd name="connsiteY4" fmla="*/ 360075 h 479137"/>
                  <a:gd name="connsiteX5" fmla="*/ 831636 w 1682993"/>
                  <a:gd name="connsiteY5" fmla="*/ 469613 h 479137"/>
                  <a:gd name="connsiteX6" fmla="*/ 225144 w 1682993"/>
                  <a:gd name="connsiteY6" fmla="*/ 479137 h 479137"/>
                  <a:gd name="connsiteX7" fmla="*/ 2 w 1682993"/>
                  <a:gd name="connsiteY7" fmla="*/ 0 h 479137"/>
                  <a:gd name="connsiteX0" fmla="*/ 22 w 1683013"/>
                  <a:gd name="connsiteY0" fmla="*/ 0 h 473123"/>
                  <a:gd name="connsiteX1" fmla="*/ 893803 w 1683013"/>
                  <a:gd name="connsiteY1" fmla="*/ 6374 h 473123"/>
                  <a:gd name="connsiteX2" fmla="*/ 1661058 w 1683013"/>
                  <a:gd name="connsiteY2" fmla="*/ 193387 h 473123"/>
                  <a:gd name="connsiteX3" fmla="*/ 1683013 w 1683013"/>
                  <a:gd name="connsiteY3" fmla="*/ 245775 h 473123"/>
                  <a:gd name="connsiteX4" fmla="*/ 1618195 w 1683013"/>
                  <a:gd name="connsiteY4" fmla="*/ 360075 h 473123"/>
                  <a:gd name="connsiteX5" fmla="*/ 831656 w 1683013"/>
                  <a:gd name="connsiteY5" fmla="*/ 469613 h 473123"/>
                  <a:gd name="connsiteX6" fmla="*/ 19457 w 1683013"/>
                  <a:gd name="connsiteY6" fmla="*/ 473123 h 473123"/>
                  <a:gd name="connsiteX7" fmla="*/ 22 w 1683013"/>
                  <a:gd name="connsiteY7" fmla="*/ 0 h 473123"/>
                  <a:gd name="connsiteX0" fmla="*/ 6226 w 1689217"/>
                  <a:gd name="connsiteY0" fmla="*/ 0 h 480623"/>
                  <a:gd name="connsiteX1" fmla="*/ 900007 w 1689217"/>
                  <a:gd name="connsiteY1" fmla="*/ 6374 h 480623"/>
                  <a:gd name="connsiteX2" fmla="*/ 1667262 w 1689217"/>
                  <a:gd name="connsiteY2" fmla="*/ 193387 h 480623"/>
                  <a:gd name="connsiteX3" fmla="*/ 1689217 w 1689217"/>
                  <a:gd name="connsiteY3" fmla="*/ 245775 h 480623"/>
                  <a:gd name="connsiteX4" fmla="*/ 1624399 w 1689217"/>
                  <a:gd name="connsiteY4" fmla="*/ 360075 h 480623"/>
                  <a:gd name="connsiteX5" fmla="*/ 837860 w 1689217"/>
                  <a:gd name="connsiteY5" fmla="*/ 469613 h 480623"/>
                  <a:gd name="connsiteX6" fmla="*/ 0 w 1689217"/>
                  <a:gd name="connsiteY6" fmla="*/ 480623 h 480623"/>
                  <a:gd name="connsiteX7" fmla="*/ 6226 w 1689217"/>
                  <a:gd name="connsiteY7" fmla="*/ 0 h 480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217" h="480623">
                    <a:moveTo>
                      <a:pt x="6226" y="0"/>
                    </a:moveTo>
                    <a:lnTo>
                      <a:pt x="900007" y="6374"/>
                    </a:lnTo>
                    <a:lnTo>
                      <a:pt x="1667262" y="193387"/>
                    </a:lnTo>
                    <a:lnTo>
                      <a:pt x="1689217" y="245775"/>
                    </a:lnTo>
                    <a:lnTo>
                      <a:pt x="1624399" y="360075"/>
                    </a:lnTo>
                    <a:lnTo>
                      <a:pt x="837860" y="469613"/>
                    </a:lnTo>
                    <a:lnTo>
                      <a:pt x="0" y="480623"/>
                    </a:lnTo>
                    <a:cubicBezTo>
                      <a:pt x="794" y="317904"/>
                      <a:pt x="5432" y="162719"/>
                      <a:pt x="6226" y="0"/>
                    </a:cubicBezTo>
                    <a:close/>
                  </a:path>
                </a:pathLst>
              </a:custGeom>
              <a:solidFill>
                <a:srgbClr val="FCE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 flipH="1">
                <a:off x="-808633" y="2860809"/>
                <a:ext cx="1295596" cy="494351"/>
              </a:xfrm>
              <a:custGeom>
                <a:avLst/>
                <a:gdLst>
                  <a:gd name="connsiteX0" fmla="*/ 2381 w 1485900"/>
                  <a:gd name="connsiteY0" fmla="*/ 0 h 488156"/>
                  <a:gd name="connsiteX1" fmla="*/ 1435894 w 1485900"/>
                  <a:gd name="connsiteY1" fmla="*/ 202406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85900"/>
                  <a:gd name="connsiteY0" fmla="*/ 0 h 488156"/>
                  <a:gd name="connsiteX1" fmla="*/ 1416844 w 1485900"/>
                  <a:gd name="connsiteY1" fmla="*/ 64573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85900"/>
                  <a:gd name="connsiteY0" fmla="*/ 0 h 488156"/>
                  <a:gd name="connsiteX1" fmla="*/ 1416844 w 1485900"/>
                  <a:gd name="connsiteY1" fmla="*/ 64573 h 488156"/>
                  <a:gd name="connsiteX2" fmla="*/ 1485900 w 1485900"/>
                  <a:gd name="connsiteY2" fmla="*/ 254794 h 488156"/>
                  <a:gd name="connsiteX3" fmla="*/ 1422587 w 1485900"/>
                  <a:gd name="connsiteY3" fmla="*/ 265346 h 488156"/>
                  <a:gd name="connsiteX4" fmla="*/ 1393031 w 1485900"/>
                  <a:gd name="connsiteY4" fmla="*/ 369094 h 488156"/>
                  <a:gd name="connsiteX5" fmla="*/ 397669 w 1485900"/>
                  <a:gd name="connsiteY5" fmla="*/ 478631 h 488156"/>
                  <a:gd name="connsiteX6" fmla="*/ 0 w 1485900"/>
                  <a:gd name="connsiteY6" fmla="*/ 488156 h 488156"/>
                  <a:gd name="connsiteX7" fmla="*/ 2381 w 1485900"/>
                  <a:gd name="connsiteY7" fmla="*/ 0 h 488156"/>
                  <a:gd name="connsiteX0" fmla="*/ 2381 w 1443037"/>
                  <a:gd name="connsiteY0" fmla="*/ 0 h 488156"/>
                  <a:gd name="connsiteX1" fmla="*/ 1416844 w 1443037"/>
                  <a:gd name="connsiteY1" fmla="*/ 64573 h 488156"/>
                  <a:gd name="connsiteX2" fmla="*/ 1443037 w 1443037"/>
                  <a:gd name="connsiteY2" fmla="*/ 185878 h 488156"/>
                  <a:gd name="connsiteX3" fmla="*/ 1422587 w 1443037"/>
                  <a:gd name="connsiteY3" fmla="*/ 265346 h 488156"/>
                  <a:gd name="connsiteX4" fmla="*/ 1393031 w 1443037"/>
                  <a:gd name="connsiteY4" fmla="*/ 369094 h 488156"/>
                  <a:gd name="connsiteX5" fmla="*/ 397669 w 1443037"/>
                  <a:gd name="connsiteY5" fmla="*/ 478631 h 488156"/>
                  <a:gd name="connsiteX6" fmla="*/ 0 w 1443037"/>
                  <a:gd name="connsiteY6" fmla="*/ 488156 h 488156"/>
                  <a:gd name="connsiteX7" fmla="*/ 2381 w 1443037"/>
                  <a:gd name="connsiteY7" fmla="*/ 0 h 488156"/>
                  <a:gd name="connsiteX0" fmla="*/ 0 w 1930403"/>
                  <a:gd name="connsiteY0" fmla="*/ 0 h 476906"/>
                  <a:gd name="connsiteX1" fmla="*/ 1904210 w 1930403"/>
                  <a:gd name="connsiteY1" fmla="*/ 53323 h 476906"/>
                  <a:gd name="connsiteX2" fmla="*/ 1930403 w 1930403"/>
                  <a:gd name="connsiteY2" fmla="*/ 174628 h 476906"/>
                  <a:gd name="connsiteX3" fmla="*/ 1909953 w 1930403"/>
                  <a:gd name="connsiteY3" fmla="*/ 254096 h 476906"/>
                  <a:gd name="connsiteX4" fmla="*/ 1880397 w 1930403"/>
                  <a:gd name="connsiteY4" fmla="*/ 357844 h 476906"/>
                  <a:gd name="connsiteX5" fmla="*/ 885035 w 1930403"/>
                  <a:gd name="connsiteY5" fmla="*/ 467381 h 476906"/>
                  <a:gd name="connsiteX6" fmla="*/ 487366 w 1930403"/>
                  <a:gd name="connsiteY6" fmla="*/ 476906 h 476906"/>
                  <a:gd name="connsiteX7" fmla="*/ 0 w 1930403"/>
                  <a:gd name="connsiteY7" fmla="*/ 0 h 476906"/>
                  <a:gd name="connsiteX0" fmla="*/ 16 w 1930419"/>
                  <a:gd name="connsiteY0" fmla="*/ 0 h 476906"/>
                  <a:gd name="connsiteX1" fmla="*/ 1904226 w 1930419"/>
                  <a:gd name="connsiteY1" fmla="*/ 53323 h 476906"/>
                  <a:gd name="connsiteX2" fmla="*/ 1930419 w 1930419"/>
                  <a:gd name="connsiteY2" fmla="*/ 174628 h 476906"/>
                  <a:gd name="connsiteX3" fmla="*/ 1909969 w 1930419"/>
                  <a:gd name="connsiteY3" fmla="*/ 254096 h 476906"/>
                  <a:gd name="connsiteX4" fmla="*/ 1880413 w 1930419"/>
                  <a:gd name="connsiteY4" fmla="*/ 357844 h 476906"/>
                  <a:gd name="connsiteX5" fmla="*/ 885051 w 1930419"/>
                  <a:gd name="connsiteY5" fmla="*/ 467381 h 476906"/>
                  <a:gd name="connsiteX6" fmla="*/ 24843 w 1930419"/>
                  <a:gd name="connsiteY6" fmla="*/ 476906 h 476906"/>
                  <a:gd name="connsiteX7" fmla="*/ 16 w 1930419"/>
                  <a:gd name="connsiteY7" fmla="*/ 0 h 476906"/>
                  <a:gd name="connsiteX0" fmla="*/ 40 w 1930443"/>
                  <a:gd name="connsiteY0" fmla="*/ 0 h 476906"/>
                  <a:gd name="connsiteX1" fmla="*/ 1904250 w 1930443"/>
                  <a:gd name="connsiteY1" fmla="*/ 53323 h 476906"/>
                  <a:gd name="connsiteX2" fmla="*/ 1930443 w 1930443"/>
                  <a:gd name="connsiteY2" fmla="*/ 174628 h 476906"/>
                  <a:gd name="connsiteX3" fmla="*/ 1909993 w 1930443"/>
                  <a:gd name="connsiteY3" fmla="*/ 254096 h 476906"/>
                  <a:gd name="connsiteX4" fmla="*/ 1880437 w 1930443"/>
                  <a:gd name="connsiteY4" fmla="*/ 357844 h 476906"/>
                  <a:gd name="connsiteX5" fmla="*/ 885075 w 1930443"/>
                  <a:gd name="connsiteY5" fmla="*/ 467381 h 476906"/>
                  <a:gd name="connsiteX6" fmla="*/ 9320 w 1930443"/>
                  <a:gd name="connsiteY6" fmla="*/ 476906 h 476906"/>
                  <a:gd name="connsiteX7" fmla="*/ 40 w 1930443"/>
                  <a:gd name="connsiteY7" fmla="*/ 0 h 47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0443" h="476906">
                    <a:moveTo>
                      <a:pt x="40" y="0"/>
                    </a:moveTo>
                    <a:lnTo>
                      <a:pt x="1904250" y="53323"/>
                    </a:lnTo>
                    <a:lnTo>
                      <a:pt x="1930443" y="174628"/>
                    </a:lnTo>
                    <a:cubicBezTo>
                      <a:pt x="1925214" y="175083"/>
                      <a:pt x="1915222" y="253641"/>
                      <a:pt x="1909993" y="254096"/>
                    </a:cubicBezTo>
                    <a:lnTo>
                      <a:pt x="1880437" y="357844"/>
                    </a:lnTo>
                    <a:lnTo>
                      <a:pt x="885075" y="467381"/>
                    </a:lnTo>
                    <a:lnTo>
                      <a:pt x="9320" y="476906"/>
                    </a:lnTo>
                    <a:cubicBezTo>
                      <a:pt x="10114" y="314187"/>
                      <a:pt x="-754" y="162719"/>
                      <a:pt x="40" y="0"/>
                    </a:cubicBezTo>
                    <a:close/>
                  </a:path>
                </a:pathLst>
              </a:custGeom>
              <a:solidFill>
                <a:srgbClr val="FCE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-971031" y="2266127"/>
                <a:ext cx="1465769" cy="741227"/>
              </a:xfrm>
              <a:custGeom>
                <a:avLst/>
                <a:gdLst>
                  <a:gd name="connsiteX0" fmla="*/ 1613208 w 1613208"/>
                  <a:gd name="connsiteY0" fmla="*/ 591983 h 1304742"/>
                  <a:gd name="connsiteX1" fmla="*/ 1324707 w 1613208"/>
                  <a:gd name="connsiteY1" fmla="*/ 596873 h 1304742"/>
                  <a:gd name="connsiteX2" fmla="*/ 1200016 w 1613208"/>
                  <a:gd name="connsiteY2" fmla="*/ 584648 h 1304742"/>
                  <a:gd name="connsiteX3" fmla="*/ 945745 w 1613208"/>
                  <a:gd name="connsiteY3" fmla="*/ 457513 h 1304742"/>
                  <a:gd name="connsiteX4" fmla="*/ 642575 w 1613208"/>
                  <a:gd name="connsiteY4" fmla="*/ 222800 h 1304742"/>
                  <a:gd name="connsiteX5" fmla="*/ 339405 w 1613208"/>
                  <a:gd name="connsiteY5" fmla="*/ 56546 h 1304742"/>
                  <a:gd name="connsiteX6" fmla="*/ 65574 w 1613208"/>
                  <a:gd name="connsiteY6" fmla="*/ 313 h 1304742"/>
                  <a:gd name="connsiteX7" fmla="*/ 6895 w 1613208"/>
                  <a:gd name="connsiteY7" fmla="*/ 76105 h 1304742"/>
                  <a:gd name="connsiteX8" fmla="*/ 182930 w 1613208"/>
                  <a:gd name="connsiteY8" fmla="*/ 364606 h 1304742"/>
                  <a:gd name="connsiteX9" fmla="*/ 180485 w 1613208"/>
                  <a:gd name="connsiteY9" fmla="*/ 516191 h 1304742"/>
                  <a:gd name="connsiteX10" fmla="*/ 170705 w 1613208"/>
                  <a:gd name="connsiteY10" fmla="*/ 1293675 h 1304742"/>
                  <a:gd name="connsiteX11" fmla="*/ 505659 w 1613208"/>
                  <a:gd name="connsiteY11" fmla="*/ 902488 h 1304742"/>
                  <a:gd name="connsiteX0" fmla="*/ 1613208 w 1613208"/>
                  <a:gd name="connsiteY0" fmla="*/ 591983 h 1293675"/>
                  <a:gd name="connsiteX1" fmla="*/ 1324707 w 1613208"/>
                  <a:gd name="connsiteY1" fmla="*/ 596873 h 1293675"/>
                  <a:gd name="connsiteX2" fmla="*/ 1200016 w 1613208"/>
                  <a:gd name="connsiteY2" fmla="*/ 584648 h 1293675"/>
                  <a:gd name="connsiteX3" fmla="*/ 945745 w 1613208"/>
                  <a:gd name="connsiteY3" fmla="*/ 457513 h 1293675"/>
                  <a:gd name="connsiteX4" fmla="*/ 642575 w 1613208"/>
                  <a:gd name="connsiteY4" fmla="*/ 222800 h 1293675"/>
                  <a:gd name="connsiteX5" fmla="*/ 339405 w 1613208"/>
                  <a:gd name="connsiteY5" fmla="*/ 56546 h 1293675"/>
                  <a:gd name="connsiteX6" fmla="*/ 65574 w 1613208"/>
                  <a:gd name="connsiteY6" fmla="*/ 313 h 1293675"/>
                  <a:gd name="connsiteX7" fmla="*/ 6895 w 1613208"/>
                  <a:gd name="connsiteY7" fmla="*/ 76105 h 1293675"/>
                  <a:gd name="connsiteX8" fmla="*/ 182930 w 1613208"/>
                  <a:gd name="connsiteY8" fmla="*/ 364606 h 1293675"/>
                  <a:gd name="connsiteX9" fmla="*/ 180485 w 1613208"/>
                  <a:gd name="connsiteY9" fmla="*/ 516191 h 1293675"/>
                  <a:gd name="connsiteX10" fmla="*/ 170705 w 1613208"/>
                  <a:gd name="connsiteY10" fmla="*/ 1293675 h 1293675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4375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741226"/>
                  <a:gd name="connsiteX1" fmla="*/ 1200016 w 1613208"/>
                  <a:gd name="connsiteY1" fmla="*/ 584648 h 741226"/>
                  <a:gd name="connsiteX2" fmla="*/ 945745 w 1613208"/>
                  <a:gd name="connsiteY2" fmla="*/ 457513 h 741226"/>
                  <a:gd name="connsiteX3" fmla="*/ 642575 w 1613208"/>
                  <a:gd name="connsiteY3" fmla="*/ 222800 h 741226"/>
                  <a:gd name="connsiteX4" fmla="*/ 339405 w 1613208"/>
                  <a:gd name="connsiteY4" fmla="*/ 56546 h 741226"/>
                  <a:gd name="connsiteX5" fmla="*/ 65574 w 1613208"/>
                  <a:gd name="connsiteY5" fmla="*/ 313 h 741226"/>
                  <a:gd name="connsiteX6" fmla="*/ 6895 w 1613208"/>
                  <a:gd name="connsiteY6" fmla="*/ 76105 h 741226"/>
                  <a:gd name="connsiteX7" fmla="*/ 182930 w 1613208"/>
                  <a:gd name="connsiteY7" fmla="*/ 364606 h 741226"/>
                  <a:gd name="connsiteX8" fmla="*/ 180485 w 1613208"/>
                  <a:gd name="connsiteY8" fmla="*/ 516191 h 741226"/>
                  <a:gd name="connsiteX9" fmla="*/ 170706 w 1613208"/>
                  <a:gd name="connsiteY9" fmla="*/ 741226 h 741226"/>
                  <a:gd name="connsiteX0" fmla="*/ 2106842 w 2106842"/>
                  <a:gd name="connsiteY0" fmla="*/ 588096 h 741226"/>
                  <a:gd name="connsiteX1" fmla="*/ 1200016 w 2106842"/>
                  <a:gd name="connsiteY1" fmla="*/ 584648 h 741226"/>
                  <a:gd name="connsiteX2" fmla="*/ 945745 w 2106842"/>
                  <a:gd name="connsiteY2" fmla="*/ 457513 h 741226"/>
                  <a:gd name="connsiteX3" fmla="*/ 642575 w 2106842"/>
                  <a:gd name="connsiteY3" fmla="*/ 222800 h 741226"/>
                  <a:gd name="connsiteX4" fmla="*/ 339405 w 2106842"/>
                  <a:gd name="connsiteY4" fmla="*/ 56546 h 741226"/>
                  <a:gd name="connsiteX5" fmla="*/ 65574 w 2106842"/>
                  <a:gd name="connsiteY5" fmla="*/ 313 h 741226"/>
                  <a:gd name="connsiteX6" fmla="*/ 6895 w 2106842"/>
                  <a:gd name="connsiteY6" fmla="*/ 76105 h 741226"/>
                  <a:gd name="connsiteX7" fmla="*/ 182930 w 2106842"/>
                  <a:gd name="connsiteY7" fmla="*/ 364606 h 741226"/>
                  <a:gd name="connsiteX8" fmla="*/ 180485 w 2106842"/>
                  <a:gd name="connsiteY8" fmla="*/ 516191 h 741226"/>
                  <a:gd name="connsiteX9" fmla="*/ 170706 w 2106842"/>
                  <a:gd name="connsiteY9" fmla="*/ 741226 h 741226"/>
                  <a:gd name="connsiteX0" fmla="*/ 2106842 w 2106842"/>
                  <a:gd name="connsiteY0" fmla="*/ 588096 h 741226"/>
                  <a:gd name="connsiteX1" fmla="*/ 1465768 w 2106842"/>
                  <a:gd name="connsiteY1" fmla="*/ 597231 h 741226"/>
                  <a:gd name="connsiteX2" fmla="*/ 1200016 w 2106842"/>
                  <a:gd name="connsiteY2" fmla="*/ 584648 h 741226"/>
                  <a:gd name="connsiteX3" fmla="*/ 945745 w 2106842"/>
                  <a:gd name="connsiteY3" fmla="*/ 457513 h 741226"/>
                  <a:gd name="connsiteX4" fmla="*/ 642575 w 2106842"/>
                  <a:gd name="connsiteY4" fmla="*/ 222800 h 741226"/>
                  <a:gd name="connsiteX5" fmla="*/ 339405 w 2106842"/>
                  <a:gd name="connsiteY5" fmla="*/ 56546 h 741226"/>
                  <a:gd name="connsiteX6" fmla="*/ 65574 w 2106842"/>
                  <a:gd name="connsiteY6" fmla="*/ 313 h 741226"/>
                  <a:gd name="connsiteX7" fmla="*/ 6895 w 2106842"/>
                  <a:gd name="connsiteY7" fmla="*/ 76105 h 741226"/>
                  <a:gd name="connsiteX8" fmla="*/ 182930 w 2106842"/>
                  <a:gd name="connsiteY8" fmla="*/ 364606 h 741226"/>
                  <a:gd name="connsiteX9" fmla="*/ 180485 w 2106842"/>
                  <a:gd name="connsiteY9" fmla="*/ 516191 h 741226"/>
                  <a:gd name="connsiteX10" fmla="*/ 170706 w 2106842"/>
                  <a:gd name="connsiteY10" fmla="*/ 741226 h 741226"/>
                  <a:gd name="connsiteX0" fmla="*/ 2106842 w 2106842"/>
                  <a:gd name="connsiteY0" fmla="*/ 588096 h 741226"/>
                  <a:gd name="connsiteX1" fmla="*/ 1465768 w 2106842"/>
                  <a:gd name="connsiteY1" fmla="*/ 597231 h 741226"/>
                  <a:gd name="connsiteX2" fmla="*/ 1200016 w 2106842"/>
                  <a:gd name="connsiteY2" fmla="*/ 584648 h 741226"/>
                  <a:gd name="connsiteX3" fmla="*/ 945745 w 2106842"/>
                  <a:gd name="connsiteY3" fmla="*/ 457513 h 741226"/>
                  <a:gd name="connsiteX4" fmla="*/ 642575 w 2106842"/>
                  <a:gd name="connsiteY4" fmla="*/ 222800 h 741226"/>
                  <a:gd name="connsiteX5" fmla="*/ 339405 w 2106842"/>
                  <a:gd name="connsiteY5" fmla="*/ 56546 h 741226"/>
                  <a:gd name="connsiteX6" fmla="*/ 65574 w 2106842"/>
                  <a:gd name="connsiteY6" fmla="*/ 313 h 741226"/>
                  <a:gd name="connsiteX7" fmla="*/ 6895 w 2106842"/>
                  <a:gd name="connsiteY7" fmla="*/ 76105 h 741226"/>
                  <a:gd name="connsiteX8" fmla="*/ 182930 w 2106842"/>
                  <a:gd name="connsiteY8" fmla="*/ 364606 h 741226"/>
                  <a:gd name="connsiteX9" fmla="*/ 180485 w 2106842"/>
                  <a:gd name="connsiteY9" fmla="*/ 516191 h 741226"/>
                  <a:gd name="connsiteX10" fmla="*/ 170706 w 2106842"/>
                  <a:gd name="connsiteY10" fmla="*/ 741226 h 741226"/>
                  <a:gd name="connsiteX0" fmla="*/ 1465768 w 1465768"/>
                  <a:gd name="connsiteY0" fmla="*/ 597231 h 741226"/>
                  <a:gd name="connsiteX1" fmla="*/ 1200016 w 1465768"/>
                  <a:gd name="connsiteY1" fmla="*/ 584648 h 741226"/>
                  <a:gd name="connsiteX2" fmla="*/ 945745 w 1465768"/>
                  <a:gd name="connsiteY2" fmla="*/ 457513 h 741226"/>
                  <a:gd name="connsiteX3" fmla="*/ 642575 w 1465768"/>
                  <a:gd name="connsiteY3" fmla="*/ 222800 h 741226"/>
                  <a:gd name="connsiteX4" fmla="*/ 339405 w 1465768"/>
                  <a:gd name="connsiteY4" fmla="*/ 56546 h 741226"/>
                  <a:gd name="connsiteX5" fmla="*/ 65574 w 1465768"/>
                  <a:gd name="connsiteY5" fmla="*/ 313 h 741226"/>
                  <a:gd name="connsiteX6" fmla="*/ 6895 w 1465768"/>
                  <a:gd name="connsiteY6" fmla="*/ 76105 h 741226"/>
                  <a:gd name="connsiteX7" fmla="*/ 182930 w 1465768"/>
                  <a:gd name="connsiteY7" fmla="*/ 364606 h 741226"/>
                  <a:gd name="connsiteX8" fmla="*/ 180485 w 1465768"/>
                  <a:gd name="connsiteY8" fmla="*/ 516191 h 741226"/>
                  <a:gd name="connsiteX9" fmla="*/ 170706 w 1465768"/>
                  <a:gd name="connsiteY9" fmla="*/ 741226 h 7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5768" h="741226">
                    <a:moveTo>
                      <a:pt x="1465768" y="597231"/>
                    </a:moveTo>
                    <a:cubicBezTo>
                      <a:pt x="1314630" y="596656"/>
                      <a:pt x="1325554" y="592386"/>
                      <a:pt x="1200016" y="584648"/>
                    </a:cubicBezTo>
                    <a:cubicBezTo>
                      <a:pt x="1074478" y="576910"/>
                      <a:pt x="1038652" y="517821"/>
                      <a:pt x="945745" y="457513"/>
                    </a:cubicBezTo>
                    <a:cubicBezTo>
                      <a:pt x="852838" y="397205"/>
                      <a:pt x="743632" y="289628"/>
                      <a:pt x="642575" y="222800"/>
                    </a:cubicBezTo>
                    <a:cubicBezTo>
                      <a:pt x="541518" y="155972"/>
                      <a:pt x="435572" y="93627"/>
                      <a:pt x="339405" y="56546"/>
                    </a:cubicBezTo>
                    <a:cubicBezTo>
                      <a:pt x="243238" y="19465"/>
                      <a:pt x="120992" y="-2947"/>
                      <a:pt x="65574" y="313"/>
                    </a:cubicBezTo>
                    <a:cubicBezTo>
                      <a:pt x="10156" y="3573"/>
                      <a:pt x="-12664" y="15390"/>
                      <a:pt x="6895" y="76105"/>
                    </a:cubicBezTo>
                    <a:cubicBezTo>
                      <a:pt x="26454" y="136820"/>
                      <a:pt x="153998" y="291258"/>
                      <a:pt x="182930" y="364606"/>
                    </a:cubicBezTo>
                    <a:cubicBezTo>
                      <a:pt x="211862" y="437954"/>
                      <a:pt x="182522" y="453421"/>
                      <a:pt x="180485" y="516191"/>
                    </a:cubicBezTo>
                    <a:cubicBezTo>
                      <a:pt x="178448" y="578961"/>
                      <a:pt x="178422" y="481580"/>
                      <a:pt x="170706" y="741226"/>
                    </a:cubicBezTo>
                  </a:path>
                </a:pathLst>
              </a:custGeom>
              <a:solidFill>
                <a:srgbClr val="FCECA8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 flipV="1">
                <a:off x="-986052" y="3006461"/>
                <a:ext cx="1465241" cy="931726"/>
              </a:xfrm>
              <a:custGeom>
                <a:avLst/>
                <a:gdLst>
                  <a:gd name="connsiteX0" fmla="*/ 1613208 w 1613208"/>
                  <a:gd name="connsiteY0" fmla="*/ 591983 h 1304742"/>
                  <a:gd name="connsiteX1" fmla="*/ 1324707 w 1613208"/>
                  <a:gd name="connsiteY1" fmla="*/ 596873 h 1304742"/>
                  <a:gd name="connsiteX2" fmla="*/ 1200016 w 1613208"/>
                  <a:gd name="connsiteY2" fmla="*/ 584648 h 1304742"/>
                  <a:gd name="connsiteX3" fmla="*/ 945745 w 1613208"/>
                  <a:gd name="connsiteY3" fmla="*/ 457513 h 1304742"/>
                  <a:gd name="connsiteX4" fmla="*/ 642575 w 1613208"/>
                  <a:gd name="connsiteY4" fmla="*/ 222800 h 1304742"/>
                  <a:gd name="connsiteX5" fmla="*/ 339405 w 1613208"/>
                  <a:gd name="connsiteY5" fmla="*/ 56546 h 1304742"/>
                  <a:gd name="connsiteX6" fmla="*/ 65574 w 1613208"/>
                  <a:gd name="connsiteY6" fmla="*/ 313 h 1304742"/>
                  <a:gd name="connsiteX7" fmla="*/ 6895 w 1613208"/>
                  <a:gd name="connsiteY7" fmla="*/ 76105 h 1304742"/>
                  <a:gd name="connsiteX8" fmla="*/ 182930 w 1613208"/>
                  <a:gd name="connsiteY8" fmla="*/ 364606 h 1304742"/>
                  <a:gd name="connsiteX9" fmla="*/ 180485 w 1613208"/>
                  <a:gd name="connsiteY9" fmla="*/ 516191 h 1304742"/>
                  <a:gd name="connsiteX10" fmla="*/ 170705 w 1613208"/>
                  <a:gd name="connsiteY10" fmla="*/ 1293675 h 1304742"/>
                  <a:gd name="connsiteX11" fmla="*/ 505659 w 1613208"/>
                  <a:gd name="connsiteY11" fmla="*/ 902488 h 1304742"/>
                  <a:gd name="connsiteX0" fmla="*/ 1613208 w 1613208"/>
                  <a:gd name="connsiteY0" fmla="*/ 591983 h 1293675"/>
                  <a:gd name="connsiteX1" fmla="*/ 1324707 w 1613208"/>
                  <a:gd name="connsiteY1" fmla="*/ 596873 h 1293675"/>
                  <a:gd name="connsiteX2" fmla="*/ 1200016 w 1613208"/>
                  <a:gd name="connsiteY2" fmla="*/ 584648 h 1293675"/>
                  <a:gd name="connsiteX3" fmla="*/ 945745 w 1613208"/>
                  <a:gd name="connsiteY3" fmla="*/ 457513 h 1293675"/>
                  <a:gd name="connsiteX4" fmla="*/ 642575 w 1613208"/>
                  <a:gd name="connsiteY4" fmla="*/ 222800 h 1293675"/>
                  <a:gd name="connsiteX5" fmla="*/ 339405 w 1613208"/>
                  <a:gd name="connsiteY5" fmla="*/ 56546 h 1293675"/>
                  <a:gd name="connsiteX6" fmla="*/ 65574 w 1613208"/>
                  <a:gd name="connsiteY6" fmla="*/ 313 h 1293675"/>
                  <a:gd name="connsiteX7" fmla="*/ 6895 w 1613208"/>
                  <a:gd name="connsiteY7" fmla="*/ 76105 h 1293675"/>
                  <a:gd name="connsiteX8" fmla="*/ 182930 w 1613208"/>
                  <a:gd name="connsiteY8" fmla="*/ 364606 h 1293675"/>
                  <a:gd name="connsiteX9" fmla="*/ 180485 w 1613208"/>
                  <a:gd name="connsiteY9" fmla="*/ 516191 h 1293675"/>
                  <a:gd name="connsiteX10" fmla="*/ 170705 w 1613208"/>
                  <a:gd name="connsiteY10" fmla="*/ 1293675 h 1293675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4375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803138"/>
                  <a:gd name="connsiteX1" fmla="*/ 1200016 w 1613208"/>
                  <a:gd name="connsiteY1" fmla="*/ 584648 h 803138"/>
                  <a:gd name="connsiteX2" fmla="*/ 945745 w 1613208"/>
                  <a:gd name="connsiteY2" fmla="*/ 457513 h 803138"/>
                  <a:gd name="connsiteX3" fmla="*/ 642575 w 1613208"/>
                  <a:gd name="connsiteY3" fmla="*/ 222800 h 803138"/>
                  <a:gd name="connsiteX4" fmla="*/ 339405 w 1613208"/>
                  <a:gd name="connsiteY4" fmla="*/ 56546 h 803138"/>
                  <a:gd name="connsiteX5" fmla="*/ 65574 w 1613208"/>
                  <a:gd name="connsiteY5" fmla="*/ 313 h 803138"/>
                  <a:gd name="connsiteX6" fmla="*/ 6895 w 1613208"/>
                  <a:gd name="connsiteY6" fmla="*/ 76105 h 803138"/>
                  <a:gd name="connsiteX7" fmla="*/ 182930 w 1613208"/>
                  <a:gd name="connsiteY7" fmla="*/ 364606 h 803138"/>
                  <a:gd name="connsiteX8" fmla="*/ 180485 w 1613208"/>
                  <a:gd name="connsiteY8" fmla="*/ 516191 h 803138"/>
                  <a:gd name="connsiteX9" fmla="*/ 180230 w 1613208"/>
                  <a:gd name="connsiteY9" fmla="*/ 803138 h 803138"/>
                  <a:gd name="connsiteX0" fmla="*/ 1613208 w 1613208"/>
                  <a:gd name="connsiteY0" fmla="*/ 591983 h 931726"/>
                  <a:gd name="connsiteX1" fmla="*/ 1200016 w 1613208"/>
                  <a:gd name="connsiteY1" fmla="*/ 584648 h 931726"/>
                  <a:gd name="connsiteX2" fmla="*/ 945745 w 1613208"/>
                  <a:gd name="connsiteY2" fmla="*/ 457513 h 931726"/>
                  <a:gd name="connsiteX3" fmla="*/ 642575 w 1613208"/>
                  <a:gd name="connsiteY3" fmla="*/ 222800 h 931726"/>
                  <a:gd name="connsiteX4" fmla="*/ 339405 w 1613208"/>
                  <a:gd name="connsiteY4" fmla="*/ 56546 h 931726"/>
                  <a:gd name="connsiteX5" fmla="*/ 65574 w 1613208"/>
                  <a:gd name="connsiteY5" fmla="*/ 313 h 931726"/>
                  <a:gd name="connsiteX6" fmla="*/ 6895 w 1613208"/>
                  <a:gd name="connsiteY6" fmla="*/ 76105 h 931726"/>
                  <a:gd name="connsiteX7" fmla="*/ 182930 w 1613208"/>
                  <a:gd name="connsiteY7" fmla="*/ 364606 h 931726"/>
                  <a:gd name="connsiteX8" fmla="*/ 180485 w 1613208"/>
                  <a:gd name="connsiteY8" fmla="*/ 516191 h 931726"/>
                  <a:gd name="connsiteX9" fmla="*/ 184993 w 1613208"/>
                  <a:gd name="connsiteY9" fmla="*/ 931726 h 931726"/>
                  <a:gd name="connsiteX0" fmla="*/ 2102956 w 2102956"/>
                  <a:gd name="connsiteY0" fmla="*/ 584209 h 931726"/>
                  <a:gd name="connsiteX1" fmla="*/ 1200016 w 2102956"/>
                  <a:gd name="connsiteY1" fmla="*/ 584648 h 931726"/>
                  <a:gd name="connsiteX2" fmla="*/ 945745 w 2102956"/>
                  <a:gd name="connsiteY2" fmla="*/ 457513 h 931726"/>
                  <a:gd name="connsiteX3" fmla="*/ 642575 w 2102956"/>
                  <a:gd name="connsiteY3" fmla="*/ 222800 h 931726"/>
                  <a:gd name="connsiteX4" fmla="*/ 339405 w 2102956"/>
                  <a:gd name="connsiteY4" fmla="*/ 56546 h 931726"/>
                  <a:gd name="connsiteX5" fmla="*/ 65574 w 2102956"/>
                  <a:gd name="connsiteY5" fmla="*/ 313 h 931726"/>
                  <a:gd name="connsiteX6" fmla="*/ 6895 w 2102956"/>
                  <a:gd name="connsiteY6" fmla="*/ 76105 h 931726"/>
                  <a:gd name="connsiteX7" fmla="*/ 182930 w 2102956"/>
                  <a:gd name="connsiteY7" fmla="*/ 364606 h 931726"/>
                  <a:gd name="connsiteX8" fmla="*/ 180485 w 2102956"/>
                  <a:gd name="connsiteY8" fmla="*/ 516191 h 931726"/>
                  <a:gd name="connsiteX9" fmla="*/ 184993 w 2102956"/>
                  <a:gd name="connsiteY9" fmla="*/ 931726 h 931726"/>
                  <a:gd name="connsiteX0" fmla="*/ 2102956 w 2102956"/>
                  <a:gd name="connsiteY0" fmla="*/ 584209 h 931726"/>
                  <a:gd name="connsiteX1" fmla="*/ 1465240 w 2102956"/>
                  <a:gd name="connsiteY1" fmla="*/ 592855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2102956 w 2102956"/>
                  <a:gd name="connsiteY0" fmla="*/ 584209 h 931726"/>
                  <a:gd name="connsiteX1" fmla="*/ 1465240 w 2102956"/>
                  <a:gd name="connsiteY1" fmla="*/ 592855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1465240 w 1465240"/>
                  <a:gd name="connsiteY0" fmla="*/ 592855 h 931726"/>
                  <a:gd name="connsiteX1" fmla="*/ 1200016 w 1465240"/>
                  <a:gd name="connsiteY1" fmla="*/ 584648 h 931726"/>
                  <a:gd name="connsiteX2" fmla="*/ 945745 w 1465240"/>
                  <a:gd name="connsiteY2" fmla="*/ 457513 h 931726"/>
                  <a:gd name="connsiteX3" fmla="*/ 642575 w 1465240"/>
                  <a:gd name="connsiteY3" fmla="*/ 222800 h 931726"/>
                  <a:gd name="connsiteX4" fmla="*/ 339405 w 1465240"/>
                  <a:gd name="connsiteY4" fmla="*/ 56546 h 931726"/>
                  <a:gd name="connsiteX5" fmla="*/ 65574 w 1465240"/>
                  <a:gd name="connsiteY5" fmla="*/ 313 h 931726"/>
                  <a:gd name="connsiteX6" fmla="*/ 6895 w 1465240"/>
                  <a:gd name="connsiteY6" fmla="*/ 76105 h 931726"/>
                  <a:gd name="connsiteX7" fmla="*/ 182930 w 1465240"/>
                  <a:gd name="connsiteY7" fmla="*/ 364606 h 931726"/>
                  <a:gd name="connsiteX8" fmla="*/ 180485 w 1465240"/>
                  <a:gd name="connsiteY8" fmla="*/ 516191 h 931726"/>
                  <a:gd name="connsiteX9" fmla="*/ 184993 w 1465240"/>
                  <a:gd name="connsiteY9" fmla="*/ 931726 h 9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5240" h="931726">
                    <a:moveTo>
                      <a:pt x="1465240" y="592855"/>
                    </a:moveTo>
                    <a:cubicBezTo>
                      <a:pt x="1314750" y="592928"/>
                      <a:pt x="1317693" y="583884"/>
                      <a:pt x="1200016" y="584648"/>
                    </a:cubicBezTo>
                    <a:cubicBezTo>
                      <a:pt x="1082339" y="585412"/>
                      <a:pt x="1038652" y="517821"/>
                      <a:pt x="945745" y="457513"/>
                    </a:cubicBezTo>
                    <a:cubicBezTo>
                      <a:pt x="852838" y="397205"/>
                      <a:pt x="743632" y="289628"/>
                      <a:pt x="642575" y="222800"/>
                    </a:cubicBezTo>
                    <a:cubicBezTo>
                      <a:pt x="541518" y="155972"/>
                      <a:pt x="435572" y="93627"/>
                      <a:pt x="339405" y="56546"/>
                    </a:cubicBezTo>
                    <a:cubicBezTo>
                      <a:pt x="243238" y="19465"/>
                      <a:pt x="120992" y="-2947"/>
                      <a:pt x="65574" y="313"/>
                    </a:cubicBezTo>
                    <a:cubicBezTo>
                      <a:pt x="10156" y="3573"/>
                      <a:pt x="-12664" y="15390"/>
                      <a:pt x="6895" y="76105"/>
                    </a:cubicBezTo>
                    <a:cubicBezTo>
                      <a:pt x="26454" y="136820"/>
                      <a:pt x="153998" y="291258"/>
                      <a:pt x="182930" y="364606"/>
                    </a:cubicBezTo>
                    <a:cubicBezTo>
                      <a:pt x="211862" y="437954"/>
                      <a:pt x="180141" y="421671"/>
                      <a:pt x="180485" y="516191"/>
                    </a:cubicBezTo>
                    <a:cubicBezTo>
                      <a:pt x="180829" y="610711"/>
                      <a:pt x="192709" y="672080"/>
                      <a:pt x="184993" y="931726"/>
                    </a:cubicBezTo>
                  </a:path>
                </a:pathLst>
              </a:custGeom>
              <a:solidFill>
                <a:srgbClr val="FCECA8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-876287" y="2572445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-876287" y="2788547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-876287" y="3004651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Овал 37"/>
              <p:cNvSpPr/>
              <p:nvPr/>
            </p:nvSpPr>
            <p:spPr>
              <a:xfrm>
                <a:off x="-876287" y="3220752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Овал 38"/>
              <p:cNvSpPr/>
              <p:nvPr/>
            </p:nvSpPr>
            <p:spPr>
              <a:xfrm>
                <a:off x="-876287" y="3436854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90" name="Oval 94"/>
          <p:cNvSpPr>
            <a:spLocks noChangeAspect="1" noChangeArrowheads="1"/>
          </p:cNvSpPr>
          <p:nvPr/>
        </p:nvSpPr>
        <p:spPr bwMode="auto">
          <a:xfrm flipV="1">
            <a:off x="905633" y="3517572"/>
            <a:ext cx="45315" cy="51337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91" name="Oval 95"/>
          <p:cNvSpPr>
            <a:spLocks noChangeAspect="1" noChangeArrowheads="1"/>
          </p:cNvSpPr>
          <p:nvPr/>
        </p:nvSpPr>
        <p:spPr bwMode="auto">
          <a:xfrm flipV="1">
            <a:off x="905632" y="3877211"/>
            <a:ext cx="45317" cy="5138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92" name="Oval 96"/>
          <p:cNvSpPr>
            <a:spLocks noChangeAspect="1" noChangeArrowheads="1"/>
          </p:cNvSpPr>
          <p:nvPr/>
        </p:nvSpPr>
        <p:spPr bwMode="auto">
          <a:xfrm flipV="1">
            <a:off x="905632" y="3697369"/>
            <a:ext cx="45317" cy="5138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93" name="Oval 98"/>
          <p:cNvSpPr>
            <a:spLocks noChangeAspect="1" noChangeArrowheads="1"/>
          </p:cNvSpPr>
          <p:nvPr/>
        </p:nvSpPr>
        <p:spPr bwMode="auto">
          <a:xfrm flipV="1">
            <a:off x="905633" y="3787728"/>
            <a:ext cx="45315" cy="50510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94" name="Oval 99"/>
          <p:cNvSpPr>
            <a:spLocks noChangeAspect="1" noChangeArrowheads="1"/>
          </p:cNvSpPr>
          <p:nvPr/>
        </p:nvSpPr>
        <p:spPr bwMode="auto">
          <a:xfrm flipV="1">
            <a:off x="905633" y="3607886"/>
            <a:ext cx="45315" cy="50510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95" name="Oval 100"/>
          <p:cNvSpPr>
            <a:spLocks noChangeAspect="1" noChangeArrowheads="1"/>
          </p:cNvSpPr>
          <p:nvPr/>
        </p:nvSpPr>
        <p:spPr bwMode="auto">
          <a:xfrm flipV="1">
            <a:off x="905633" y="3967615"/>
            <a:ext cx="45315" cy="4962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150" name="Oval 107"/>
          <p:cNvSpPr>
            <a:spLocks noChangeAspect="1" noChangeArrowheads="1"/>
          </p:cNvSpPr>
          <p:nvPr/>
        </p:nvSpPr>
        <p:spPr bwMode="auto">
          <a:xfrm flipV="1">
            <a:off x="2010478" y="3525911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152" name="Oval 107"/>
          <p:cNvSpPr>
            <a:spLocks noChangeAspect="1" noChangeArrowheads="1"/>
          </p:cNvSpPr>
          <p:nvPr/>
        </p:nvSpPr>
        <p:spPr bwMode="auto">
          <a:xfrm flipV="1">
            <a:off x="2010478" y="3701318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153" name="Oval 107"/>
          <p:cNvSpPr>
            <a:spLocks noChangeAspect="1" noChangeArrowheads="1"/>
          </p:cNvSpPr>
          <p:nvPr/>
        </p:nvSpPr>
        <p:spPr bwMode="auto">
          <a:xfrm flipV="1">
            <a:off x="2010478" y="3613614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155" name="Oval 107"/>
          <p:cNvSpPr>
            <a:spLocks noChangeAspect="1" noChangeArrowheads="1"/>
          </p:cNvSpPr>
          <p:nvPr/>
        </p:nvSpPr>
        <p:spPr bwMode="auto">
          <a:xfrm flipV="1">
            <a:off x="2010478" y="3789022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156" name="Oval 107"/>
          <p:cNvSpPr>
            <a:spLocks noChangeAspect="1" noChangeArrowheads="1"/>
          </p:cNvSpPr>
          <p:nvPr/>
        </p:nvSpPr>
        <p:spPr bwMode="auto">
          <a:xfrm flipV="1">
            <a:off x="2010478" y="3876726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159" name="Oval 107"/>
          <p:cNvSpPr>
            <a:spLocks noChangeAspect="1" noChangeArrowheads="1"/>
          </p:cNvSpPr>
          <p:nvPr/>
        </p:nvSpPr>
        <p:spPr bwMode="auto">
          <a:xfrm flipV="1">
            <a:off x="2010478" y="3964431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57" name="TextBox 256"/>
          <p:cNvSpPr txBox="1"/>
          <p:nvPr/>
        </p:nvSpPr>
        <p:spPr>
          <a:xfrm>
            <a:off x="-52564" y="2627033"/>
            <a:ext cx="1450502" cy="911597"/>
          </a:xfrm>
          <a:custGeom>
            <a:avLst/>
            <a:gdLst>
              <a:gd name="connsiteX0" fmla="*/ 0 w 2675411"/>
              <a:gd name="connsiteY0" fmla="*/ 0 h 923330"/>
              <a:gd name="connsiteX1" fmla="*/ 1560656 w 2675411"/>
              <a:gd name="connsiteY1" fmla="*/ 0 h 923330"/>
              <a:gd name="connsiteX2" fmla="*/ 1560656 w 2675411"/>
              <a:gd name="connsiteY2" fmla="*/ 0 h 923330"/>
              <a:gd name="connsiteX3" fmla="*/ 2229509 w 2675411"/>
              <a:gd name="connsiteY3" fmla="*/ 0 h 923330"/>
              <a:gd name="connsiteX4" fmla="*/ 2675411 w 2675411"/>
              <a:gd name="connsiteY4" fmla="*/ 0 h 923330"/>
              <a:gd name="connsiteX5" fmla="*/ 2675411 w 2675411"/>
              <a:gd name="connsiteY5" fmla="*/ 538609 h 923330"/>
              <a:gd name="connsiteX6" fmla="*/ 2675411 w 2675411"/>
              <a:gd name="connsiteY6" fmla="*/ 538609 h 923330"/>
              <a:gd name="connsiteX7" fmla="*/ 2675411 w 2675411"/>
              <a:gd name="connsiteY7" fmla="*/ 769442 h 923330"/>
              <a:gd name="connsiteX8" fmla="*/ 2675411 w 2675411"/>
              <a:gd name="connsiteY8" fmla="*/ 923330 h 923330"/>
              <a:gd name="connsiteX9" fmla="*/ 2229509 w 2675411"/>
              <a:gd name="connsiteY9" fmla="*/ 923330 h 923330"/>
              <a:gd name="connsiteX10" fmla="*/ 2113842 w 2675411"/>
              <a:gd name="connsiteY10" fmla="*/ 2477027 h 923330"/>
              <a:gd name="connsiteX11" fmla="*/ 1560656 w 2675411"/>
              <a:gd name="connsiteY11" fmla="*/ 923330 h 923330"/>
              <a:gd name="connsiteX12" fmla="*/ 0 w 2675411"/>
              <a:gd name="connsiteY12" fmla="*/ 923330 h 923330"/>
              <a:gd name="connsiteX13" fmla="*/ 0 w 2675411"/>
              <a:gd name="connsiteY13" fmla="*/ 769442 h 923330"/>
              <a:gd name="connsiteX14" fmla="*/ 0 w 2675411"/>
              <a:gd name="connsiteY14" fmla="*/ 538609 h 923330"/>
              <a:gd name="connsiteX15" fmla="*/ 0 w 2675411"/>
              <a:gd name="connsiteY15" fmla="*/ 538609 h 923330"/>
              <a:gd name="connsiteX16" fmla="*/ 0 w 2675411"/>
              <a:gd name="connsiteY16" fmla="*/ 0 h 923330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56065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20635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9111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538609 h 3019320"/>
              <a:gd name="connsiteX7" fmla="*/ 2675411 w 2675411"/>
              <a:gd name="connsiteY7" fmla="*/ 769442 h 3019320"/>
              <a:gd name="connsiteX8" fmla="*/ 2675411 w 2675411"/>
              <a:gd name="connsiteY8" fmla="*/ 923330 h 3019320"/>
              <a:gd name="connsiteX9" fmla="*/ 2229509 w 2675411"/>
              <a:gd name="connsiteY9" fmla="*/ 923330 h 3019320"/>
              <a:gd name="connsiteX10" fmla="*/ 1816183 w 2675411"/>
              <a:gd name="connsiteY10" fmla="*/ 3019320 h 3019320"/>
              <a:gd name="connsiteX11" fmla="*/ 1911176 w 2675411"/>
              <a:gd name="connsiteY11" fmla="*/ 923330 h 3019320"/>
              <a:gd name="connsiteX12" fmla="*/ 0 w 2675411"/>
              <a:gd name="connsiteY12" fmla="*/ 923330 h 3019320"/>
              <a:gd name="connsiteX13" fmla="*/ 0 w 2675411"/>
              <a:gd name="connsiteY13" fmla="*/ 769442 h 3019320"/>
              <a:gd name="connsiteX14" fmla="*/ 0 w 2675411"/>
              <a:gd name="connsiteY14" fmla="*/ 538609 h 3019320"/>
              <a:gd name="connsiteX15" fmla="*/ 0 w 2675411"/>
              <a:gd name="connsiteY15" fmla="*/ 538609 h 3019320"/>
              <a:gd name="connsiteX16" fmla="*/ 0 w 2675411"/>
              <a:gd name="connsiteY16" fmla="*/ 0 h 301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5411" h="3019320">
                <a:moveTo>
                  <a:pt x="0" y="0"/>
                </a:moveTo>
                <a:lnTo>
                  <a:pt x="1560656" y="0"/>
                </a:lnTo>
                <a:lnTo>
                  <a:pt x="1560656" y="0"/>
                </a:lnTo>
                <a:lnTo>
                  <a:pt x="2229509" y="0"/>
                </a:lnTo>
                <a:lnTo>
                  <a:pt x="2675411" y="0"/>
                </a:lnTo>
                <a:lnTo>
                  <a:pt x="2675411" y="538609"/>
                </a:lnTo>
                <a:lnTo>
                  <a:pt x="2675411" y="538609"/>
                </a:lnTo>
                <a:lnTo>
                  <a:pt x="2675411" y="769442"/>
                </a:lnTo>
                <a:lnTo>
                  <a:pt x="2675411" y="923330"/>
                </a:lnTo>
                <a:lnTo>
                  <a:pt x="2229509" y="923330"/>
                </a:lnTo>
                <a:lnTo>
                  <a:pt x="1816183" y="3019320"/>
                </a:lnTo>
                <a:lnTo>
                  <a:pt x="1911176" y="923330"/>
                </a:lnTo>
                <a:lnTo>
                  <a:pt x="0" y="923330"/>
                </a:lnTo>
                <a:lnTo>
                  <a:pt x="0" y="769442"/>
                </a:lnTo>
                <a:lnTo>
                  <a:pt x="0" y="538609"/>
                </a:lnTo>
                <a:lnTo>
                  <a:pt x="0" y="53860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448" tIns="32854" rIns="83448" bIns="41724" rtlCol="0">
            <a:noAutofit/>
          </a:bodyPr>
          <a:lstStyle/>
          <a:p>
            <a:pPr algn="ctr"/>
            <a:r>
              <a:rPr lang="ru-RU" sz="1500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Ацетилхолин</a:t>
            </a:r>
          </a:p>
        </p:txBody>
      </p:sp>
      <p:grpSp>
        <p:nvGrpSpPr>
          <p:cNvPr id="9" name="Group 14"/>
          <p:cNvGrpSpPr/>
          <p:nvPr/>
        </p:nvGrpSpPr>
        <p:grpSpPr>
          <a:xfrm>
            <a:off x="1551708" y="4025257"/>
            <a:ext cx="1620428" cy="924981"/>
            <a:chOff x="2282750" y="3995655"/>
            <a:chExt cx="1831139" cy="971230"/>
          </a:xfrm>
        </p:grpSpPr>
        <p:sp>
          <p:nvSpPr>
            <p:cNvPr id="258" name="TextBox 257"/>
            <p:cNvSpPr txBox="1"/>
            <p:nvPr/>
          </p:nvSpPr>
          <p:spPr>
            <a:xfrm flipH="1" flipV="1">
              <a:off x="2282750" y="3995655"/>
              <a:ext cx="1676534" cy="957177"/>
            </a:xfrm>
            <a:custGeom>
              <a:avLst/>
              <a:gdLst>
                <a:gd name="connsiteX0" fmla="*/ 0 w 2675411"/>
                <a:gd name="connsiteY0" fmla="*/ 0 h 923330"/>
                <a:gd name="connsiteX1" fmla="*/ 1560656 w 2675411"/>
                <a:gd name="connsiteY1" fmla="*/ 0 h 923330"/>
                <a:gd name="connsiteX2" fmla="*/ 1560656 w 2675411"/>
                <a:gd name="connsiteY2" fmla="*/ 0 h 923330"/>
                <a:gd name="connsiteX3" fmla="*/ 2229509 w 2675411"/>
                <a:gd name="connsiteY3" fmla="*/ 0 h 923330"/>
                <a:gd name="connsiteX4" fmla="*/ 2675411 w 2675411"/>
                <a:gd name="connsiteY4" fmla="*/ 0 h 923330"/>
                <a:gd name="connsiteX5" fmla="*/ 2675411 w 2675411"/>
                <a:gd name="connsiteY5" fmla="*/ 538609 h 923330"/>
                <a:gd name="connsiteX6" fmla="*/ 2675411 w 2675411"/>
                <a:gd name="connsiteY6" fmla="*/ 538609 h 923330"/>
                <a:gd name="connsiteX7" fmla="*/ 2675411 w 2675411"/>
                <a:gd name="connsiteY7" fmla="*/ 769442 h 923330"/>
                <a:gd name="connsiteX8" fmla="*/ 2675411 w 2675411"/>
                <a:gd name="connsiteY8" fmla="*/ 923330 h 923330"/>
                <a:gd name="connsiteX9" fmla="*/ 2229509 w 2675411"/>
                <a:gd name="connsiteY9" fmla="*/ 923330 h 923330"/>
                <a:gd name="connsiteX10" fmla="*/ 2113842 w 2675411"/>
                <a:gd name="connsiteY10" fmla="*/ 2477027 h 923330"/>
                <a:gd name="connsiteX11" fmla="*/ 1560656 w 2675411"/>
                <a:gd name="connsiteY11" fmla="*/ 923330 h 923330"/>
                <a:gd name="connsiteX12" fmla="*/ 0 w 2675411"/>
                <a:gd name="connsiteY12" fmla="*/ 923330 h 923330"/>
                <a:gd name="connsiteX13" fmla="*/ 0 w 2675411"/>
                <a:gd name="connsiteY13" fmla="*/ 769442 h 923330"/>
                <a:gd name="connsiteX14" fmla="*/ 0 w 2675411"/>
                <a:gd name="connsiteY14" fmla="*/ 538609 h 923330"/>
                <a:gd name="connsiteX15" fmla="*/ 0 w 2675411"/>
                <a:gd name="connsiteY15" fmla="*/ 538609 h 923330"/>
                <a:gd name="connsiteX16" fmla="*/ 0 w 2675411"/>
                <a:gd name="connsiteY16" fmla="*/ 0 h 923330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156065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206357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191117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3019320"/>
                <a:gd name="connsiteX1" fmla="*/ 1560656 w 2675411"/>
                <a:gd name="connsiteY1" fmla="*/ 0 h 3019320"/>
                <a:gd name="connsiteX2" fmla="*/ 1560656 w 2675411"/>
                <a:gd name="connsiteY2" fmla="*/ 0 h 3019320"/>
                <a:gd name="connsiteX3" fmla="*/ 2229509 w 2675411"/>
                <a:gd name="connsiteY3" fmla="*/ 0 h 3019320"/>
                <a:gd name="connsiteX4" fmla="*/ 2675411 w 2675411"/>
                <a:gd name="connsiteY4" fmla="*/ 0 h 3019320"/>
                <a:gd name="connsiteX5" fmla="*/ 2675411 w 2675411"/>
                <a:gd name="connsiteY5" fmla="*/ 538609 h 3019320"/>
                <a:gd name="connsiteX6" fmla="*/ 2675411 w 2675411"/>
                <a:gd name="connsiteY6" fmla="*/ 538609 h 3019320"/>
                <a:gd name="connsiteX7" fmla="*/ 2675411 w 2675411"/>
                <a:gd name="connsiteY7" fmla="*/ 769442 h 3019320"/>
                <a:gd name="connsiteX8" fmla="*/ 2675411 w 2675411"/>
                <a:gd name="connsiteY8" fmla="*/ 923330 h 3019320"/>
                <a:gd name="connsiteX9" fmla="*/ 2229509 w 2675411"/>
                <a:gd name="connsiteY9" fmla="*/ 923330 h 3019320"/>
                <a:gd name="connsiteX10" fmla="*/ 1816183 w 2675411"/>
                <a:gd name="connsiteY10" fmla="*/ 3019320 h 3019320"/>
                <a:gd name="connsiteX11" fmla="*/ 1911176 w 2675411"/>
                <a:gd name="connsiteY11" fmla="*/ 923330 h 3019320"/>
                <a:gd name="connsiteX12" fmla="*/ 0 w 2675411"/>
                <a:gd name="connsiteY12" fmla="*/ 923330 h 3019320"/>
                <a:gd name="connsiteX13" fmla="*/ 0 w 2675411"/>
                <a:gd name="connsiteY13" fmla="*/ 769442 h 3019320"/>
                <a:gd name="connsiteX14" fmla="*/ 0 w 2675411"/>
                <a:gd name="connsiteY14" fmla="*/ 538609 h 3019320"/>
                <a:gd name="connsiteX15" fmla="*/ 0 w 2675411"/>
                <a:gd name="connsiteY15" fmla="*/ 538609 h 3019320"/>
                <a:gd name="connsiteX16" fmla="*/ 0 w 2675411"/>
                <a:gd name="connsiteY16" fmla="*/ 0 h 30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75411" h="3019320">
                  <a:moveTo>
                    <a:pt x="0" y="0"/>
                  </a:moveTo>
                  <a:lnTo>
                    <a:pt x="1560656" y="0"/>
                  </a:lnTo>
                  <a:lnTo>
                    <a:pt x="1560656" y="0"/>
                  </a:lnTo>
                  <a:lnTo>
                    <a:pt x="2229509" y="0"/>
                  </a:lnTo>
                  <a:lnTo>
                    <a:pt x="2675411" y="0"/>
                  </a:lnTo>
                  <a:lnTo>
                    <a:pt x="2675411" y="538609"/>
                  </a:lnTo>
                  <a:lnTo>
                    <a:pt x="2675411" y="538609"/>
                  </a:lnTo>
                  <a:lnTo>
                    <a:pt x="2675411" y="769442"/>
                  </a:lnTo>
                  <a:lnTo>
                    <a:pt x="2675411" y="923330"/>
                  </a:lnTo>
                  <a:lnTo>
                    <a:pt x="2229509" y="923330"/>
                  </a:lnTo>
                  <a:lnTo>
                    <a:pt x="1816183" y="3019320"/>
                  </a:lnTo>
                  <a:lnTo>
                    <a:pt x="1911176" y="923330"/>
                  </a:lnTo>
                  <a:lnTo>
                    <a:pt x="0" y="923330"/>
                  </a:lnTo>
                  <a:lnTo>
                    <a:pt x="0" y="769442"/>
                  </a:lnTo>
                  <a:lnTo>
                    <a:pt x="0" y="538609"/>
                  </a:lnTo>
                  <a:lnTo>
                    <a:pt x="0" y="5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tIns="36000" rtlCol="0">
              <a:noAutofit/>
            </a:bodyPr>
            <a:lstStyle/>
            <a:p>
              <a:endParaRPr lang="ru-RU" sz="1500" b="1" spc="46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284543" y="4627562"/>
              <a:ext cx="1829346" cy="339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500" b="1" dirty="0" smtClean="0">
                  <a:ln w="13500">
                    <a:noFill/>
                    <a:prstDash val="solid"/>
                  </a:ln>
                  <a:solidFill>
                    <a:srgbClr val="606060"/>
                  </a:solidFill>
                  <a:effectLst>
                    <a:innerShdw blurRad="25400" dist="25400" dir="13500000">
                      <a:srgbClr val="000000">
                        <a:alpha val="60000"/>
                      </a:srgbClr>
                    </a:inn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Холинэстераза</a:t>
              </a:r>
              <a:endParaRPr lang="ru-RU" sz="1500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716"/>
          <p:cNvGrpSpPr/>
          <p:nvPr/>
        </p:nvGrpSpPr>
        <p:grpSpPr>
          <a:xfrm>
            <a:off x="3153110" y="2992118"/>
            <a:ext cx="2719240" cy="2631412"/>
            <a:chOff x="159867" y="2781683"/>
            <a:chExt cx="3072836" cy="2762983"/>
          </a:xfrm>
        </p:grpSpPr>
        <p:grpSp>
          <p:nvGrpSpPr>
            <p:cNvPr id="11" name="Группа 715"/>
            <p:cNvGrpSpPr/>
            <p:nvPr/>
          </p:nvGrpSpPr>
          <p:grpSpPr>
            <a:xfrm>
              <a:off x="159867" y="2781683"/>
              <a:ext cx="3072836" cy="2762983"/>
              <a:chOff x="159867" y="2781683"/>
              <a:chExt cx="3072836" cy="2762983"/>
            </a:xfrm>
          </p:grpSpPr>
          <p:sp>
            <p:nvSpPr>
              <p:cNvPr id="274" name="Скругленная прямоугольная выноска 3"/>
              <p:cNvSpPr/>
              <p:nvPr/>
            </p:nvSpPr>
            <p:spPr>
              <a:xfrm>
                <a:off x="263499" y="2781683"/>
                <a:ext cx="2969204" cy="1574614"/>
              </a:xfrm>
              <a:prstGeom prst="wedgeRoundRectCallout">
                <a:avLst/>
              </a:prstGeom>
              <a:gradFill>
                <a:gsLst>
                  <a:gs pos="0">
                    <a:schemeClr val="accent5">
                      <a:alpha val="28000"/>
                    </a:schemeClr>
                  </a:gs>
                  <a:gs pos="100000">
                    <a:schemeClr val="accent2">
                      <a:alpha val="48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5" name="Рисунок 34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480" t="15638" r="3186" b="26748"/>
              <a:stretch/>
            </p:blipFill>
            <p:spPr>
              <a:xfrm>
                <a:off x="307975" y="2805113"/>
                <a:ext cx="2870375" cy="1515923"/>
              </a:xfrm>
              <a:prstGeom prst="roundRect">
                <a:avLst>
                  <a:gd name="adj" fmla="val 12748"/>
                </a:avLst>
              </a:prstGeom>
            </p:spPr>
          </p:pic>
          <p:pic>
            <p:nvPicPr>
              <p:cNvPr id="276" name="Рисунок 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67" y="3957139"/>
                <a:ext cx="1222320" cy="1170583"/>
              </a:xfrm>
              <a:prstGeom prst="rect">
                <a:avLst/>
              </a:prstGeom>
            </p:spPr>
          </p:pic>
          <p:sp>
            <p:nvSpPr>
              <p:cNvPr id="277" name="TextBox 276"/>
              <p:cNvSpPr txBox="1"/>
              <p:nvPr/>
            </p:nvSpPr>
            <p:spPr>
              <a:xfrm>
                <a:off x="265299" y="5088687"/>
                <a:ext cx="2873353" cy="455979"/>
              </a:xfrm>
              <a:prstGeom prst="homePlate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197122"/>
                <a:r>
                  <a:rPr lang="ru-RU" dirty="0" smtClean="0">
                    <a:ln w="3175" cmpd="sng">
                      <a:solidFill>
                        <a:schemeClr val="bg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Нет терапии</a:t>
                </a:r>
                <a:endParaRPr lang="ru-RU" dirty="0">
                  <a:ln w="3175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5" name="Группа 31"/>
            <p:cNvGrpSpPr/>
            <p:nvPr/>
          </p:nvGrpSpPr>
          <p:grpSpPr>
            <a:xfrm>
              <a:off x="327960" y="3069787"/>
              <a:ext cx="2834188" cy="1024366"/>
              <a:chOff x="-4159129" y="2266127"/>
              <a:chExt cx="4626202" cy="1672060"/>
            </a:xfrm>
          </p:grpSpPr>
          <p:grpSp>
            <p:nvGrpSpPr>
              <p:cNvPr id="16" name="Группа 25"/>
              <p:cNvGrpSpPr/>
              <p:nvPr/>
            </p:nvGrpSpPr>
            <p:grpSpPr>
              <a:xfrm>
                <a:off x="-4159129" y="2500738"/>
                <a:ext cx="1143204" cy="1245098"/>
                <a:chOff x="-4159129" y="2500738"/>
                <a:chExt cx="1143204" cy="1245098"/>
              </a:xfrm>
              <a:solidFill>
                <a:srgbClr val="FCECA8"/>
              </a:solidFill>
            </p:grpSpPr>
            <p:sp>
              <p:nvSpPr>
                <p:cNvPr id="272" name="Полилиния 24"/>
                <p:cNvSpPr/>
                <p:nvPr/>
              </p:nvSpPr>
              <p:spPr>
                <a:xfrm>
                  <a:off x="-4158927" y="2500738"/>
                  <a:ext cx="1143002" cy="624198"/>
                </a:xfrm>
                <a:custGeom>
                  <a:avLst/>
                  <a:gdLst>
                    <a:gd name="connsiteX0" fmla="*/ 0 w 1581344"/>
                    <a:gd name="connsiteY0" fmla="*/ 371277 h 613755"/>
                    <a:gd name="connsiteX1" fmla="*/ 438150 w 1581344"/>
                    <a:gd name="connsiteY1" fmla="*/ 368895 h 613755"/>
                    <a:gd name="connsiteX2" fmla="*/ 764381 w 1581344"/>
                    <a:gd name="connsiteY2" fmla="*/ 295077 h 613755"/>
                    <a:gd name="connsiteX3" fmla="*/ 1169193 w 1581344"/>
                    <a:gd name="connsiteY3" fmla="*/ 25995 h 613755"/>
                    <a:gd name="connsiteX4" fmla="*/ 1433512 w 1581344"/>
                    <a:gd name="connsiteY4" fmla="*/ 30758 h 613755"/>
                    <a:gd name="connsiteX5" fmla="*/ 1581150 w 1581344"/>
                    <a:gd name="connsiteY5" fmla="*/ 204589 h 613755"/>
                    <a:gd name="connsiteX6" fmla="*/ 1404937 w 1581344"/>
                    <a:gd name="connsiteY6" fmla="*/ 273645 h 613755"/>
                    <a:gd name="connsiteX7" fmla="*/ 1545431 w 1581344"/>
                    <a:gd name="connsiteY7" fmla="*/ 395089 h 613755"/>
                    <a:gd name="connsiteX8" fmla="*/ 1559718 w 1581344"/>
                    <a:gd name="connsiteY8" fmla="*/ 564158 h 613755"/>
                    <a:gd name="connsiteX9" fmla="*/ 1488281 w 1581344"/>
                    <a:gd name="connsiteY9" fmla="*/ 609402 h 613755"/>
                    <a:gd name="connsiteX10" fmla="*/ 1476375 w 1581344"/>
                    <a:gd name="connsiteY10" fmla="*/ 609402 h 613755"/>
                    <a:gd name="connsiteX0" fmla="*/ 0 w 1581344"/>
                    <a:gd name="connsiteY0" fmla="*/ 373635 h 616113"/>
                    <a:gd name="connsiteX1" fmla="*/ 438150 w 1581344"/>
                    <a:gd name="connsiteY1" fmla="*/ 371253 h 616113"/>
                    <a:gd name="connsiteX2" fmla="*/ 711993 w 1581344"/>
                    <a:gd name="connsiteY2" fmla="*/ 330773 h 616113"/>
                    <a:gd name="connsiteX3" fmla="*/ 1169193 w 1581344"/>
                    <a:gd name="connsiteY3" fmla="*/ 28353 h 616113"/>
                    <a:gd name="connsiteX4" fmla="*/ 1433512 w 1581344"/>
                    <a:gd name="connsiteY4" fmla="*/ 33116 h 616113"/>
                    <a:gd name="connsiteX5" fmla="*/ 1581150 w 1581344"/>
                    <a:gd name="connsiteY5" fmla="*/ 206947 h 616113"/>
                    <a:gd name="connsiteX6" fmla="*/ 1404937 w 1581344"/>
                    <a:gd name="connsiteY6" fmla="*/ 276003 h 616113"/>
                    <a:gd name="connsiteX7" fmla="*/ 1545431 w 1581344"/>
                    <a:gd name="connsiteY7" fmla="*/ 397447 h 616113"/>
                    <a:gd name="connsiteX8" fmla="*/ 1559718 w 1581344"/>
                    <a:gd name="connsiteY8" fmla="*/ 566516 h 616113"/>
                    <a:gd name="connsiteX9" fmla="*/ 1488281 w 1581344"/>
                    <a:gd name="connsiteY9" fmla="*/ 611760 h 616113"/>
                    <a:gd name="connsiteX10" fmla="*/ 1476375 w 1581344"/>
                    <a:gd name="connsiteY10" fmla="*/ 611760 h 616113"/>
                    <a:gd name="connsiteX0" fmla="*/ 0 w 1581345"/>
                    <a:gd name="connsiteY0" fmla="*/ 364642 h 607120"/>
                    <a:gd name="connsiteX1" fmla="*/ 438150 w 1581345"/>
                    <a:gd name="connsiteY1" fmla="*/ 362260 h 607120"/>
                    <a:gd name="connsiteX2" fmla="*/ 711993 w 1581345"/>
                    <a:gd name="connsiteY2" fmla="*/ 321780 h 607120"/>
                    <a:gd name="connsiteX3" fmla="*/ 1166811 w 1581345"/>
                    <a:gd name="connsiteY3" fmla="*/ 33648 h 607120"/>
                    <a:gd name="connsiteX4" fmla="*/ 1433512 w 1581345"/>
                    <a:gd name="connsiteY4" fmla="*/ 24123 h 607120"/>
                    <a:gd name="connsiteX5" fmla="*/ 1581150 w 1581345"/>
                    <a:gd name="connsiteY5" fmla="*/ 197954 h 607120"/>
                    <a:gd name="connsiteX6" fmla="*/ 1404937 w 1581345"/>
                    <a:gd name="connsiteY6" fmla="*/ 267010 h 607120"/>
                    <a:gd name="connsiteX7" fmla="*/ 1545431 w 1581345"/>
                    <a:gd name="connsiteY7" fmla="*/ 388454 h 607120"/>
                    <a:gd name="connsiteX8" fmla="*/ 1559718 w 1581345"/>
                    <a:gd name="connsiteY8" fmla="*/ 557523 h 607120"/>
                    <a:gd name="connsiteX9" fmla="*/ 1488281 w 1581345"/>
                    <a:gd name="connsiteY9" fmla="*/ 602767 h 607120"/>
                    <a:gd name="connsiteX10" fmla="*/ 1476375 w 1581345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24198"/>
                    <a:gd name="connsiteX1" fmla="*/ 438150 w 1581150"/>
                    <a:gd name="connsiteY1" fmla="*/ 362260 h 624198"/>
                    <a:gd name="connsiteX2" fmla="*/ 711993 w 1581150"/>
                    <a:gd name="connsiteY2" fmla="*/ 321780 h 624198"/>
                    <a:gd name="connsiteX3" fmla="*/ 1166811 w 1581150"/>
                    <a:gd name="connsiteY3" fmla="*/ 33648 h 624198"/>
                    <a:gd name="connsiteX4" fmla="*/ 1433512 w 1581150"/>
                    <a:gd name="connsiteY4" fmla="*/ 24123 h 624198"/>
                    <a:gd name="connsiteX5" fmla="*/ 1581150 w 1581150"/>
                    <a:gd name="connsiteY5" fmla="*/ 197954 h 624198"/>
                    <a:gd name="connsiteX6" fmla="*/ 1397793 w 1581150"/>
                    <a:gd name="connsiteY6" fmla="*/ 281298 h 624198"/>
                    <a:gd name="connsiteX7" fmla="*/ 1545431 w 1581150"/>
                    <a:gd name="connsiteY7" fmla="*/ 388454 h 624198"/>
                    <a:gd name="connsiteX8" fmla="*/ 1559718 w 1581150"/>
                    <a:gd name="connsiteY8" fmla="*/ 557523 h 624198"/>
                    <a:gd name="connsiteX9" fmla="*/ 1483519 w 1581150"/>
                    <a:gd name="connsiteY9" fmla="*/ 624198 h 624198"/>
                    <a:gd name="connsiteX0" fmla="*/ 0 w 1808673"/>
                    <a:gd name="connsiteY0" fmla="*/ 358410 h 624198"/>
                    <a:gd name="connsiteX1" fmla="*/ 665673 w 1808673"/>
                    <a:gd name="connsiteY1" fmla="*/ 362260 h 624198"/>
                    <a:gd name="connsiteX2" fmla="*/ 939516 w 1808673"/>
                    <a:gd name="connsiteY2" fmla="*/ 321780 h 624198"/>
                    <a:gd name="connsiteX3" fmla="*/ 1394334 w 1808673"/>
                    <a:gd name="connsiteY3" fmla="*/ 33648 h 624198"/>
                    <a:gd name="connsiteX4" fmla="*/ 1661035 w 1808673"/>
                    <a:gd name="connsiteY4" fmla="*/ 24123 h 624198"/>
                    <a:gd name="connsiteX5" fmla="*/ 1808673 w 1808673"/>
                    <a:gd name="connsiteY5" fmla="*/ 197954 h 624198"/>
                    <a:gd name="connsiteX6" fmla="*/ 1625316 w 1808673"/>
                    <a:gd name="connsiteY6" fmla="*/ 281298 h 624198"/>
                    <a:gd name="connsiteX7" fmla="*/ 1772954 w 1808673"/>
                    <a:gd name="connsiteY7" fmla="*/ 388454 h 624198"/>
                    <a:gd name="connsiteX8" fmla="*/ 1787241 w 1808673"/>
                    <a:gd name="connsiteY8" fmla="*/ 557523 h 624198"/>
                    <a:gd name="connsiteX9" fmla="*/ 1711042 w 1808673"/>
                    <a:gd name="connsiteY9" fmla="*/ 624198 h 624198"/>
                    <a:gd name="connsiteX0" fmla="*/ 0 w 1143000"/>
                    <a:gd name="connsiteY0" fmla="*/ 362260 h 624198"/>
                    <a:gd name="connsiteX1" fmla="*/ 273843 w 1143000"/>
                    <a:gd name="connsiteY1" fmla="*/ 321780 h 624198"/>
                    <a:gd name="connsiteX2" fmla="*/ 728661 w 1143000"/>
                    <a:gd name="connsiteY2" fmla="*/ 33648 h 624198"/>
                    <a:gd name="connsiteX3" fmla="*/ 995362 w 1143000"/>
                    <a:gd name="connsiteY3" fmla="*/ 24123 h 624198"/>
                    <a:gd name="connsiteX4" fmla="*/ 1143000 w 1143000"/>
                    <a:gd name="connsiteY4" fmla="*/ 197954 h 624198"/>
                    <a:gd name="connsiteX5" fmla="*/ 959643 w 1143000"/>
                    <a:gd name="connsiteY5" fmla="*/ 281298 h 624198"/>
                    <a:gd name="connsiteX6" fmla="*/ 1107281 w 1143000"/>
                    <a:gd name="connsiteY6" fmla="*/ 388454 h 624198"/>
                    <a:gd name="connsiteX7" fmla="*/ 1121568 w 1143000"/>
                    <a:gd name="connsiteY7" fmla="*/ 557523 h 624198"/>
                    <a:gd name="connsiteX8" fmla="*/ 1045369 w 1143000"/>
                    <a:gd name="connsiteY8" fmla="*/ 624198 h 62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0" h="624198">
                      <a:moveTo>
                        <a:pt x="0" y="362260"/>
                      </a:moveTo>
                      <a:cubicBezTo>
                        <a:pt x="156586" y="356155"/>
                        <a:pt x="152400" y="376549"/>
                        <a:pt x="273843" y="321780"/>
                      </a:cubicBezTo>
                      <a:cubicBezTo>
                        <a:pt x="395286" y="267011"/>
                        <a:pt x="608408" y="83257"/>
                        <a:pt x="728661" y="33648"/>
                      </a:cubicBezTo>
                      <a:cubicBezTo>
                        <a:pt x="848914" y="-15961"/>
                        <a:pt x="926306" y="-3261"/>
                        <a:pt x="995362" y="24123"/>
                      </a:cubicBezTo>
                      <a:cubicBezTo>
                        <a:pt x="1064418" y="51507"/>
                        <a:pt x="1123950" y="114610"/>
                        <a:pt x="1143000" y="197954"/>
                      </a:cubicBezTo>
                      <a:cubicBezTo>
                        <a:pt x="1012032" y="152710"/>
                        <a:pt x="972740" y="199543"/>
                        <a:pt x="959643" y="281298"/>
                      </a:cubicBezTo>
                      <a:cubicBezTo>
                        <a:pt x="946546" y="363053"/>
                        <a:pt x="1024334" y="431712"/>
                        <a:pt x="1107281" y="388454"/>
                      </a:cubicBezTo>
                      <a:cubicBezTo>
                        <a:pt x="1133078" y="430920"/>
                        <a:pt x="1131093" y="521804"/>
                        <a:pt x="1121568" y="557523"/>
                      </a:cubicBezTo>
                      <a:cubicBezTo>
                        <a:pt x="1081484" y="543236"/>
                        <a:pt x="1050826" y="536191"/>
                        <a:pt x="1045369" y="624198"/>
                      </a:cubicBezTo>
                    </a:path>
                  </a:pathLst>
                </a:custGeom>
                <a:grpFill/>
                <a:ln>
                  <a:solidFill>
                    <a:srgbClr val="33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3" name="Полилиния 27"/>
                <p:cNvSpPr/>
                <p:nvPr/>
              </p:nvSpPr>
              <p:spPr>
                <a:xfrm flipV="1">
                  <a:off x="-4159129" y="3121638"/>
                  <a:ext cx="1143000" cy="624198"/>
                </a:xfrm>
                <a:custGeom>
                  <a:avLst/>
                  <a:gdLst>
                    <a:gd name="connsiteX0" fmla="*/ 0 w 1581344"/>
                    <a:gd name="connsiteY0" fmla="*/ 371277 h 613755"/>
                    <a:gd name="connsiteX1" fmla="*/ 438150 w 1581344"/>
                    <a:gd name="connsiteY1" fmla="*/ 368895 h 613755"/>
                    <a:gd name="connsiteX2" fmla="*/ 764381 w 1581344"/>
                    <a:gd name="connsiteY2" fmla="*/ 295077 h 613755"/>
                    <a:gd name="connsiteX3" fmla="*/ 1169193 w 1581344"/>
                    <a:gd name="connsiteY3" fmla="*/ 25995 h 613755"/>
                    <a:gd name="connsiteX4" fmla="*/ 1433512 w 1581344"/>
                    <a:gd name="connsiteY4" fmla="*/ 30758 h 613755"/>
                    <a:gd name="connsiteX5" fmla="*/ 1581150 w 1581344"/>
                    <a:gd name="connsiteY5" fmla="*/ 204589 h 613755"/>
                    <a:gd name="connsiteX6" fmla="*/ 1404937 w 1581344"/>
                    <a:gd name="connsiteY6" fmla="*/ 273645 h 613755"/>
                    <a:gd name="connsiteX7" fmla="*/ 1545431 w 1581344"/>
                    <a:gd name="connsiteY7" fmla="*/ 395089 h 613755"/>
                    <a:gd name="connsiteX8" fmla="*/ 1559718 w 1581344"/>
                    <a:gd name="connsiteY8" fmla="*/ 564158 h 613755"/>
                    <a:gd name="connsiteX9" fmla="*/ 1488281 w 1581344"/>
                    <a:gd name="connsiteY9" fmla="*/ 609402 h 613755"/>
                    <a:gd name="connsiteX10" fmla="*/ 1476375 w 1581344"/>
                    <a:gd name="connsiteY10" fmla="*/ 609402 h 613755"/>
                    <a:gd name="connsiteX0" fmla="*/ 0 w 1581344"/>
                    <a:gd name="connsiteY0" fmla="*/ 373635 h 616113"/>
                    <a:gd name="connsiteX1" fmla="*/ 438150 w 1581344"/>
                    <a:gd name="connsiteY1" fmla="*/ 371253 h 616113"/>
                    <a:gd name="connsiteX2" fmla="*/ 711993 w 1581344"/>
                    <a:gd name="connsiteY2" fmla="*/ 330773 h 616113"/>
                    <a:gd name="connsiteX3" fmla="*/ 1169193 w 1581344"/>
                    <a:gd name="connsiteY3" fmla="*/ 28353 h 616113"/>
                    <a:gd name="connsiteX4" fmla="*/ 1433512 w 1581344"/>
                    <a:gd name="connsiteY4" fmla="*/ 33116 h 616113"/>
                    <a:gd name="connsiteX5" fmla="*/ 1581150 w 1581344"/>
                    <a:gd name="connsiteY5" fmla="*/ 206947 h 616113"/>
                    <a:gd name="connsiteX6" fmla="*/ 1404937 w 1581344"/>
                    <a:gd name="connsiteY6" fmla="*/ 276003 h 616113"/>
                    <a:gd name="connsiteX7" fmla="*/ 1545431 w 1581344"/>
                    <a:gd name="connsiteY7" fmla="*/ 397447 h 616113"/>
                    <a:gd name="connsiteX8" fmla="*/ 1559718 w 1581344"/>
                    <a:gd name="connsiteY8" fmla="*/ 566516 h 616113"/>
                    <a:gd name="connsiteX9" fmla="*/ 1488281 w 1581344"/>
                    <a:gd name="connsiteY9" fmla="*/ 611760 h 616113"/>
                    <a:gd name="connsiteX10" fmla="*/ 1476375 w 1581344"/>
                    <a:gd name="connsiteY10" fmla="*/ 611760 h 616113"/>
                    <a:gd name="connsiteX0" fmla="*/ 0 w 1581345"/>
                    <a:gd name="connsiteY0" fmla="*/ 364642 h 607120"/>
                    <a:gd name="connsiteX1" fmla="*/ 438150 w 1581345"/>
                    <a:gd name="connsiteY1" fmla="*/ 362260 h 607120"/>
                    <a:gd name="connsiteX2" fmla="*/ 711993 w 1581345"/>
                    <a:gd name="connsiteY2" fmla="*/ 321780 h 607120"/>
                    <a:gd name="connsiteX3" fmla="*/ 1166811 w 1581345"/>
                    <a:gd name="connsiteY3" fmla="*/ 33648 h 607120"/>
                    <a:gd name="connsiteX4" fmla="*/ 1433512 w 1581345"/>
                    <a:gd name="connsiteY4" fmla="*/ 24123 h 607120"/>
                    <a:gd name="connsiteX5" fmla="*/ 1581150 w 1581345"/>
                    <a:gd name="connsiteY5" fmla="*/ 197954 h 607120"/>
                    <a:gd name="connsiteX6" fmla="*/ 1404937 w 1581345"/>
                    <a:gd name="connsiteY6" fmla="*/ 267010 h 607120"/>
                    <a:gd name="connsiteX7" fmla="*/ 1545431 w 1581345"/>
                    <a:gd name="connsiteY7" fmla="*/ 388454 h 607120"/>
                    <a:gd name="connsiteX8" fmla="*/ 1559718 w 1581345"/>
                    <a:gd name="connsiteY8" fmla="*/ 557523 h 607120"/>
                    <a:gd name="connsiteX9" fmla="*/ 1488281 w 1581345"/>
                    <a:gd name="connsiteY9" fmla="*/ 602767 h 607120"/>
                    <a:gd name="connsiteX10" fmla="*/ 1476375 w 1581345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24198"/>
                    <a:gd name="connsiteX1" fmla="*/ 438150 w 1581150"/>
                    <a:gd name="connsiteY1" fmla="*/ 362260 h 624198"/>
                    <a:gd name="connsiteX2" fmla="*/ 711993 w 1581150"/>
                    <a:gd name="connsiteY2" fmla="*/ 321780 h 624198"/>
                    <a:gd name="connsiteX3" fmla="*/ 1166811 w 1581150"/>
                    <a:gd name="connsiteY3" fmla="*/ 33648 h 624198"/>
                    <a:gd name="connsiteX4" fmla="*/ 1433512 w 1581150"/>
                    <a:gd name="connsiteY4" fmla="*/ 24123 h 624198"/>
                    <a:gd name="connsiteX5" fmla="*/ 1581150 w 1581150"/>
                    <a:gd name="connsiteY5" fmla="*/ 197954 h 624198"/>
                    <a:gd name="connsiteX6" fmla="*/ 1397793 w 1581150"/>
                    <a:gd name="connsiteY6" fmla="*/ 281298 h 624198"/>
                    <a:gd name="connsiteX7" fmla="*/ 1545431 w 1581150"/>
                    <a:gd name="connsiteY7" fmla="*/ 388454 h 624198"/>
                    <a:gd name="connsiteX8" fmla="*/ 1559718 w 1581150"/>
                    <a:gd name="connsiteY8" fmla="*/ 557523 h 624198"/>
                    <a:gd name="connsiteX9" fmla="*/ 1483519 w 1581150"/>
                    <a:gd name="connsiteY9" fmla="*/ 624198 h 624198"/>
                    <a:gd name="connsiteX0" fmla="*/ 0 w 1789973"/>
                    <a:gd name="connsiteY0" fmla="*/ 358410 h 624198"/>
                    <a:gd name="connsiteX1" fmla="*/ 646973 w 1789973"/>
                    <a:gd name="connsiteY1" fmla="*/ 362260 h 624198"/>
                    <a:gd name="connsiteX2" fmla="*/ 920816 w 1789973"/>
                    <a:gd name="connsiteY2" fmla="*/ 321780 h 624198"/>
                    <a:gd name="connsiteX3" fmla="*/ 1375634 w 1789973"/>
                    <a:gd name="connsiteY3" fmla="*/ 33648 h 624198"/>
                    <a:gd name="connsiteX4" fmla="*/ 1642335 w 1789973"/>
                    <a:gd name="connsiteY4" fmla="*/ 24123 h 624198"/>
                    <a:gd name="connsiteX5" fmla="*/ 1789973 w 1789973"/>
                    <a:gd name="connsiteY5" fmla="*/ 197954 h 624198"/>
                    <a:gd name="connsiteX6" fmla="*/ 1606616 w 1789973"/>
                    <a:gd name="connsiteY6" fmla="*/ 281298 h 624198"/>
                    <a:gd name="connsiteX7" fmla="*/ 1754254 w 1789973"/>
                    <a:gd name="connsiteY7" fmla="*/ 388454 h 624198"/>
                    <a:gd name="connsiteX8" fmla="*/ 1768541 w 1789973"/>
                    <a:gd name="connsiteY8" fmla="*/ 557523 h 624198"/>
                    <a:gd name="connsiteX9" fmla="*/ 1692342 w 1789973"/>
                    <a:gd name="connsiteY9" fmla="*/ 624198 h 624198"/>
                    <a:gd name="connsiteX0" fmla="*/ 0 w 1143000"/>
                    <a:gd name="connsiteY0" fmla="*/ 362260 h 624198"/>
                    <a:gd name="connsiteX1" fmla="*/ 273843 w 1143000"/>
                    <a:gd name="connsiteY1" fmla="*/ 321780 h 624198"/>
                    <a:gd name="connsiteX2" fmla="*/ 728661 w 1143000"/>
                    <a:gd name="connsiteY2" fmla="*/ 33648 h 624198"/>
                    <a:gd name="connsiteX3" fmla="*/ 995362 w 1143000"/>
                    <a:gd name="connsiteY3" fmla="*/ 24123 h 624198"/>
                    <a:gd name="connsiteX4" fmla="*/ 1143000 w 1143000"/>
                    <a:gd name="connsiteY4" fmla="*/ 197954 h 624198"/>
                    <a:gd name="connsiteX5" fmla="*/ 959643 w 1143000"/>
                    <a:gd name="connsiteY5" fmla="*/ 281298 h 624198"/>
                    <a:gd name="connsiteX6" fmla="*/ 1107281 w 1143000"/>
                    <a:gd name="connsiteY6" fmla="*/ 388454 h 624198"/>
                    <a:gd name="connsiteX7" fmla="*/ 1121568 w 1143000"/>
                    <a:gd name="connsiteY7" fmla="*/ 557523 h 624198"/>
                    <a:gd name="connsiteX8" fmla="*/ 1045369 w 1143000"/>
                    <a:gd name="connsiteY8" fmla="*/ 624198 h 62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0" h="624198">
                      <a:moveTo>
                        <a:pt x="0" y="362260"/>
                      </a:moveTo>
                      <a:cubicBezTo>
                        <a:pt x="153469" y="356155"/>
                        <a:pt x="152400" y="376549"/>
                        <a:pt x="273843" y="321780"/>
                      </a:cubicBezTo>
                      <a:cubicBezTo>
                        <a:pt x="395286" y="267011"/>
                        <a:pt x="608408" y="83257"/>
                        <a:pt x="728661" y="33648"/>
                      </a:cubicBezTo>
                      <a:cubicBezTo>
                        <a:pt x="848914" y="-15961"/>
                        <a:pt x="926306" y="-3261"/>
                        <a:pt x="995362" y="24123"/>
                      </a:cubicBezTo>
                      <a:cubicBezTo>
                        <a:pt x="1064418" y="51507"/>
                        <a:pt x="1123950" y="114610"/>
                        <a:pt x="1143000" y="197954"/>
                      </a:cubicBezTo>
                      <a:cubicBezTo>
                        <a:pt x="1012032" y="152710"/>
                        <a:pt x="972740" y="199543"/>
                        <a:pt x="959643" y="281298"/>
                      </a:cubicBezTo>
                      <a:cubicBezTo>
                        <a:pt x="946546" y="363053"/>
                        <a:pt x="1024334" y="431712"/>
                        <a:pt x="1107281" y="388454"/>
                      </a:cubicBezTo>
                      <a:cubicBezTo>
                        <a:pt x="1133078" y="430920"/>
                        <a:pt x="1131093" y="521804"/>
                        <a:pt x="1121568" y="557523"/>
                      </a:cubicBezTo>
                      <a:cubicBezTo>
                        <a:pt x="1081484" y="543236"/>
                        <a:pt x="1050826" y="536191"/>
                        <a:pt x="1045369" y="624198"/>
                      </a:cubicBezTo>
                    </a:path>
                  </a:pathLst>
                </a:custGeom>
                <a:grpFill/>
                <a:ln>
                  <a:solidFill>
                    <a:srgbClr val="33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63" name="Полилиния 28"/>
              <p:cNvSpPr/>
              <p:nvPr/>
            </p:nvSpPr>
            <p:spPr>
              <a:xfrm>
                <a:off x="-4154913" y="2875186"/>
                <a:ext cx="1023456" cy="490431"/>
              </a:xfrm>
              <a:custGeom>
                <a:avLst/>
                <a:gdLst>
                  <a:gd name="connsiteX0" fmla="*/ 2381 w 1485900"/>
                  <a:gd name="connsiteY0" fmla="*/ 0 h 488156"/>
                  <a:gd name="connsiteX1" fmla="*/ 1435894 w 1485900"/>
                  <a:gd name="connsiteY1" fmla="*/ 202406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57849"/>
                  <a:gd name="connsiteY0" fmla="*/ 0 h 488156"/>
                  <a:gd name="connsiteX1" fmla="*/ 1435894 w 1457849"/>
                  <a:gd name="connsiteY1" fmla="*/ 202406 h 488156"/>
                  <a:gd name="connsiteX2" fmla="*/ 1457849 w 1457849"/>
                  <a:gd name="connsiteY2" fmla="*/ 254794 h 488156"/>
                  <a:gd name="connsiteX3" fmla="*/ 1393031 w 1457849"/>
                  <a:gd name="connsiteY3" fmla="*/ 369094 h 488156"/>
                  <a:gd name="connsiteX4" fmla="*/ 397669 w 1457849"/>
                  <a:gd name="connsiteY4" fmla="*/ 478631 h 488156"/>
                  <a:gd name="connsiteX5" fmla="*/ 0 w 1457849"/>
                  <a:gd name="connsiteY5" fmla="*/ 488156 h 488156"/>
                  <a:gd name="connsiteX6" fmla="*/ 2381 w 1457849"/>
                  <a:gd name="connsiteY6" fmla="*/ 0 h 488156"/>
                  <a:gd name="connsiteX0" fmla="*/ 2381 w 1457849"/>
                  <a:gd name="connsiteY0" fmla="*/ 0 h 470116"/>
                  <a:gd name="connsiteX1" fmla="*/ 1435894 w 1457849"/>
                  <a:gd name="connsiteY1" fmla="*/ 184366 h 470116"/>
                  <a:gd name="connsiteX2" fmla="*/ 1457849 w 1457849"/>
                  <a:gd name="connsiteY2" fmla="*/ 236754 h 470116"/>
                  <a:gd name="connsiteX3" fmla="*/ 1393031 w 1457849"/>
                  <a:gd name="connsiteY3" fmla="*/ 351054 h 470116"/>
                  <a:gd name="connsiteX4" fmla="*/ 397669 w 1457849"/>
                  <a:gd name="connsiteY4" fmla="*/ 460591 h 470116"/>
                  <a:gd name="connsiteX5" fmla="*/ 0 w 1457849"/>
                  <a:gd name="connsiteY5" fmla="*/ 470116 h 470116"/>
                  <a:gd name="connsiteX6" fmla="*/ 2381 w 1457849"/>
                  <a:gd name="connsiteY6" fmla="*/ 0 h 470116"/>
                  <a:gd name="connsiteX0" fmla="*/ 2381 w 1457849"/>
                  <a:gd name="connsiteY0" fmla="*/ 0 h 470116"/>
                  <a:gd name="connsiteX1" fmla="*/ 621887 w 1457849"/>
                  <a:gd name="connsiteY1" fmla="*/ 78537 h 470116"/>
                  <a:gd name="connsiteX2" fmla="*/ 1435894 w 1457849"/>
                  <a:gd name="connsiteY2" fmla="*/ 184366 h 470116"/>
                  <a:gd name="connsiteX3" fmla="*/ 1457849 w 1457849"/>
                  <a:gd name="connsiteY3" fmla="*/ 236754 h 470116"/>
                  <a:gd name="connsiteX4" fmla="*/ 1393031 w 1457849"/>
                  <a:gd name="connsiteY4" fmla="*/ 351054 h 470116"/>
                  <a:gd name="connsiteX5" fmla="*/ 397669 w 1457849"/>
                  <a:gd name="connsiteY5" fmla="*/ 460591 h 470116"/>
                  <a:gd name="connsiteX6" fmla="*/ 0 w 1457849"/>
                  <a:gd name="connsiteY6" fmla="*/ 470116 h 470116"/>
                  <a:gd name="connsiteX7" fmla="*/ 2381 w 1457849"/>
                  <a:gd name="connsiteY7" fmla="*/ 0 h 470116"/>
                  <a:gd name="connsiteX0" fmla="*/ 2381 w 1457849"/>
                  <a:gd name="connsiteY0" fmla="*/ 2647 h 472763"/>
                  <a:gd name="connsiteX1" fmla="*/ 668639 w 1457849"/>
                  <a:gd name="connsiteY1" fmla="*/ 0 h 472763"/>
                  <a:gd name="connsiteX2" fmla="*/ 1435894 w 1457849"/>
                  <a:gd name="connsiteY2" fmla="*/ 187013 h 472763"/>
                  <a:gd name="connsiteX3" fmla="*/ 1457849 w 1457849"/>
                  <a:gd name="connsiteY3" fmla="*/ 239401 h 472763"/>
                  <a:gd name="connsiteX4" fmla="*/ 1393031 w 1457849"/>
                  <a:gd name="connsiteY4" fmla="*/ 353701 h 472763"/>
                  <a:gd name="connsiteX5" fmla="*/ 397669 w 1457849"/>
                  <a:gd name="connsiteY5" fmla="*/ 463238 h 472763"/>
                  <a:gd name="connsiteX6" fmla="*/ 0 w 1457849"/>
                  <a:gd name="connsiteY6" fmla="*/ 472763 h 472763"/>
                  <a:gd name="connsiteX7" fmla="*/ 2381 w 1457849"/>
                  <a:gd name="connsiteY7" fmla="*/ 2647 h 472763"/>
                  <a:gd name="connsiteX0" fmla="*/ 2381 w 1457849"/>
                  <a:gd name="connsiteY0" fmla="*/ 2647 h 472763"/>
                  <a:gd name="connsiteX1" fmla="*/ 668639 w 1457849"/>
                  <a:gd name="connsiteY1" fmla="*/ 0 h 472763"/>
                  <a:gd name="connsiteX2" fmla="*/ 1435894 w 1457849"/>
                  <a:gd name="connsiteY2" fmla="*/ 187013 h 472763"/>
                  <a:gd name="connsiteX3" fmla="*/ 1457849 w 1457849"/>
                  <a:gd name="connsiteY3" fmla="*/ 239401 h 472763"/>
                  <a:gd name="connsiteX4" fmla="*/ 1393031 w 1457849"/>
                  <a:gd name="connsiteY4" fmla="*/ 353701 h 472763"/>
                  <a:gd name="connsiteX5" fmla="*/ 606492 w 1457849"/>
                  <a:gd name="connsiteY5" fmla="*/ 463239 h 472763"/>
                  <a:gd name="connsiteX6" fmla="*/ 0 w 1457849"/>
                  <a:gd name="connsiteY6" fmla="*/ 472763 h 472763"/>
                  <a:gd name="connsiteX7" fmla="*/ 2381 w 1457849"/>
                  <a:gd name="connsiteY7" fmla="*/ 2647 h 472763"/>
                  <a:gd name="connsiteX0" fmla="*/ 2 w 1682993"/>
                  <a:gd name="connsiteY0" fmla="*/ 0 h 479137"/>
                  <a:gd name="connsiteX1" fmla="*/ 893783 w 1682993"/>
                  <a:gd name="connsiteY1" fmla="*/ 6374 h 479137"/>
                  <a:gd name="connsiteX2" fmla="*/ 1661038 w 1682993"/>
                  <a:gd name="connsiteY2" fmla="*/ 193387 h 479137"/>
                  <a:gd name="connsiteX3" fmla="*/ 1682993 w 1682993"/>
                  <a:gd name="connsiteY3" fmla="*/ 245775 h 479137"/>
                  <a:gd name="connsiteX4" fmla="*/ 1618175 w 1682993"/>
                  <a:gd name="connsiteY4" fmla="*/ 360075 h 479137"/>
                  <a:gd name="connsiteX5" fmla="*/ 831636 w 1682993"/>
                  <a:gd name="connsiteY5" fmla="*/ 469613 h 479137"/>
                  <a:gd name="connsiteX6" fmla="*/ 225144 w 1682993"/>
                  <a:gd name="connsiteY6" fmla="*/ 479137 h 479137"/>
                  <a:gd name="connsiteX7" fmla="*/ 2 w 1682993"/>
                  <a:gd name="connsiteY7" fmla="*/ 0 h 479137"/>
                  <a:gd name="connsiteX0" fmla="*/ 22 w 1683013"/>
                  <a:gd name="connsiteY0" fmla="*/ 0 h 473123"/>
                  <a:gd name="connsiteX1" fmla="*/ 893803 w 1683013"/>
                  <a:gd name="connsiteY1" fmla="*/ 6374 h 473123"/>
                  <a:gd name="connsiteX2" fmla="*/ 1661058 w 1683013"/>
                  <a:gd name="connsiteY2" fmla="*/ 193387 h 473123"/>
                  <a:gd name="connsiteX3" fmla="*/ 1683013 w 1683013"/>
                  <a:gd name="connsiteY3" fmla="*/ 245775 h 473123"/>
                  <a:gd name="connsiteX4" fmla="*/ 1618195 w 1683013"/>
                  <a:gd name="connsiteY4" fmla="*/ 360075 h 473123"/>
                  <a:gd name="connsiteX5" fmla="*/ 831656 w 1683013"/>
                  <a:gd name="connsiteY5" fmla="*/ 469613 h 473123"/>
                  <a:gd name="connsiteX6" fmla="*/ 19457 w 1683013"/>
                  <a:gd name="connsiteY6" fmla="*/ 473123 h 473123"/>
                  <a:gd name="connsiteX7" fmla="*/ 22 w 1683013"/>
                  <a:gd name="connsiteY7" fmla="*/ 0 h 473123"/>
                  <a:gd name="connsiteX0" fmla="*/ 6226 w 1689217"/>
                  <a:gd name="connsiteY0" fmla="*/ 0 h 473123"/>
                  <a:gd name="connsiteX1" fmla="*/ 900007 w 1689217"/>
                  <a:gd name="connsiteY1" fmla="*/ 6374 h 473123"/>
                  <a:gd name="connsiteX2" fmla="*/ 1667262 w 1689217"/>
                  <a:gd name="connsiteY2" fmla="*/ 193387 h 473123"/>
                  <a:gd name="connsiteX3" fmla="*/ 1689217 w 1689217"/>
                  <a:gd name="connsiteY3" fmla="*/ 245775 h 473123"/>
                  <a:gd name="connsiteX4" fmla="*/ 1624399 w 1689217"/>
                  <a:gd name="connsiteY4" fmla="*/ 360075 h 473123"/>
                  <a:gd name="connsiteX5" fmla="*/ 837860 w 1689217"/>
                  <a:gd name="connsiteY5" fmla="*/ 469613 h 473123"/>
                  <a:gd name="connsiteX6" fmla="*/ 0 w 1689217"/>
                  <a:gd name="connsiteY6" fmla="*/ 473123 h 473123"/>
                  <a:gd name="connsiteX7" fmla="*/ 6226 w 1689217"/>
                  <a:gd name="connsiteY7" fmla="*/ 0 h 47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217" h="473123">
                    <a:moveTo>
                      <a:pt x="6226" y="0"/>
                    </a:moveTo>
                    <a:lnTo>
                      <a:pt x="900007" y="6374"/>
                    </a:lnTo>
                    <a:lnTo>
                      <a:pt x="1667262" y="193387"/>
                    </a:lnTo>
                    <a:lnTo>
                      <a:pt x="1689217" y="245775"/>
                    </a:lnTo>
                    <a:lnTo>
                      <a:pt x="1624399" y="360075"/>
                    </a:lnTo>
                    <a:lnTo>
                      <a:pt x="837860" y="469613"/>
                    </a:lnTo>
                    <a:lnTo>
                      <a:pt x="0" y="473123"/>
                    </a:lnTo>
                    <a:cubicBezTo>
                      <a:pt x="794" y="310404"/>
                      <a:pt x="5432" y="162719"/>
                      <a:pt x="6226" y="0"/>
                    </a:cubicBezTo>
                    <a:close/>
                  </a:path>
                </a:pathLst>
              </a:custGeom>
              <a:solidFill>
                <a:srgbClr val="FCE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Полилиния 33"/>
              <p:cNvSpPr/>
              <p:nvPr/>
            </p:nvSpPr>
            <p:spPr>
              <a:xfrm flipH="1">
                <a:off x="-777258" y="2860809"/>
                <a:ext cx="1244330" cy="494351"/>
              </a:xfrm>
              <a:custGeom>
                <a:avLst/>
                <a:gdLst>
                  <a:gd name="connsiteX0" fmla="*/ 2381 w 1485900"/>
                  <a:gd name="connsiteY0" fmla="*/ 0 h 488156"/>
                  <a:gd name="connsiteX1" fmla="*/ 1435894 w 1485900"/>
                  <a:gd name="connsiteY1" fmla="*/ 202406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85900"/>
                  <a:gd name="connsiteY0" fmla="*/ 0 h 488156"/>
                  <a:gd name="connsiteX1" fmla="*/ 1416844 w 1485900"/>
                  <a:gd name="connsiteY1" fmla="*/ 64573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85900"/>
                  <a:gd name="connsiteY0" fmla="*/ 0 h 488156"/>
                  <a:gd name="connsiteX1" fmla="*/ 1416844 w 1485900"/>
                  <a:gd name="connsiteY1" fmla="*/ 64573 h 488156"/>
                  <a:gd name="connsiteX2" fmla="*/ 1485900 w 1485900"/>
                  <a:gd name="connsiteY2" fmla="*/ 254794 h 488156"/>
                  <a:gd name="connsiteX3" fmla="*/ 1422587 w 1485900"/>
                  <a:gd name="connsiteY3" fmla="*/ 265346 h 488156"/>
                  <a:gd name="connsiteX4" fmla="*/ 1393031 w 1485900"/>
                  <a:gd name="connsiteY4" fmla="*/ 369094 h 488156"/>
                  <a:gd name="connsiteX5" fmla="*/ 397669 w 1485900"/>
                  <a:gd name="connsiteY5" fmla="*/ 478631 h 488156"/>
                  <a:gd name="connsiteX6" fmla="*/ 0 w 1485900"/>
                  <a:gd name="connsiteY6" fmla="*/ 488156 h 488156"/>
                  <a:gd name="connsiteX7" fmla="*/ 2381 w 1485900"/>
                  <a:gd name="connsiteY7" fmla="*/ 0 h 488156"/>
                  <a:gd name="connsiteX0" fmla="*/ 2381 w 1443037"/>
                  <a:gd name="connsiteY0" fmla="*/ 0 h 488156"/>
                  <a:gd name="connsiteX1" fmla="*/ 1416844 w 1443037"/>
                  <a:gd name="connsiteY1" fmla="*/ 64573 h 488156"/>
                  <a:gd name="connsiteX2" fmla="*/ 1443037 w 1443037"/>
                  <a:gd name="connsiteY2" fmla="*/ 185878 h 488156"/>
                  <a:gd name="connsiteX3" fmla="*/ 1422587 w 1443037"/>
                  <a:gd name="connsiteY3" fmla="*/ 265346 h 488156"/>
                  <a:gd name="connsiteX4" fmla="*/ 1393031 w 1443037"/>
                  <a:gd name="connsiteY4" fmla="*/ 369094 h 488156"/>
                  <a:gd name="connsiteX5" fmla="*/ 397669 w 1443037"/>
                  <a:gd name="connsiteY5" fmla="*/ 478631 h 488156"/>
                  <a:gd name="connsiteX6" fmla="*/ 0 w 1443037"/>
                  <a:gd name="connsiteY6" fmla="*/ 488156 h 488156"/>
                  <a:gd name="connsiteX7" fmla="*/ 2381 w 1443037"/>
                  <a:gd name="connsiteY7" fmla="*/ 0 h 488156"/>
                  <a:gd name="connsiteX0" fmla="*/ 0 w 1930403"/>
                  <a:gd name="connsiteY0" fmla="*/ 0 h 476906"/>
                  <a:gd name="connsiteX1" fmla="*/ 1904210 w 1930403"/>
                  <a:gd name="connsiteY1" fmla="*/ 53323 h 476906"/>
                  <a:gd name="connsiteX2" fmla="*/ 1930403 w 1930403"/>
                  <a:gd name="connsiteY2" fmla="*/ 174628 h 476906"/>
                  <a:gd name="connsiteX3" fmla="*/ 1909953 w 1930403"/>
                  <a:gd name="connsiteY3" fmla="*/ 254096 h 476906"/>
                  <a:gd name="connsiteX4" fmla="*/ 1880397 w 1930403"/>
                  <a:gd name="connsiteY4" fmla="*/ 357844 h 476906"/>
                  <a:gd name="connsiteX5" fmla="*/ 885035 w 1930403"/>
                  <a:gd name="connsiteY5" fmla="*/ 467381 h 476906"/>
                  <a:gd name="connsiteX6" fmla="*/ 487366 w 1930403"/>
                  <a:gd name="connsiteY6" fmla="*/ 476906 h 476906"/>
                  <a:gd name="connsiteX7" fmla="*/ 0 w 1930403"/>
                  <a:gd name="connsiteY7" fmla="*/ 0 h 476906"/>
                  <a:gd name="connsiteX0" fmla="*/ 16 w 1930419"/>
                  <a:gd name="connsiteY0" fmla="*/ 0 h 476906"/>
                  <a:gd name="connsiteX1" fmla="*/ 1904226 w 1930419"/>
                  <a:gd name="connsiteY1" fmla="*/ 53323 h 476906"/>
                  <a:gd name="connsiteX2" fmla="*/ 1930419 w 1930419"/>
                  <a:gd name="connsiteY2" fmla="*/ 174628 h 476906"/>
                  <a:gd name="connsiteX3" fmla="*/ 1909969 w 1930419"/>
                  <a:gd name="connsiteY3" fmla="*/ 254096 h 476906"/>
                  <a:gd name="connsiteX4" fmla="*/ 1880413 w 1930419"/>
                  <a:gd name="connsiteY4" fmla="*/ 357844 h 476906"/>
                  <a:gd name="connsiteX5" fmla="*/ 885051 w 1930419"/>
                  <a:gd name="connsiteY5" fmla="*/ 467381 h 476906"/>
                  <a:gd name="connsiteX6" fmla="*/ 24843 w 1930419"/>
                  <a:gd name="connsiteY6" fmla="*/ 476906 h 476906"/>
                  <a:gd name="connsiteX7" fmla="*/ 16 w 1930419"/>
                  <a:gd name="connsiteY7" fmla="*/ 0 h 476906"/>
                  <a:gd name="connsiteX0" fmla="*/ 40 w 1930443"/>
                  <a:gd name="connsiteY0" fmla="*/ 0 h 476906"/>
                  <a:gd name="connsiteX1" fmla="*/ 1904250 w 1930443"/>
                  <a:gd name="connsiteY1" fmla="*/ 53323 h 476906"/>
                  <a:gd name="connsiteX2" fmla="*/ 1930443 w 1930443"/>
                  <a:gd name="connsiteY2" fmla="*/ 174628 h 476906"/>
                  <a:gd name="connsiteX3" fmla="*/ 1909993 w 1930443"/>
                  <a:gd name="connsiteY3" fmla="*/ 254096 h 476906"/>
                  <a:gd name="connsiteX4" fmla="*/ 1880437 w 1930443"/>
                  <a:gd name="connsiteY4" fmla="*/ 357844 h 476906"/>
                  <a:gd name="connsiteX5" fmla="*/ 885075 w 1930443"/>
                  <a:gd name="connsiteY5" fmla="*/ 467381 h 476906"/>
                  <a:gd name="connsiteX6" fmla="*/ 9320 w 1930443"/>
                  <a:gd name="connsiteY6" fmla="*/ 476906 h 476906"/>
                  <a:gd name="connsiteX7" fmla="*/ 40 w 1930443"/>
                  <a:gd name="connsiteY7" fmla="*/ 0 h 47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0443" h="476906">
                    <a:moveTo>
                      <a:pt x="40" y="0"/>
                    </a:moveTo>
                    <a:lnTo>
                      <a:pt x="1904250" y="53323"/>
                    </a:lnTo>
                    <a:lnTo>
                      <a:pt x="1930443" y="174628"/>
                    </a:lnTo>
                    <a:cubicBezTo>
                      <a:pt x="1925214" y="175083"/>
                      <a:pt x="1915222" y="253641"/>
                      <a:pt x="1909993" y="254096"/>
                    </a:cubicBezTo>
                    <a:lnTo>
                      <a:pt x="1880437" y="357844"/>
                    </a:lnTo>
                    <a:lnTo>
                      <a:pt x="885075" y="467381"/>
                    </a:lnTo>
                    <a:lnTo>
                      <a:pt x="9320" y="476906"/>
                    </a:lnTo>
                    <a:cubicBezTo>
                      <a:pt x="10114" y="314187"/>
                      <a:pt x="-754" y="162719"/>
                      <a:pt x="40" y="0"/>
                    </a:cubicBezTo>
                    <a:close/>
                  </a:path>
                </a:pathLst>
              </a:custGeom>
              <a:solidFill>
                <a:srgbClr val="FCE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Полилиния 29"/>
              <p:cNvSpPr/>
              <p:nvPr/>
            </p:nvSpPr>
            <p:spPr>
              <a:xfrm>
                <a:off x="-947432" y="2266127"/>
                <a:ext cx="1414505" cy="741227"/>
              </a:xfrm>
              <a:custGeom>
                <a:avLst/>
                <a:gdLst>
                  <a:gd name="connsiteX0" fmla="*/ 1613208 w 1613208"/>
                  <a:gd name="connsiteY0" fmla="*/ 591983 h 1304742"/>
                  <a:gd name="connsiteX1" fmla="*/ 1324707 w 1613208"/>
                  <a:gd name="connsiteY1" fmla="*/ 596873 h 1304742"/>
                  <a:gd name="connsiteX2" fmla="*/ 1200016 w 1613208"/>
                  <a:gd name="connsiteY2" fmla="*/ 584648 h 1304742"/>
                  <a:gd name="connsiteX3" fmla="*/ 945745 w 1613208"/>
                  <a:gd name="connsiteY3" fmla="*/ 457513 h 1304742"/>
                  <a:gd name="connsiteX4" fmla="*/ 642575 w 1613208"/>
                  <a:gd name="connsiteY4" fmla="*/ 222800 h 1304742"/>
                  <a:gd name="connsiteX5" fmla="*/ 339405 w 1613208"/>
                  <a:gd name="connsiteY5" fmla="*/ 56546 h 1304742"/>
                  <a:gd name="connsiteX6" fmla="*/ 65574 w 1613208"/>
                  <a:gd name="connsiteY6" fmla="*/ 313 h 1304742"/>
                  <a:gd name="connsiteX7" fmla="*/ 6895 w 1613208"/>
                  <a:gd name="connsiteY7" fmla="*/ 76105 h 1304742"/>
                  <a:gd name="connsiteX8" fmla="*/ 182930 w 1613208"/>
                  <a:gd name="connsiteY8" fmla="*/ 364606 h 1304742"/>
                  <a:gd name="connsiteX9" fmla="*/ 180485 w 1613208"/>
                  <a:gd name="connsiteY9" fmla="*/ 516191 h 1304742"/>
                  <a:gd name="connsiteX10" fmla="*/ 170705 w 1613208"/>
                  <a:gd name="connsiteY10" fmla="*/ 1293675 h 1304742"/>
                  <a:gd name="connsiteX11" fmla="*/ 505659 w 1613208"/>
                  <a:gd name="connsiteY11" fmla="*/ 902488 h 1304742"/>
                  <a:gd name="connsiteX0" fmla="*/ 1613208 w 1613208"/>
                  <a:gd name="connsiteY0" fmla="*/ 591983 h 1293675"/>
                  <a:gd name="connsiteX1" fmla="*/ 1324707 w 1613208"/>
                  <a:gd name="connsiteY1" fmla="*/ 596873 h 1293675"/>
                  <a:gd name="connsiteX2" fmla="*/ 1200016 w 1613208"/>
                  <a:gd name="connsiteY2" fmla="*/ 584648 h 1293675"/>
                  <a:gd name="connsiteX3" fmla="*/ 945745 w 1613208"/>
                  <a:gd name="connsiteY3" fmla="*/ 457513 h 1293675"/>
                  <a:gd name="connsiteX4" fmla="*/ 642575 w 1613208"/>
                  <a:gd name="connsiteY4" fmla="*/ 222800 h 1293675"/>
                  <a:gd name="connsiteX5" fmla="*/ 339405 w 1613208"/>
                  <a:gd name="connsiteY5" fmla="*/ 56546 h 1293675"/>
                  <a:gd name="connsiteX6" fmla="*/ 65574 w 1613208"/>
                  <a:gd name="connsiteY6" fmla="*/ 313 h 1293675"/>
                  <a:gd name="connsiteX7" fmla="*/ 6895 w 1613208"/>
                  <a:gd name="connsiteY7" fmla="*/ 76105 h 1293675"/>
                  <a:gd name="connsiteX8" fmla="*/ 182930 w 1613208"/>
                  <a:gd name="connsiteY8" fmla="*/ 364606 h 1293675"/>
                  <a:gd name="connsiteX9" fmla="*/ 180485 w 1613208"/>
                  <a:gd name="connsiteY9" fmla="*/ 516191 h 1293675"/>
                  <a:gd name="connsiteX10" fmla="*/ 170705 w 1613208"/>
                  <a:gd name="connsiteY10" fmla="*/ 1293675 h 1293675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4375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741226"/>
                  <a:gd name="connsiteX1" fmla="*/ 1200016 w 1613208"/>
                  <a:gd name="connsiteY1" fmla="*/ 584648 h 741226"/>
                  <a:gd name="connsiteX2" fmla="*/ 945745 w 1613208"/>
                  <a:gd name="connsiteY2" fmla="*/ 457513 h 741226"/>
                  <a:gd name="connsiteX3" fmla="*/ 642575 w 1613208"/>
                  <a:gd name="connsiteY3" fmla="*/ 222800 h 741226"/>
                  <a:gd name="connsiteX4" fmla="*/ 339405 w 1613208"/>
                  <a:gd name="connsiteY4" fmla="*/ 56546 h 741226"/>
                  <a:gd name="connsiteX5" fmla="*/ 65574 w 1613208"/>
                  <a:gd name="connsiteY5" fmla="*/ 313 h 741226"/>
                  <a:gd name="connsiteX6" fmla="*/ 6895 w 1613208"/>
                  <a:gd name="connsiteY6" fmla="*/ 76105 h 741226"/>
                  <a:gd name="connsiteX7" fmla="*/ 182930 w 1613208"/>
                  <a:gd name="connsiteY7" fmla="*/ 364606 h 741226"/>
                  <a:gd name="connsiteX8" fmla="*/ 180485 w 1613208"/>
                  <a:gd name="connsiteY8" fmla="*/ 516191 h 741226"/>
                  <a:gd name="connsiteX9" fmla="*/ 170706 w 1613208"/>
                  <a:gd name="connsiteY9" fmla="*/ 741226 h 741226"/>
                  <a:gd name="connsiteX0" fmla="*/ 2106842 w 2106842"/>
                  <a:gd name="connsiteY0" fmla="*/ 588096 h 741226"/>
                  <a:gd name="connsiteX1" fmla="*/ 1200016 w 2106842"/>
                  <a:gd name="connsiteY1" fmla="*/ 584648 h 741226"/>
                  <a:gd name="connsiteX2" fmla="*/ 945745 w 2106842"/>
                  <a:gd name="connsiteY2" fmla="*/ 457513 h 741226"/>
                  <a:gd name="connsiteX3" fmla="*/ 642575 w 2106842"/>
                  <a:gd name="connsiteY3" fmla="*/ 222800 h 741226"/>
                  <a:gd name="connsiteX4" fmla="*/ 339405 w 2106842"/>
                  <a:gd name="connsiteY4" fmla="*/ 56546 h 741226"/>
                  <a:gd name="connsiteX5" fmla="*/ 65574 w 2106842"/>
                  <a:gd name="connsiteY5" fmla="*/ 313 h 741226"/>
                  <a:gd name="connsiteX6" fmla="*/ 6895 w 2106842"/>
                  <a:gd name="connsiteY6" fmla="*/ 76105 h 741226"/>
                  <a:gd name="connsiteX7" fmla="*/ 182930 w 2106842"/>
                  <a:gd name="connsiteY7" fmla="*/ 364606 h 741226"/>
                  <a:gd name="connsiteX8" fmla="*/ 180485 w 2106842"/>
                  <a:gd name="connsiteY8" fmla="*/ 516191 h 741226"/>
                  <a:gd name="connsiteX9" fmla="*/ 170706 w 2106842"/>
                  <a:gd name="connsiteY9" fmla="*/ 741226 h 741226"/>
                  <a:gd name="connsiteX0" fmla="*/ 2106842 w 2106842"/>
                  <a:gd name="connsiteY0" fmla="*/ 588096 h 741226"/>
                  <a:gd name="connsiteX1" fmla="*/ 1437825 w 2106842"/>
                  <a:gd name="connsiteY1" fmla="*/ 589456 h 741226"/>
                  <a:gd name="connsiteX2" fmla="*/ 1200016 w 2106842"/>
                  <a:gd name="connsiteY2" fmla="*/ 584648 h 741226"/>
                  <a:gd name="connsiteX3" fmla="*/ 945745 w 2106842"/>
                  <a:gd name="connsiteY3" fmla="*/ 457513 h 741226"/>
                  <a:gd name="connsiteX4" fmla="*/ 642575 w 2106842"/>
                  <a:gd name="connsiteY4" fmla="*/ 222800 h 741226"/>
                  <a:gd name="connsiteX5" fmla="*/ 339405 w 2106842"/>
                  <a:gd name="connsiteY5" fmla="*/ 56546 h 741226"/>
                  <a:gd name="connsiteX6" fmla="*/ 65574 w 2106842"/>
                  <a:gd name="connsiteY6" fmla="*/ 313 h 741226"/>
                  <a:gd name="connsiteX7" fmla="*/ 6895 w 2106842"/>
                  <a:gd name="connsiteY7" fmla="*/ 76105 h 741226"/>
                  <a:gd name="connsiteX8" fmla="*/ 182930 w 2106842"/>
                  <a:gd name="connsiteY8" fmla="*/ 364606 h 741226"/>
                  <a:gd name="connsiteX9" fmla="*/ 180485 w 2106842"/>
                  <a:gd name="connsiteY9" fmla="*/ 516191 h 741226"/>
                  <a:gd name="connsiteX10" fmla="*/ 170706 w 2106842"/>
                  <a:gd name="connsiteY10" fmla="*/ 741226 h 741226"/>
                  <a:gd name="connsiteX0" fmla="*/ 2106842 w 2106842"/>
                  <a:gd name="connsiteY0" fmla="*/ 588096 h 741226"/>
                  <a:gd name="connsiteX1" fmla="*/ 1437825 w 2106842"/>
                  <a:gd name="connsiteY1" fmla="*/ 589456 h 741226"/>
                  <a:gd name="connsiteX2" fmla="*/ 1200016 w 2106842"/>
                  <a:gd name="connsiteY2" fmla="*/ 584648 h 741226"/>
                  <a:gd name="connsiteX3" fmla="*/ 945745 w 2106842"/>
                  <a:gd name="connsiteY3" fmla="*/ 457513 h 741226"/>
                  <a:gd name="connsiteX4" fmla="*/ 642575 w 2106842"/>
                  <a:gd name="connsiteY4" fmla="*/ 222800 h 741226"/>
                  <a:gd name="connsiteX5" fmla="*/ 339405 w 2106842"/>
                  <a:gd name="connsiteY5" fmla="*/ 56546 h 741226"/>
                  <a:gd name="connsiteX6" fmla="*/ 65574 w 2106842"/>
                  <a:gd name="connsiteY6" fmla="*/ 313 h 741226"/>
                  <a:gd name="connsiteX7" fmla="*/ 6895 w 2106842"/>
                  <a:gd name="connsiteY7" fmla="*/ 76105 h 741226"/>
                  <a:gd name="connsiteX8" fmla="*/ 182930 w 2106842"/>
                  <a:gd name="connsiteY8" fmla="*/ 364606 h 741226"/>
                  <a:gd name="connsiteX9" fmla="*/ 180485 w 2106842"/>
                  <a:gd name="connsiteY9" fmla="*/ 516191 h 741226"/>
                  <a:gd name="connsiteX10" fmla="*/ 170706 w 2106842"/>
                  <a:gd name="connsiteY10" fmla="*/ 741226 h 741226"/>
                  <a:gd name="connsiteX0" fmla="*/ 1437825 w 1437825"/>
                  <a:gd name="connsiteY0" fmla="*/ 589456 h 741226"/>
                  <a:gd name="connsiteX1" fmla="*/ 1200016 w 1437825"/>
                  <a:gd name="connsiteY1" fmla="*/ 584648 h 741226"/>
                  <a:gd name="connsiteX2" fmla="*/ 945745 w 1437825"/>
                  <a:gd name="connsiteY2" fmla="*/ 457513 h 741226"/>
                  <a:gd name="connsiteX3" fmla="*/ 642575 w 1437825"/>
                  <a:gd name="connsiteY3" fmla="*/ 222800 h 741226"/>
                  <a:gd name="connsiteX4" fmla="*/ 339405 w 1437825"/>
                  <a:gd name="connsiteY4" fmla="*/ 56546 h 741226"/>
                  <a:gd name="connsiteX5" fmla="*/ 65574 w 1437825"/>
                  <a:gd name="connsiteY5" fmla="*/ 313 h 741226"/>
                  <a:gd name="connsiteX6" fmla="*/ 6895 w 1437825"/>
                  <a:gd name="connsiteY6" fmla="*/ 76105 h 741226"/>
                  <a:gd name="connsiteX7" fmla="*/ 182930 w 1437825"/>
                  <a:gd name="connsiteY7" fmla="*/ 364606 h 741226"/>
                  <a:gd name="connsiteX8" fmla="*/ 180485 w 1437825"/>
                  <a:gd name="connsiteY8" fmla="*/ 516191 h 741226"/>
                  <a:gd name="connsiteX9" fmla="*/ 170706 w 1437825"/>
                  <a:gd name="connsiteY9" fmla="*/ 741226 h 741226"/>
                  <a:gd name="connsiteX0" fmla="*/ 1414505 w 1414505"/>
                  <a:gd name="connsiteY0" fmla="*/ 589456 h 741226"/>
                  <a:gd name="connsiteX1" fmla="*/ 1200016 w 1414505"/>
                  <a:gd name="connsiteY1" fmla="*/ 584648 h 741226"/>
                  <a:gd name="connsiteX2" fmla="*/ 945745 w 1414505"/>
                  <a:gd name="connsiteY2" fmla="*/ 457513 h 741226"/>
                  <a:gd name="connsiteX3" fmla="*/ 642575 w 1414505"/>
                  <a:gd name="connsiteY3" fmla="*/ 222800 h 741226"/>
                  <a:gd name="connsiteX4" fmla="*/ 339405 w 1414505"/>
                  <a:gd name="connsiteY4" fmla="*/ 56546 h 741226"/>
                  <a:gd name="connsiteX5" fmla="*/ 65574 w 1414505"/>
                  <a:gd name="connsiteY5" fmla="*/ 313 h 741226"/>
                  <a:gd name="connsiteX6" fmla="*/ 6895 w 1414505"/>
                  <a:gd name="connsiteY6" fmla="*/ 76105 h 741226"/>
                  <a:gd name="connsiteX7" fmla="*/ 182930 w 1414505"/>
                  <a:gd name="connsiteY7" fmla="*/ 364606 h 741226"/>
                  <a:gd name="connsiteX8" fmla="*/ 180485 w 1414505"/>
                  <a:gd name="connsiteY8" fmla="*/ 516191 h 741226"/>
                  <a:gd name="connsiteX9" fmla="*/ 170706 w 1414505"/>
                  <a:gd name="connsiteY9" fmla="*/ 741226 h 741226"/>
                  <a:gd name="connsiteX0" fmla="*/ 1422278 w 1422278"/>
                  <a:gd name="connsiteY0" fmla="*/ 589456 h 741226"/>
                  <a:gd name="connsiteX1" fmla="*/ 1200016 w 1422278"/>
                  <a:gd name="connsiteY1" fmla="*/ 584648 h 741226"/>
                  <a:gd name="connsiteX2" fmla="*/ 945745 w 1422278"/>
                  <a:gd name="connsiteY2" fmla="*/ 457513 h 741226"/>
                  <a:gd name="connsiteX3" fmla="*/ 642575 w 1422278"/>
                  <a:gd name="connsiteY3" fmla="*/ 222800 h 741226"/>
                  <a:gd name="connsiteX4" fmla="*/ 339405 w 1422278"/>
                  <a:gd name="connsiteY4" fmla="*/ 56546 h 741226"/>
                  <a:gd name="connsiteX5" fmla="*/ 65574 w 1422278"/>
                  <a:gd name="connsiteY5" fmla="*/ 313 h 741226"/>
                  <a:gd name="connsiteX6" fmla="*/ 6895 w 1422278"/>
                  <a:gd name="connsiteY6" fmla="*/ 76105 h 741226"/>
                  <a:gd name="connsiteX7" fmla="*/ 182930 w 1422278"/>
                  <a:gd name="connsiteY7" fmla="*/ 364606 h 741226"/>
                  <a:gd name="connsiteX8" fmla="*/ 180485 w 1422278"/>
                  <a:gd name="connsiteY8" fmla="*/ 516191 h 741226"/>
                  <a:gd name="connsiteX9" fmla="*/ 170706 w 1422278"/>
                  <a:gd name="connsiteY9" fmla="*/ 741226 h 741226"/>
                  <a:gd name="connsiteX0" fmla="*/ 1398958 w 1398958"/>
                  <a:gd name="connsiteY0" fmla="*/ 612778 h 741226"/>
                  <a:gd name="connsiteX1" fmla="*/ 1200016 w 1398958"/>
                  <a:gd name="connsiteY1" fmla="*/ 584648 h 741226"/>
                  <a:gd name="connsiteX2" fmla="*/ 945745 w 1398958"/>
                  <a:gd name="connsiteY2" fmla="*/ 457513 h 741226"/>
                  <a:gd name="connsiteX3" fmla="*/ 642575 w 1398958"/>
                  <a:gd name="connsiteY3" fmla="*/ 222800 h 741226"/>
                  <a:gd name="connsiteX4" fmla="*/ 339405 w 1398958"/>
                  <a:gd name="connsiteY4" fmla="*/ 56546 h 741226"/>
                  <a:gd name="connsiteX5" fmla="*/ 65574 w 1398958"/>
                  <a:gd name="connsiteY5" fmla="*/ 313 h 741226"/>
                  <a:gd name="connsiteX6" fmla="*/ 6895 w 1398958"/>
                  <a:gd name="connsiteY6" fmla="*/ 76105 h 741226"/>
                  <a:gd name="connsiteX7" fmla="*/ 182930 w 1398958"/>
                  <a:gd name="connsiteY7" fmla="*/ 364606 h 741226"/>
                  <a:gd name="connsiteX8" fmla="*/ 180485 w 1398958"/>
                  <a:gd name="connsiteY8" fmla="*/ 516191 h 741226"/>
                  <a:gd name="connsiteX9" fmla="*/ 170706 w 1398958"/>
                  <a:gd name="connsiteY9" fmla="*/ 741226 h 741226"/>
                  <a:gd name="connsiteX0" fmla="*/ 1398958 w 1398958"/>
                  <a:gd name="connsiteY0" fmla="*/ 605004 h 741226"/>
                  <a:gd name="connsiteX1" fmla="*/ 1200016 w 1398958"/>
                  <a:gd name="connsiteY1" fmla="*/ 584648 h 741226"/>
                  <a:gd name="connsiteX2" fmla="*/ 945745 w 1398958"/>
                  <a:gd name="connsiteY2" fmla="*/ 457513 h 741226"/>
                  <a:gd name="connsiteX3" fmla="*/ 642575 w 1398958"/>
                  <a:gd name="connsiteY3" fmla="*/ 222800 h 741226"/>
                  <a:gd name="connsiteX4" fmla="*/ 339405 w 1398958"/>
                  <a:gd name="connsiteY4" fmla="*/ 56546 h 741226"/>
                  <a:gd name="connsiteX5" fmla="*/ 65574 w 1398958"/>
                  <a:gd name="connsiteY5" fmla="*/ 313 h 741226"/>
                  <a:gd name="connsiteX6" fmla="*/ 6895 w 1398958"/>
                  <a:gd name="connsiteY6" fmla="*/ 76105 h 741226"/>
                  <a:gd name="connsiteX7" fmla="*/ 182930 w 1398958"/>
                  <a:gd name="connsiteY7" fmla="*/ 364606 h 741226"/>
                  <a:gd name="connsiteX8" fmla="*/ 180485 w 1398958"/>
                  <a:gd name="connsiteY8" fmla="*/ 516191 h 741226"/>
                  <a:gd name="connsiteX9" fmla="*/ 170706 w 1398958"/>
                  <a:gd name="connsiteY9" fmla="*/ 741226 h 741226"/>
                  <a:gd name="connsiteX0" fmla="*/ 1398958 w 1398958"/>
                  <a:gd name="connsiteY0" fmla="*/ 605004 h 741226"/>
                  <a:gd name="connsiteX1" fmla="*/ 1200016 w 1398958"/>
                  <a:gd name="connsiteY1" fmla="*/ 584648 h 741226"/>
                  <a:gd name="connsiteX2" fmla="*/ 945745 w 1398958"/>
                  <a:gd name="connsiteY2" fmla="*/ 457513 h 741226"/>
                  <a:gd name="connsiteX3" fmla="*/ 642575 w 1398958"/>
                  <a:gd name="connsiteY3" fmla="*/ 222800 h 741226"/>
                  <a:gd name="connsiteX4" fmla="*/ 339405 w 1398958"/>
                  <a:gd name="connsiteY4" fmla="*/ 56546 h 741226"/>
                  <a:gd name="connsiteX5" fmla="*/ 65574 w 1398958"/>
                  <a:gd name="connsiteY5" fmla="*/ 313 h 741226"/>
                  <a:gd name="connsiteX6" fmla="*/ 6895 w 1398958"/>
                  <a:gd name="connsiteY6" fmla="*/ 76105 h 741226"/>
                  <a:gd name="connsiteX7" fmla="*/ 182930 w 1398958"/>
                  <a:gd name="connsiteY7" fmla="*/ 364606 h 741226"/>
                  <a:gd name="connsiteX8" fmla="*/ 180485 w 1398958"/>
                  <a:gd name="connsiteY8" fmla="*/ 516191 h 741226"/>
                  <a:gd name="connsiteX9" fmla="*/ 170706 w 1398958"/>
                  <a:gd name="connsiteY9" fmla="*/ 741226 h 741226"/>
                  <a:gd name="connsiteX0" fmla="*/ 1398958 w 1398958"/>
                  <a:gd name="connsiteY0" fmla="*/ 605004 h 741226"/>
                  <a:gd name="connsiteX1" fmla="*/ 1200016 w 1398958"/>
                  <a:gd name="connsiteY1" fmla="*/ 584648 h 741226"/>
                  <a:gd name="connsiteX2" fmla="*/ 945745 w 1398958"/>
                  <a:gd name="connsiteY2" fmla="*/ 457513 h 741226"/>
                  <a:gd name="connsiteX3" fmla="*/ 642575 w 1398958"/>
                  <a:gd name="connsiteY3" fmla="*/ 222800 h 741226"/>
                  <a:gd name="connsiteX4" fmla="*/ 339405 w 1398958"/>
                  <a:gd name="connsiteY4" fmla="*/ 56546 h 741226"/>
                  <a:gd name="connsiteX5" fmla="*/ 65574 w 1398958"/>
                  <a:gd name="connsiteY5" fmla="*/ 313 h 741226"/>
                  <a:gd name="connsiteX6" fmla="*/ 6895 w 1398958"/>
                  <a:gd name="connsiteY6" fmla="*/ 76105 h 741226"/>
                  <a:gd name="connsiteX7" fmla="*/ 182930 w 1398958"/>
                  <a:gd name="connsiteY7" fmla="*/ 364606 h 741226"/>
                  <a:gd name="connsiteX8" fmla="*/ 180485 w 1398958"/>
                  <a:gd name="connsiteY8" fmla="*/ 516191 h 741226"/>
                  <a:gd name="connsiteX9" fmla="*/ 170706 w 1398958"/>
                  <a:gd name="connsiteY9" fmla="*/ 741226 h 741226"/>
                  <a:gd name="connsiteX0" fmla="*/ 1398958 w 1398958"/>
                  <a:gd name="connsiteY0" fmla="*/ 605004 h 741226"/>
                  <a:gd name="connsiteX1" fmla="*/ 1200016 w 1398958"/>
                  <a:gd name="connsiteY1" fmla="*/ 584648 h 741226"/>
                  <a:gd name="connsiteX2" fmla="*/ 945745 w 1398958"/>
                  <a:gd name="connsiteY2" fmla="*/ 457513 h 741226"/>
                  <a:gd name="connsiteX3" fmla="*/ 642575 w 1398958"/>
                  <a:gd name="connsiteY3" fmla="*/ 222800 h 741226"/>
                  <a:gd name="connsiteX4" fmla="*/ 339405 w 1398958"/>
                  <a:gd name="connsiteY4" fmla="*/ 56546 h 741226"/>
                  <a:gd name="connsiteX5" fmla="*/ 65574 w 1398958"/>
                  <a:gd name="connsiteY5" fmla="*/ 313 h 741226"/>
                  <a:gd name="connsiteX6" fmla="*/ 6895 w 1398958"/>
                  <a:gd name="connsiteY6" fmla="*/ 76105 h 741226"/>
                  <a:gd name="connsiteX7" fmla="*/ 182930 w 1398958"/>
                  <a:gd name="connsiteY7" fmla="*/ 364606 h 741226"/>
                  <a:gd name="connsiteX8" fmla="*/ 180485 w 1398958"/>
                  <a:gd name="connsiteY8" fmla="*/ 516191 h 741226"/>
                  <a:gd name="connsiteX9" fmla="*/ 170706 w 1398958"/>
                  <a:gd name="connsiteY9" fmla="*/ 741226 h 741226"/>
                  <a:gd name="connsiteX0" fmla="*/ 1414505 w 1414505"/>
                  <a:gd name="connsiteY0" fmla="*/ 605004 h 741226"/>
                  <a:gd name="connsiteX1" fmla="*/ 1200016 w 1414505"/>
                  <a:gd name="connsiteY1" fmla="*/ 584648 h 741226"/>
                  <a:gd name="connsiteX2" fmla="*/ 945745 w 1414505"/>
                  <a:gd name="connsiteY2" fmla="*/ 457513 h 741226"/>
                  <a:gd name="connsiteX3" fmla="*/ 642575 w 1414505"/>
                  <a:gd name="connsiteY3" fmla="*/ 222800 h 741226"/>
                  <a:gd name="connsiteX4" fmla="*/ 339405 w 1414505"/>
                  <a:gd name="connsiteY4" fmla="*/ 56546 h 741226"/>
                  <a:gd name="connsiteX5" fmla="*/ 65574 w 1414505"/>
                  <a:gd name="connsiteY5" fmla="*/ 313 h 741226"/>
                  <a:gd name="connsiteX6" fmla="*/ 6895 w 1414505"/>
                  <a:gd name="connsiteY6" fmla="*/ 76105 h 741226"/>
                  <a:gd name="connsiteX7" fmla="*/ 182930 w 1414505"/>
                  <a:gd name="connsiteY7" fmla="*/ 364606 h 741226"/>
                  <a:gd name="connsiteX8" fmla="*/ 180485 w 1414505"/>
                  <a:gd name="connsiteY8" fmla="*/ 516191 h 741226"/>
                  <a:gd name="connsiteX9" fmla="*/ 170706 w 1414505"/>
                  <a:gd name="connsiteY9" fmla="*/ 741226 h 7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4505" h="741226">
                    <a:moveTo>
                      <a:pt x="1414505" y="605004"/>
                    </a:moveTo>
                    <a:cubicBezTo>
                      <a:pt x="1263367" y="604429"/>
                      <a:pt x="1329966" y="593684"/>
                      <a:pt x="1200016" y="584648"/>
                    </a:cubicBezTo>
                    <a:cubicBezTo>
                      <a:pt x="1093386" y="552292"/>
                      <a:pt x="1038652" y="517821"/>
                      <a:pt x="945745" y="457513"/>
                    </a:cubicBezTo>
                    <a:cubicBezTo>
                      <a:pt x="852838" y="397205"/>
                      <a:pt x="743632" y="289628"/>
                      <a:pt x="642575" y="222800"/>
                    </a:cubicBezTo>
                    <a:cubicBezTo>
                      <a:pt x="541518" y="155972"/>
                      <a:pt x="435572" y="93627"/>
                      <a:pt x="339405" y="56546"/>
                    </a:cubicBezTo>
                    <a:cubicBezTo>
                      <a:pt x="243238" y="19465"/>
                      <a:pt x="120992" y="-2947"/>
                      <a:pt x="65574" y="313"/>
                    </a:cubicBezTo>
                    <a:cubicBezTo>
                      <a:pt x="10156" y="3573"/>
                      <a:pt x="-12664" y="15390"/>
                      <a:pt x="6895" y="76105"/>
                    </a:cubicBezTo>
                    <a:cubicBezTo>
                      <a:pt x="26454" y="136820"/>
                      <a:pt x="153998" y="291258"/>
                      <a:pt x="182930" y="364606"/>
                    </a:cubicBezTo>
                    <a:cubicBezTo>
                      <a:pt x="211862" y="437954"/>
                      <a:pt x="182522" y="453421"/>
                      <a:pt x="180485" y="516191"/>
                    </a:cubicBezTo>
                    <a:cubicBezTo>
                      <a:pt x="178448" y="578961"/>
                      <a:pt x="178422" y="481580"/>
                      <a:pt x="170706" y="741226"/>
                    </a:cubicBezTo>
                  </a:path>
                </a:pathLst>
              </a:custGeom>
              <a:solidFill>
                <a:srgbClr val="FCECA8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Полилиния 32"/>
              <p:cNvSpPr/>
              <p:nvPr/>
            </p:nvSpPr>
            <p:spPr>
              <a:xfrm flipV="1">
                <a:off x="-954676" y="3006461"/>
                <a:ext cx="1421749" cy="931726"/>
              </a:xfrm>
              <a:custGeom>
                <a:avLst/>
                <a:gdLst>
                  <a:gd name="connsiteX0" fmla="*/ 1613208 w 1613208"/>
                  <a:gd name="connsiteY0" fmla="*/ 591983 h 1304742"/>
                  <a:gd name="connsiteX1" fmla="*/ 1324707 w 1613208"/>
                  <a:gd name="connsiteY1" fmla="*/ 596873 h 1304742"/>
                  <a:gd name="connsiteX2" fmla="*/ 1200016 w 1613208"/>
                  <a:gd name="connsiteY2" fmla="*/ 584648 h 1304742"/>
                  <a:gd name="connsiteX3" fmla="*/ 945745 w 1613208"/>
                  <a:gd name="connsiteY3" fmla="*/ 457513 h 1304742"/>
                  <a:gd name="connsiteX4" fmla="*/ 642575 w 1613208"/>
                  <a:gd name="connsiteY4" fmla="*/ 222800 h 1304742"/>
                  <a:gd name="connsiteX5" fmla="*/ 339405 w 1613208"/>
                  <a:gd name="connsiteY5" fmla="*/ 56546 h 1304742"/>
                  <a:gd name="connsiteX6" fmla="*/ 65574 w 1613208"/>
                  <a:gd name="connsiteY6" fmla="*/ 313 h 1304742"/>
                  <a:gd name="connsiteX7" fmla="*/ 6895 w 1613208"/>
                  <a:gd name="connsiteY7" fmla="*/ 76105 h 1304742"/>
                  <a:gd name="connsiteX8" fmla="*/ 182930 w 1613208"/>
                  <a:gd name="connsiteY8" fmla="*/ 364606 h 1304742"/>
                  <a:gd name="connsiteX9" fmla="*/ 180485 w 1613208"/>
                  <a:gd name="connsiteY9" fmla="*/ 516191 h 1304742"/>
                  <a:gd name="connsiteX10" fmla="*/ 170705 w 1613208"/>
                  <a:gd name="connsiteY10" fmla="*/ 1293675 h 1304742"/>
                  <a:gd name="connsiteX11" fmla="*/ 505659 w 1613208"/>
                  <a:gd name="connsiteY11" fmla="*/ 902488 h 1304742"/>
                  <a:gd name="connsiteX0" fmla="*/ 1613208 w 1613208"/>
                  <a:gd name="connsiteY0" fmla="*/ 591983 h 1293675"/>
                  <a:gd name="connsiteX1" fmla="*/ 1324707 w 1613208"/>
                  <a:gd name="connsiteY1" fmla="*/ 596873 h 1293675"/>
                  <a:gd name="connsiteX2" fmla="*/ 1200016 w 1613208"/>
                  <a:gd name="connsiteY2" fmla="*/ 584648 h 1293675"/>
                  <a:gd name="connsiteX3" fmla="*/ 945745 w 1613208"/>
                  <a:gd name="connsiteY3" fmla="*/ 457513 h 1293675"/>
                  <a:gd name="connsiteX4" fmla="*/ 642575 w 1613208"/>
                  <a:gd name="connsiteY4" fmla="*/ 222800 h 1293675"/>
                  <a:gd name="connsiteX5" fmla="*/ 339405 w 1613208"/>
                  <a:gd name="connsiteY5" fmla="*/ 56546 h 1293675"/>
                  <a:gd name="connsiteX6" fmla="*/ 65574 w 1613208"/>
                  <a:gd name="connsiteY6" fmla="*/ 313 h 1293675"/>
                  <a:gd name="connsiteX7" fmla="*/ 6895 w 1613208"/>
                  <a:gd name="connsiteY7" fmla="*/ 76105 h 1293675"/>
                  <a:gd name="connsiteX8" fmla="*/ 182930 w 1613208"/>
                  <a:gd name="connsiteY8" fmla="*/ 364606 h 1293675"/>
                  <a:gd name="connsiteX9" fmla="*/ 180485 w 1613208"/>
                  <a:gd name="connsiteY9" fmla="*/ 516191 h 1293675"/>
                  <a:gd name="connsiteX10" fmla="*/ 170705 w 1613208"/>
                  <a:gd name="connsiteY10" fmla="*/ 1293675 h 1293675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4375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803138"/>
                  <a:gd name="connsiteX1" fmla="*/ 1200016 w 1613208"/>
                  <a:gd name="connsiteY1" fmla="*/ 584648 h 803138"/>
                  <a:gd name="connsiteX2" fmla="*/ 945745 w 1613208"/>
                  <a:gd name="connsiteY2" fmla="*/ 457513 h 803138"/>
                  <a:gd name="connsiteX3" fmla="*/ 642575 w 1613208"/>
                  <a:gd name="connsiteY3" fmla="*/ 222800 h 803138"/>
                  <a:gd name="connsiteX4" fmla="*/ 339405 w 1613208"/>
                  <a:gd name="connsiteY4" fmla="*/ 56546 h 803138"/>
                  <a:gd name="connsiteX5" fmla="*/ 65574 w 1613208"/>
                  <a:gd name="connsiteY5" fmla="*/ 313 h 803138"/>
                  <a:gd name="connsiteX6" fmla="*/ 6895 w 1613208"/>
                  <a:gd name="connsiteY6" fmla="*/ 76105 h 803138"/>
                  <a:gd name="connsiteX7" fmla="*/ 182930 w 1613208"/>
                  <a:gd name="connsiteY7" fmla="*/ 364606 h 803138"/>
                  <a:gd name="connsiteX8" fmla="*/ 180485 w 1613208"/>
                  <a:gd name="connsiteY8" fmla="*/ 516191 h 803138"/>
                  <a:gd name="connsiteX9" fmla="*/ 180230 w 1613208"/>
                  <a:gd name="connsiteY9" fmla="*/ 803138 h 803138"/>
                  <a:gd name="connsiteX0" fmla="*/ 1613208 w 1613208"/>
                  <a:gd name="connsiteY0" fmla="*/ 591983 h 931726"/>
                  <a:gd name="connsiteX1" fmla="*/ 1200016 w 1613208"/>
                  <a:gd name="connsiteY1" fmla="*/ 584648 h 931726"/>
                  <a:gd name="connsiteX2" fmla="*/ 945745 w 1613208"/>
                  <a:gd name="connsiteY2" fmla="*/ 457513 h 931726"/>
                  <a:gd name="connsiteX3" fmla="*/ 642575 w 1613208"/>
                  <a:gd name="connsiteY3" fmla="*/ 222800 h 931726"/>
                  <a:gd name="connsiteX4" fmla="*/ 339405 w 1613208"/>
                  <a:gd name="connsiteY4" fmla="*/ 56546 h 931726"/>
                  <a:gd name="connsiteX5" fmla="*/ 65574 w 1613208"/>
                  <a:gd name="connsiteY5" fmla="*/ 313 h 931726"/>
                  <a:gd name="connsiteX6" fmla="*/ 6895 w 1613208"/>
                  <a:gd name="connsiteY6" fmla="*/ 76105 h 931726"/>
                  <a:gd name="connsiteX7" fmla="*/ 182930 w 1613208"/>
                  <a:gd name="connsiteY7" fmla="*/ 364606 h 931726"/>
                  <a:gd name="connsiteX8" fmla="*/ 180485 w 1613208"/>
                  <a:gd name="connsiteY8" fmla="*/ 516191 h 931726"/>
                  <a:gd name="connsiteX9" fmla="*/ 184993 w 1613208"/>
                  <a:gd name="connsiteY9" fmla="*/ 931726 h 931726"/>
                  <a:gd name="connsiteX0" fmla="*/ 2102956 w 2102956"/>
                  <a:gd name="connsiteY0" fmla="*/ 584209 h 931726"/>
                  <a:gd name="connsiteX1" fmla="*/ 1200016 w 2102956"/>
                  <a:gd name="connsiteY1" fmla="*/ 584648 h 931726"/>
                  <a:gd name="connsiteX2" fmla="*/ 945745 w 2102956"/>
                  <a:gd name="connsiteY2" fmla="*/ 457513 h 931726"/>
                  <a:gd name="connsiteX3" fmla="*/ 642575 w 2102956"/>
                  <a:gd name="connsiteY3" fmla="*/ 222800 h 931726"/>
                  <a:gd name="connsiteX4" fmla="*/ 339405 w 2102956"/>
                  <a:gd name="connsiteY4" fmla="*/ 56546 h 931726"/>
                  <a:gd name="connsiteX5" fmla="*/ 65574 w 2102956"/>
                  <a:gd name="connsiteY5" fmla="*/ 313 h 931726"/>
                  <a:gd name="connsiteX6" fmla="*/ 6895 w 2102956"/>
                  <a:gd name="connsiteY6" fmla="*/ 76105 h 931726"/>
                  <a:gd name="connsiteX7" fmla="*/ 182930 w 2102956"/>
                  <a:gd name="connsiteY7" fmla="*/ 364606 h 931726"/>
                  <a:gd name="connsiteX8" fmla="*/ 180485 w 2102956"/>
                  <a:gd name="connsiteY8" fmla="*/ 516191 h 931726"/>
                  <a:gd name="connsiteX9" fmla="*/ 184993 w 2102956"/>
                  <a:gd name="connsiteY9" fmla="*/ 931726 h 931726"/>
                  <a:gd name="connsiteX0" fmla="*/ 2102956 w 2102956"/>
                  <a:gd name="connsiteY0" fmla="*/ 584209 h 931726"/>
                  <a:gd name="connsiteX1" fmla="*/ 1421749 w 2102956"/>
                  <a:gd name="connsiteY1" fmla="*/ 585082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2102956 w 2102956"/>
                  <a:gd name="connsiteY0" fmla="*/ 584209 h 931726"/>
                  <a:gd name="connsiteX1" fmla="*/ 1421749 w 2102956"/>
                  <a:gd name="connsiteY1" fmla="*/ 585082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2102956 w 2102956"/>
                  <a:gd name="connsiteY0" fmla="*/ 584209 h 931726"/>
                  <a:gd name="connsiteX1" fmla="*/ 1421749 w 2102956"/>
                  <a:gd name="connsiteY1" fmla="*/ 585082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1421749 w 1421749"/>
                  <a:gd name="connsiteY0" fmla="*/ 585082 h 931726"/>
                  <a:gd name="connsiteX1" fmla="*/ 1200016 w 1421749"/>
                  <a:gd name="connsiteY1" fmla="*/ 584648 h 931726"/>
                  <a:gd name="connsiteX2" fmla="*/ 945745 w 1421749"/>
                  <a:gd name="connsiteY2" fmla="*/ 457513 h 931726"/>
                  <a:gd name="connsiteX3" fmla="*/ 642575 w 1421749"/>
                  <a:gd name="connsiteY3" fmla="*/ 222800 h 931726"/>
                  <a:gd name="connsiteX4" fmla="*/ 339405 w 1421749"/>
                  <a:gd name="connsiteY4" fmla="*/ 56546 h 931726"/>
                  <a:gd name="connsiteX5" fmla="*/ 65574 w 1421749"/>
                  <a:gd name="connsiteY5" fmla="*/ 313 h 931726"/>
                  <a:gd name="connsiteX6" fmla="*/ 6895 w 1421749"/>
                  <a:gd name="connsiteY6" fmla="*/ 76105 h 931726"/>
                  <a:gd name="connsiteX7" fmla="*/ 182930 w 1421749"/>
                  <a:gd name="connsiteY7" fmla="*/ 364606 h 931726"/>
                  <a:gd name="connsiteX8" fmla="*/ 180485 w 1421749"/>
                  <a:gd name="connsiteY8" fmla="*/ 516191 h 931726"/>
                  <a:gd name="connsiteX9" fmla="*/ 184993 w 1421749"/>
                  <a:gd name="connsiteY9" fmla="*/ 931726 h 9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1749" h="931726">
                    <a:moveTo>
                      <a:pt x="1421749" y="585082"/>
                    </a:moveTo>
                    <a:cubicBezTo>
                      <a:pt x="1271259" y="585155"/>
                      <a:pt x="1302671" y="590361"/>
                      <a:pt x="1200016" y="584648"/>
                    </a:cubicBezTo>
                    <a:cubicBezTo>
                      <a:pt x="1097361" y="578935"/>
                      <a:pt x="1038652" y="517821"/>
                      <a:pt x="945745" y="457513"/>
                    </a:cubicBezTo>
                    <a:cubicBezTo>
                      <a:pt x="852838" y="397205"/>
                      <a:pt x="743632" y="289628"/>
                      <a:pt x="642575" y="222800"/>
                    </a:cubicBezTo>
                    <a:cubicBezTo>
                      <a:pt x="541518" y="155972"/>
                      <a:pt x="435572" y="93627"/>
                      <a:pt x="339405" y="56546"/>
                    </a:cubicBezTo>
                    <a:cubicBezTo>
                      <a:pt x="243238" y="19465"/>
                      <a:pt x="120992" y="-2947"/>
                      <a:pt x="65574" y="313"/>
                    </a:cubicBezTo>
                    <a:cubicBezTo>
                      <a:pt x="10156" y="3573"/>
                      <a:pt x="-12664" y="15390"/>
                      <a:pt x="6895" y="76105"/>
                    </a:cubicBezTo>
                    <a:cubicBezTo>
                      <a:pt x="26454" y="136820"/>
                      <a:pt x="153998" y="291258"/>
                      <a:pt x="182930" y="364606"/>
                    </a:cubicBezTo>
                    <a:cubicBezTo>
                      <a:pt x="211862" y="437954"/>
                      <a:pt x="180141" y="421671"/>
                      <a:pt x="180485" y="516191"/>
                    </a:cubicBezTo>
                    <a:cubicBezTo>
                      <a:pt x="180829" y="610711"/>
                      <a:pt x="192709" y="672080"/>
                      <a:pt x="184993" y="931726"/>
                    </a:cubicBezTo>
                  </a:path>
                </a:pathLst>
              </a:custGeom>
              <a:solidFill>
                <a:srgbClr val="FCECA8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30"/>
              <p:cNvSpPr/>
              <p:nvPr/>
            </p:nvSpPr>
            <p:spPr>
              <a:xfrm>
                <a:off x="-852680" y="2572445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8" name="Овал 35"/>
              <p:cNvSpPr/>
              <p:nvPr/>
            </p:nvSpPr>
            <p:spPr>
              <a:xfrm>
                <a:off x="-852683" y="2788547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9" name="Овал 36"/>
              <p:cNvSpPr/>
              <p:nvPr/>
            </p:nvSpPr>
            <p:spPr>
              <a:xfrm>
                <a:off x="-852683" y="3004651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0" name="Овал 37"/>
              <p:cNvSpPr/>
              <p:nvPr/>
            </p:nvSpPr>
            <p:spPr>
              <a:xfrm>
                <a:off x="-852683" y="3220752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1" name="Овал 38"/>
              <p:cNvSpPr/>
              <p:nvPr/>
            </p:nvSpPr>
            <p:spPr>
              <a:xfrm>
                <a:off x="-852683" y="3436854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78" name="Oval 94"/>
          <p:cNvSpPr>
            <a:spLocks noChangeAspect="1" noChangeArrowheads="1"/>
          </p:cNvSpPr>
          <p:nvPr/>
        </p:nvSpPr>
        <p:spPr bwMode="auto">
          <a:xfrm flipV="1">
            <a:off x="3944067" y="3517572"/>
            <a:ext cx="45315" cy="51337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79" name="Oval 95"/>
          <p:cNvSpPr>
            <a:spLocks noChangeAspect="1" noChangeArrowheads="1"/>
          </p:cNvSpPr>
          <p:nvPr/>
        </p:nvSpPr>
        <p:spPr bwMode="auto">
          <a:xfrm flipV="1">
            <a:off x="3944066" y="3877211"/>
            <a:ext cx="45317" cy="5138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0" name="Oval 96"/>
          <p:cNvSpPr>
            <a:spLocks noChangeAspect="1" noChangeArrowheads="1"/>
          </p:cNvSpPr>
          <p:nvPr/>
        </p:nvSpPr>
        <p:spPr bwMode="auto">
          <a:xfrm flipV="1">
            <a:off x="3944066" y="3697369"/>
            <a:ext cx="45317" cy="5138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1" name="Oval 107"/>
          <p:cNvSpPr>
            <a:spLocks noChangeAspect="1" noChangeArrowheads="1"/>
          </p:cNvSpPr>
          <p:nvPr/>
        </p:nvSpPr>
        <p:spPr bwMode="auto">
          <a:xfrm flipV="1">
            <a:off x="5022117" y="3525911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2" name="Oval 107"/>
          <p:cNvSpPr>
            <a:spLocks noChangeAspect="1" noChangeArrowheads="1"/>
          </p:cNvSpPr>
          <p:nvPr/>
        </p:nvSpPr>
        <p:spPr bwMode="auto">
          <a:xfrm flipV="1">
            <a:off x="5022117" y="3701318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3" name="Oval 107"/>
          <p:cNvSpPr>
            <a:spLocks noChangeAspect="1" noChangeArrowheads="1"/>
          </p:cNvSpPr>
          <p:nvPr/>
        </p:nvSpPr>
        <p:spPr bwMode="auto">
          <a:xfrm flipV="1">
            <a:off x="5022117" y="3613614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4" name="Oval 107"/>
          <p:cNvSpPr>
            <a:spLocks noChangeAspect="1" noChangeArrowheads="1"/>
          </p:cNvSpPr>
          <p:nvPr/>
        </p:nvSpPr>
        <p:spPr bwMode="auto">
          <a:xfrm flipV="1">
            <a:off x="5022117" y="3789022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5" name="Oval 107"/>
          <p:cNvSpPr>
            <a:spLocks noChangeAspect="1" noChangeArrowheads="1"/>
          </p:cNvSpPr>
          <p:nvPr/>
        </p:nvSpPr>
        <p:spPr bwMode="auto">
          <a:xfrm flipV="1">
            <a:off x="5022117" y="3876726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86" name="Oval 107"/>
          <p:cNvSpPr>
            <a:spLocks noChangeAspect="1" noChangeArrowheads="1"/>
          </p:cNvSpPr>
          <p:nvPr/>
        </p:nvSpPr>
        <p:spPr bwMode="auto">
          <a:xfrm flipV="1">
            <a:off x="5022117" y="3964431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296" name="TextBox 295"/>
          <p:cNvSpPr txBox="1"/>
          <p:nvPr/>
        </p:nvSpPr>
        <p:spPr>
          <a:xfrm>
            <a:off x="2978952" y="2438799"/>
            <a:ext cx="1450705" cy="1099830"/>
          </a:xfrm>
          <a:custGeom>
            <a:avLst/>
            <a:gdLst>
              <a:gd name="connsiteX0" fmla="*/ 0 w 2675411"/>
              <a:gd name="connsiteY0" fmla="*/ 0 h 923330"/>
              <a:gd name="connsiteX1" fmla="*/ 1560656 w 2675411"/>
              <a:gd name="connsiteY1" fmla="*/ 0 h 923330"/>
              <a:gd name="connsiteX2" fmla="*/ 1560656 w 2675411"/>
              <a:gd name="connsiteY2" fmla="*/ 0 h 923330"/>
              <a:gd name="connsiteX3" fmla="*/ 2229509 w 2675411"/>
              <a:gd name="connsiteY3" fmla="*/ 0 h 923330"/>
              <a:gd name="connsiteX4" fmla="*/ 2675411 w 2675411"/>
              <a:gd name="connsiteY4" fmla="*/ 0 h 923330"/>
              <a:gd name="connsiteX5" fmla="*/ 2675411 w 2675411"/>
              <a:gd name="connsiteY5" fmla="*/ 538609 h 923330"/>
              <a:gd name="connsiteX6" fmla="*/ 2675411 w 2675411"/>
              <a:gd name="connsiteY6" fmla="*/ 538609 h 923330"/>
              <a:gd name="connsiteX7" fmla="*/ 2675411 w 2675411"/>
              <a:gd name="connsiteY7" fmla="*/ 769442 h 923330"/>
              <a:gd name="connsiteX8" fmla="*/ 2675411 w 2675411"/>
              <a:gd name="connsiteY8" fmla="*/ 923330 h 923330"/>
              <a:gd name="connsiteX9" fmla="*/ 2229509 w 2675411"/>
              <a:gd name="connsiteY9" fmla="*/ 923330 h 923330"/>
              <a:gd name="connsiteX10" fmla="*/ 2113842 w 2675411"/>
              <a:gd name="connsiteY10" fmla="*/ 2477027 h 923330"/>
              <a:gd name="connsiteX11" fmla="*/ 1560656 w 2675411"/>
              <a:gd name="connsiteY11" fmla="*/ 923330 h 923330"/>
              <a:gd name="connsiteX12" fmla="*/ 0 w 2675411"/>
              <a:gd name="connsiteY12" fmla="*/ 923330 h 923330"/>
              <a:gd name="connsiteX13" fmla="*/ 0 w 2675411"/>
              <a:gd name="connsiteY13" fmla="*/ 769442 h 923330"/>
              <a:gd name="connsiteX14" fmla="*/ 0 w 2675411"/>
              <a:gd name="connsiteY14" fmla="*/ 538609 h 923330"/>
              <a:gd name="connsiteX15" fmla="*/ 0 w 2675411"/>
              <a:gd name="connsiteY15" fmla="*/ 538609 h 923330"/>
              <a:gd name="connsiteX16" fmla="*/ 0 w 2675411"/>
              <a:gd name="connsiteY16" fmla="*/ 0 h 923330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56065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20635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9111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538609 h 3019320"/>
              <a:gd name="connsiteX7" fmla="*/ 2675411 w 2675411"/>
              <a:gd name="connsiteY7" fmla="*/ 769442 h 3019320"/>
              <a:gd name="connsiteX8" fmla="*/ 2675411 w 2675411"/>
              <a:gd name="connsiteY8" fmla="*/ 923330 h 3019320"/>
              <a:gd name="connsiteX9" fmla="*/ 2229509 w 2675411"/>
              <a:gd name="connsiteY9" fmla="*/ 923330 h 3019320"/>
              <a:gd name="connsiteX10" fmla="*/ 1816183 w 2675411"/>
              <a:gd name="connsiteY10" fmla="*/ 3019320 h 3019320"/>
              <a:gd name="connsiteX11" fmla="*/ 1911176 w 2675411"/>
              <a:gd name="connsiteY11" fmla="*/ 923330 h 3019320"/>
              <a:gd name="connsiteX12" fmla="*/ 0 w 2675411"/>
              <a:gd name="connsiteY12" fmla="*/ 923330 h 3019320"/>
              <a:gd name="connsiteX13" fmla="*/ 0 w 2675411"/>
              <a:gd name="connsiteY13" fmla="*/ 769442 h 3019320"/>
              <a:gd name="connsiteX14" fmla="*/ 0 w 2675411"/>
              <a:gd name="connsiteY14" fmla="*/ 538609 h 3019320"/>
              <a:gd name="connsiteX15" fmla="*/ 0 w 2675411"/>
              <a:gd name="connsiteY15" fmla="*/ 538609 h 3019320"/>
              <a:gd name="connsiteX16" fmla="*/ 0 w 2675411"/>
              <a:gd name="connsiteY16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538609 h 3019320"/>
              <a:gd name="connsiteX7" fmla="*/ 2675411 w 2675411"/>
              <a:gd name="connsiteY7" fmla="*/ 923330 h 3019320"/>
              <a:gd name="connsiteX8" fmla="*/ 2229509 w 2675411"/>
              <a:gd name="connsiteY8" fmla="*/ 923330 h 3019320"/>
              <a:gd name="connsiteX9" fmla="*/ 1816183 w 2675411"/>
              <a:gd name="connsiteY9" fmla="*/ 3019320 h 3019320"/>
              <a:gd name="connsiteX10" fmla="*/ 1911176 w 2675411"/>
              <a:gd name="connsiteY10" fmla="*/ 923330 h 3019320"/>
              <a:gd name="connsiteX11" fmla="*/ 0 w 2675411"/>
              <a:gd name="connsiteY11" fmla="*/ 923330 h 3019320"/>
              <a:gd name="connsiteX12" fmla="*/ 0 w 2675411"/>
              <a:gd name="connsiteY12" fmla="*/ 769442 h 3019320"/>
              <a:gd name="connsiteX13" fmla="*/ 0 w 2675411"/>
              <a:gd name="connsiteY13" fmla="*/ 538609 h 3019320"/>
              <a:gd name="connsiteX14" fmla="*/ 0 w 2675411"/>
              <a:gd name="connsiteY14" fmla="*/ 538609 h 3019320"/>
              <a:gd name="connsiteX15" fmla="*/ 0 w 2675411"/>
              <a:gd name="connsiteY15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923330 h 3019320"/>
              <a:gd name="connsiteX7" fmla="*/ 2229509 w 2675411"/>
              <a:gd name="connsiteY7" fmla="*/ 923330 h 3019320"/>
              <a:gd name="connsiteX8" fmla="*/ 1816183 w 2675411"/>
              <a:gd name="connsiteY8" fmla="*/ 3019320 h 3019320"/>
              <a:gd name="connsiteX9" fmla="*/ 1911176 w 2675411"/>
              <a:gd name="connsiteY9" fmla="*/ 923330 h 3019320"/>
              <a:gd name="connsiteX10" fmla="*/ 0 w 2675411"/>
              <a:gd name="connsiteY10" fmla="*/ 923330 h 3019320"/>
              <a:gd name="connsiteX11" fmla="*/ 0 w 2675411"/>
              <a:gd name="connsiteY11" fmla="*/ 769442 h 3019320"/>
              <a:gd name="connsiteX12" fmla="*/ 0 w 2675411"/>
              <a:gd name="connsiteY12" fmla="*/ 538609 h 3019320"/>
              <a:gd name="connsiteX13" fmla="*/ 0 w 2675411"/>
              <a:gd name="connsiteY13" fmla="*/ 538609 h 3019320"/>
              <a:gd name="connsiteX14" fmla="*/ 0 w 2675411"/>
              <a:gd name="connsiteY14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923330 h 3019320"/>
              <a:gd name="connsiteX7" fmla="*/ 2229509 w 2675411"/>
              <a:gd name="connsiteY7" fmla="*/ 923330 h 3019320"/>
              <a:gd name="connsiteX8" fmla="*/ 1816183 w 2675411"/>
              <a:gd name="connsiteY8" fmla="*/ 3019320 h 3019320"/>
              <a:gd name="connsiteX9" fmla="*/ 1911176 w 2675411"/>
              <a:gd name="connsiteY9" fmla="*/ 923330 h 3019320"/>
              <a:gd name="connsiteX10" fmla="*/ 0 w 2675411"/>
              <a:gd name="connsiteY10" fmla="*/ 923330 h 3019320"/>
              <a:gd name="connsiteX11" fmla="*/ 0 w 2675411"/>
              <a:gd name="connsiteY11" fmla="*/ 538609 h 3019320"/>
              <a:gd name="connsiteX12" fmla="*/ 0 w 2675411"/>
              <a:gd name="connsiteY12" fmla="*/ 538609 h 3019320"/>
              <a:gd name="connsiteX13" fmla="*/ 0 w 2675411"/>
              <a:gd name="connsiteY13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923330 h 3019320"/>
              <a:gd name="connsiteX7" fmla="*/ 2229509 w 2675411"/>
              <a:gd name="connsiteY7" fmla="*/ 923330 h 3019320"/>
              <a:gd name="connsiteX8" fmla="*/ 1816183 w 2675411"/>
              <a:gd name="connsiteY8" fmla="*/ 3019320 h 3019320"/>
              <a:gd name="connsiteX9" fmla="*/ 1911176 w 2675411"/>
              <a:gd name="connsiteY9" fmla="*/ 923330 h 3019320"/>
              <a:gd name="connsiteX10" fmla="*/ 0 w 2675411"/>
              <a:gd name="connsiteY10" fmla="*/ 923330 h 3019320"/>
              <a:gd name="connsiteX11" fmla="*/ 0 w 2675411"/>
              <a:gd name="connsiteY11" fmla="*/ 538609 h 3019320"/>
              <a:gd name="connsiteX12" fmla="*/ 0 w 2675411"/>
              <a:gd name="connsiteY12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2229509 w 2675411"/>
              <a:gd name="connsiteY2" fmla="*/ 0 h 3019320"/>
              <a:gd name="connsiteX3" fmla="*/ 2675411 w 2675411"/>
              <a:gd name="connsiteY3" fmla="*/ 0 h 3019320"/>
              <a:gd name="connsiteX4" fmla="*/ 2675411 w 2675411"/>
              <a:gd name="connsiteY4" fmla="*/ 538609 h 3019320"/>
              <a:gd name="connsiteX5" fmla="*/ 2675411 w 2675411"/>
              <a:gd name="connsiteY5" fmla="*/ 923330 h 3019320"/>
              <a:gd name="connsiteX6" fmla="*/ 2229509 w 2675411"/>
              <a:gd name="connsiteY6" fmla="*/ 923330 h 3019320"/>
              <a:gd name="connsiteX7" fmla="*/ 1816183 w 2675411"/>
              <a:gd name="connsiteY7" fmla="*/ 3019320 h 3019320"/>
              <a:gd name="connsiteX8" fmla="*/ 1911176 w 2675411"/>
              <a:gd name="connsiteY8" fmla="*/ 923330 h 3019320"/>
              <a:gd name="connsiteX9" fmla="*/ 0 w 2675411"/>
              <a:gd name="connsiteY9" fmla="*/ 923330 h 3019320"/>
              <a:gd name="connsiteX10" fmla="*/ 0 w 2675411"/>
              <a:gd name="connsiteY10" fmla="*/ 538609 h 3019320"/>
              <a:gd name="connsiteX11" fmla="*/ 0 w 2675411"/>
              <a:gd name="connsiteY11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2675411 w 2675411"/>
              <a:gd name="connsiteY2" fmla="*/ 0 h 3019320"/>
              <a:gd name="connsiteX3" fmla="*/ 2675411 w 2675411"/>
              <a:gd name="connsiteY3" fmla="*/ 538609 h 3019320"/>
              <a:gd name="connsiteX4" fmla="*/ 2675411 w 2675411"/>
              <a:gd name="connsiteY4" fmla="*/ 923330 h 3019320"/>
              <a:gd name="connsiteX5" fmla="*/ 2229509 w 2675411"/>
              <a:gd name="connsiteY5" fmla="*/ 923330 h 3019320"/>
              <a:gd name="connsiteX6" fmla="*/ 1816183 w 2675411"/>
              <a:gd name="connsiteY6" fmla="*/ 3019320 h 3019320"/>
              <a:gd name="connsiteX7" fmla="*/ 1911176 w 2675411"/>
              <a:gd name="connsiteY7" fmla="*/ 923330 h 3019320"/>
              <a:gd name="connsiteX8" fmla="*/ 0 w 2675411"/>
              <a:gd name="connsiteY8" fmla="*/ 923330 h 3019320"/>
              <a:gd name="connsiteX9" fmla="*/ 0 w 2675411"/>
              <a:gd name="connsiteY9" fmla="*/ 538609 h 3019320"/>
              <a:gd name="connsiteX10" fmla="*/ 0 w 2675411"/>
              <a:gd name="connsiteY10" fmla="*/ 0 h 3019320"/>
              <a:gd name="connsiteX0" fmla="*/ 0 w 2675411"/>
              <a:gd name="connsiteY0" fmla="*/ 0 h 3019320"/>
              <a:gd name="connsiteX1" fmla="*/ 2675411 w 2675411"/>
              <a:gd name="connsiteY1" fmla="*/ 0 h 3019320"/>
              <a:gd name="connsiteX2" fmla="*/ 2675411 w 2675411"/>
              <a:gd name="connsiteY2" fmla="*/ 538609 h 3019320"/>
              <a:gd name="connsiteX3" fmla="*/ 2675411 w 2675411"/>
              <a:gd name="connsiteY3" fmla="*/ 923330 h 3019320"/>
              <a:gd name="connsiteX4" fmla="*/ 2229509 w 2675411"/>
              <a:gd name="connsiteY4" fmla="*/ 923330 h 3019320"/>
              <a:gd name="connsiteX5" fmla="*/ 1816183 w 2675411"/>
              <a:gd name="connsiteY5" fmla="*/ 3019320 h 3019320"/>
              <a:gd name="connsiteX6" fmla="*/ 1911176 w 2675411"/>
              <a:gd name="connsiteY6" fmla="*/ 923330 h 3019320"/>
              <a:gd name="connsiteX7" fmla="*/ 0 w 2675411"/>
              <a:gd name="connsiteY7" fmla="*/ 923330 h 3019320"/>
              <a:gd name="connsiteX8" fmla="*/ 0 w 2675411"/>
              <a:gd name="connsiteY8" fmla="*/ 538609 h 3019320"/>
              <a:gd name="connsiteX9" fmla="*/ 0 w 2675411"/>
              <a:gd name="connsiteY9" fmla="*/ 0 h 3019320"/>
              <a:gd name="connsiteX0" fmla="*/ 0 w 2675411"/>
              <a:gd name="connsiteY0" fmla="*/ 0 h 3019320"/>
              <a:gd name="connsiteX1" fmla="*/ 2675411 w 2675411"/>
              <a:gd name="connsiteY1" fmla="*/ 0 h 3019320"/>
              <a:gd name="connsiteX2" fmla="*/ 2675411 w 2675411"/>
              <a:gd name="connsiteY2" fmla="*/ 538609 h 3019320"/>
              <a:gd name="connsiteX3" fmla="*/ 2675411 w 2675411"/>
              <a:gd name="connsiteY3" fmla="*/ 923330 h 3019320"/>
              <a:gd name="connsiteX4" fmla="*/ 2229509 w 2675411"/>
              <a:gd name="connsiteY4" fmla="*/ 923330 h 3019320"/>
              <a:gd name="connsiteX5" fmla="*/ 1816183 w 2675411"/>
              <a:gd name="connsiteY5" fmla="*/ 3019320 h 3019320"/>
              <a:gd name="connsiteX6" fmla="*/ 1911176 w 2675411"/>
              <a:gd name="connsiteY6" fmla="*/ 923330 h 3019320"/>
              <a:gd name="connsiteX7" fmla="*/ 0 w 2675411"/>
              <a:gd name="connsiteY7" fmla="*/ 923330 h 3019320"/>
              <a:gd name="connsiteX8" fmla="*/ 0 w 2675411"/>
              <a:gd name="connsiteY8" fmla="*/ 0 h 3019320"/>
              <a:gd name="connsiteX0" fmla="*/ 0 w 2679297"/>
              <a:gd name="connsiteY0" fmla="*/ 0 h 3537607"/>
              <a:gd name="connsiteX1" fmla="*/ 2679297 w 2679297"/>
              <a:gd name="connsiteY1" fmla="*/ 518287 h 3537607"/>
              <a:gd name="connsiteX2" fmla="*/ 2679297 w 2679297"/>
              <a:gd name="connsiteY2" fmla="*/ 1056896 h 3537607"/>
              <a:gd name="connsiteX3" fmla="*/ 2679297 w 2679297"/>
              <a:gd name="connsiteY3" fmla="*/ 1441617 h 3537607"/>
              <a:gd name="connsiteX4" fmla="*/ 2233395 w 2679297"/>
              <a:gd name="connsiteY4" fmla="*/ 1441617 h 3537607"/>
              <a:gd name="connsiteX5" fmla="*/ 1820069 w 2679297"/>
              <a:gd name="connsiteY5" fmla="*/ 3537607 h 3537607"/>
              <a:gd name="connsiteX6" fmla="*/ 1915062 w 2679297"/>
              <a:gd name="connsiteY6" fmla="*/ 1441617 h 3537607"/>
              <a:gd name="connsiteX7" fmla="*/ 3886 w 2679297"/>
              <a:gd name="connsiteY7" fmla="*/ 1441617 h 3537607"/>
              <a:gd name="connsiteX8" fmla="*/ 0 w 2679297"/>
              <a:gd name="connsiteY8" fmla="*/ 0 h 3537607"/>
              <a:gd name="connsiteX0" fmla="*/ 0 w 2698730"/>
              <a:gd name="connsiteY0" fmla="*/ 0 h 3537607"/>
              <a:gd name="connsiteX1" fmla="*/ 2698730 w 2698730"/>
              <a:gd name="connsiteY1" fmla="*/ 7511 h 3537607"/>
              <a:gd name="connsiteX2" fmla="*/ 2679297 w 2698730"/>
              <a:gd name="connsiteY2" fmla="*/ 1056896 h 3537607"/>
              <a:gd name="connsiteX3" fmla="*/ 2679297 w 2698730"/>
              <a:gd name="connsiteY3" fmla="*/ 1441617 h 3537607"/>
              <a:gd name="connsiteX4" fmla="*/ 2233395 w 2698730"/>
              <a:gd name="connsiteY4" fmla="*/ 1441617 h 3537607"/>
              <a:gd name="connsiteX5" fmla="*/ 1820069 w 2698730"/>
              <a:gd name="connsiteY5" fmla="*/ 3537607 h 3537607"/>
              <a:gd name="connsiteX6" fmla="*/ 1915062 w 2698730"/>
              <a:gd name="connsiteY6" fmla="*/ 1441617 h 3537607"/>
              <a:gd name="connsiteX7" fmla="*/ 3886 w 2698730"/>
              <a:gd name="connsiteY7" fmla="*/ 1441617 h 3537607"/>
              <a:gd name="connsiteX8" fmla="*/ 0 w 2698730"/>
              <a:gd name="connsiteY8" fmla="*/ 0 h 3537607"/>
              <a:gd name="connsiteX0" fmla="*/ 0 w 2698730"/>
              <a:gd name="connsiteY0" fmla="*/ 0 h 3537607"/>
              <a:gd name="connsiteX1" fmla="*/ 2698730 w 2698730"/>
              <a:gd name="connsiteY1" fmla="*/ 7511 h 3537607"/>
              <a:gd name="connsiteX2" fmla="*/ 2679297 w 2698730"/>
              <a:gd name="connsiteY2" fmla="*/ 1441617 h 3537607"/>
              <a:gd name="connsiteX3" fmla="*/ 2233395 w 2698730"/>
              <a:gd name="connsiteY3" fmla="*/ 1441617 h 3537607"/>
              <a:gd name="connsiteX4" fmla="*/ 1820069 w 2698730"/>
              <a:gd name="connsiteY4" fmla="*/ 3537607 h 3537607"/>
              <a:gd name="connsiteX5" fmla="*/ 1915062 w 2698730"/>
              <a:gd name="connsiteY5" fmla="*/ 1441617 h 3537607"/>
              <a:gd name="connsiteX6" fmla="*/ 3886 w 2698730"/>
              <a:gd name="connsiteY6" fmla="*/ 1441617 h 3537607"/>
              <a:gd name="connsiteX7" fmla="*/ 0 w 2698730"/>
              <a:gd name="connsiteY7" fmla="*/ 0 h 3537607"/>
              <a:gd name="connsiteX0" fmla="*/ 0 w 2679297"/>
              <a:gd name="connsiteY0" fmla="*/ 0 h 3537607"/>
              <a:gd name="connsiteX1" fmla="*/ 2667636 w 2679297"/>
              <a:gd name="connsiteY1" fmla="*/ 22535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537607"/>
              <a:gd name="connsiteX1" fmla="*/ 2675411 w 2679297"/>
              <a:gd name="connsiteY1" fmla="*/ 7511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537607"/>
              <a:gd name="connsiteX1" fmla="*/ 2675411 w 2679297"/>
              <a:gd name="connsiteY1" fmla="*/ 15024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537607"/>
              <a:gd name="connsiteX1" fmla="*/ 2671524 w 2679297"/>
              <a:gd name="connsiteY1" fmla="*/ 0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627744"/>
              <a:gd name="connsiteX1" fmla="*/ 2671524 w 2679297"/>
              <a:gd name="connsiteY1" fmla="*/ 90137 h 3627744"/>
              <a:gd name="connsiteX2" fmla="*/ 2679297 w 2679297"/>
              <a:gd name="connsiteY2" fmla="*/ 1531754 h 3627744"/>
              <a:gd name="connsiteX3" fmla="*/ 2233395 w 2679297"/>
              <a:gd name="connsiteY3" fmla="*/ 1531754 h 3627744"/>
              <a:gd name="connsiteX4" fmla="*/ 1820069 w 2679297"/>
              <a:gd name="connsiteY4" fmla="*/ 3627744 h 3627744"/>
              <a:gd name="connsiteX5" fmla="*/ 1915062 w 2679297"/>
              <a:gd name="connsiteY5" fmla="*/ 1531754 h 3627744"/>
              <a:gd name="connsiteX6" fmla="*/ 3886 w 2679297"/>
              <a:gd name="connsiteY6" fmla="*/ 1531754 h 3627744"/>
              <a:gd name="connsiteX7" fmla="*/ 0 w 2679297"/>
              <a:gd name="connsiteY7" fmla="*/ 0 h 3627744"/>
              <a:gd name="connsiteX0" fmla="*/ 375 w 2675784"/>
              <a:gd name="connsiteY0" fmla="*/ 0 h 3642768"/>
              <a:gd name="connsiteX1" fmla="*/ 2668011 w 2675784"/>
              <a:gd name="connsiteY1" fmla="*/ 105161 h 3642768"/>
              <a:gd name="connsiteX2" fmla="*/ 2675784 w 2675784"/>
              <a:gd name="connsiteY2" fmla="*/ 1546778 h 3642768"/>
              <a:gd name="connsiteX3" fmla="*/ 2229882 w 2675784"/>
              <a:gd name="connsiteY3" fmla="*/ 1546778 h 3642768"/>
              <a:gd name="connsiteX4" fmla="*/ 1816556 w 2675784"/>
              <a:gd name="connsiteY4" fmla="*/ 3642768 h 3642768"/>
              <a:gd name="connsiteX5" fmla="*/ 1911549 w 2675784"/>
              <a:gd name="connsiteY5" fmla="*/ 1546778 h 3642768"/>
              <a:gd name="connsiteX6" fmla="*/ 373 w 2675784"/>
              <a:gd name="connsiteY6" fmla="*/ 1546778 h 3642768"/>
              <a:gd name="connsiteX7" fmla="*/ 375 w 2675784"/>
              <a:gd name="connsiteY7" fmla="*/ 0 h 3642768"/>
              <a:gd name="connsiteX0" fmla="*/ 375 w 2675784"/>
              <a:gd name="connsiteY0" fmla="*/ 45067 h 3687835"/>
              <a:gd name="connsiteX1" fmla="*/ 2668011 w 2675784"/>
              <a:gd name="connsiteY1" fmla="*/ 0 h 3687835"/>
              <a:gd name="connsiteX2" fmla="*/ 2675784 w 2675784"/>
              <a:gd name="connsiteY2" fmla="*/ 1591845 h 3687835"/>
              <a:gd name="connsiteX3" fmla="*/ 2229882 w 2675784"/>
              <a:gd name="connsiteY3" fmla="*/ 1591845 h 3687835"/>
              <a:gd name="connsiteX4" fmla="*/ 1816556 w 2675784"/>
              <a:gd name="connsiteY4" fmla="*/ 3687835 h 3687835"/>
              <a:gd name="connsiteX5" fmla="*/ 1911549 w 2675784"/>
              <a:gd name="connsiteY5" fmla="*/ 1591845 h 3687835"/>
              <a:gd name="connsiteX6" fmla="*/ 373 w 2675784"/>
              <a:gd name="connsiteY6" fmla="*/ 1591845 h 3687835"/>
              <a:gd name="connsiteX7" fmla="*/ 375 w 2675784"/>
              <a:gd name="connsiteY7" fmla="*/ 45067 h 3687835"/>
              <a:gd name="connsiteX0" fmla="*/ 375 w 2675784"/>
              <a:gd name="connsiteY0" fmla="*/ 0 h 3642768"/>
              <a:gd name="connsiteX1" fmla="*/ 2668011 w 2675784"/>
              <a:gd name="connsiteY1" fmla="*/ 7511 h 3642768"/>
              <a:gd name="connsiteX2" fmla="*/ 2675784 w 2675784"/>
              <a:gd name="connsiteY2" fmla="*/ 1546778 h 3642768"/>
              <a:gd name="connsiteX3" fmla="*/ 2229882 w 2675784"/>
              <a:gd name="connsiteY3" fmla="*/ 1546778 h 3642768"/>
              <a:gd name="connsiteX4" fmla="*/ 1816556 w 2675784"/>
              <a:gd name="connsiteY4" fmla="*/ 3642768 h 3642768"/>
              <a:gd name="connsiteX5" fmla="*/ 1911549 w 2675784"/>
              <a:gd name="connsiteY5" fmla="*/ 1546778 h 3642768"/>
              <a:gd name="connsiteX6" fmla="*/ 373 w 2675784"/>
              <a:gd name="connsiteY6" fmla="*/ 1546778 h 3642768"/>
              <a:gd name="connsiteX7" fmla="*/ 375 w 2675784"/>
              <a:gd name="connsiteY7" fmla="*/ 0 h 364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784" h="3642768">
                <a:moveTo>
                  <a:pt x="375" y="0"/>
                </a:moveTo>
                <a:lnTo>
                  <a:pt x="2668011" y="7511"/>
                </a:lnTo>
                <a:cubicBezTo>
                  <a:pt x="2669306" y="485546"/>
                  <a:pt x="2674489" y="1068743"/>
                  <a:pt x="2675784" y="1546778"/>
                </a:cubicBezTo>
                <a:lnTo>
                  <a:pt x="2229882" y="1546778"/>
                </a:lnTo>
                <a:lnTo>
                  <a:pt x="1816556" y="3642768"/>
                </a:lnTo>
                <a:lnTo>
                  <a:pt x="1911549" y="1546778"/>
                </a:lnTo>
                <a:lnTo>
                  <a:pt x="373" y="1546778"/>
                </a:lnTo>
                <a:cubicBezTo>
                  <a:pt x="-922" y="1066239"/>
                  <a:pt x="1670" y="480539"/>
                  <a:pt x="37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6350"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448" tIns="0" rIns="83448" bIns="41724" rtlCol="0">
            <a:noAutofit/>
          </a:bodyPr>
          <a:lstStyle/>
          <a:p>
            <a:pPr algn="ctr"/>
            <a:r>
              <a:rPr lang="ru-RU" sz="1500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</a:t>
            </a:r>
            <a:r>
              <a:rPr lang="ru-RU" sz="1500" b="1" dirty="0" smtClean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ефицит ацетилхолина</a:t>
            </a:r>
            <a:endParaRPr lang="ru-RU" sz="1500" b="1" dirty="0">
              <a:ln w="13500">
                <a:noFill/>
                <a:prstDash val="solid"/>
              </a:ln>
              <a:solidFill>
                <a:srgbClr val="606060"/>
              </a:solidFill>
              <a:effectLst>
                <a:innerShdw blurRad="25400" dist="254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17" name="Group 296"/>
          <p:cNvGrpSpPr/>
          <p:nvPr/>
        </p:nvGrpSpPr>
        <p:grpSpPr>
          <a:xfrm>
            <a:off x="4563347" y="4002576"/>
            <a:ext cx="1620428" cy="924981"/>
            <a:chOff x="2282750" y="3995655"/>
            <a:chExt cx="1831139" cy="971230"/>
          </a:xfrm>
        </p:grpSpPr>
        <p:sp>
          <p:nvSpPr>
            <p:cNvPr id="298" name="TextBox 297"/>
            <p:cNvSpPr txBox="1"/>
            <p:nvPr/>
          </p:nvSpPr>
          <p:spPr>
            <a:xfrm flipH="1" flipV="1">
              <a:off x="2282750" y="3995655"/>
              <a:ext cx="1676534" cy="957177"/>
            </a:xfrm>
            <a:custGeom>
              <a:avLst/>
              <a:gdLst>
                <a:gd name="connsiteX0" fmla="*/ 0 w 2675411"/>
                <a:gd name="connsiteY0" fmla="*/ 0 h 923330"/>
                <a:gd name="connsiteX1" fmla="*/ 1560656 w 2675411"/>
                <a:gd name="connsiteY1" fmla="*/ 0 h 923330"/>
                <a:gd name="connsiteX2" fmla="*/ 1560656 w 2675411"/>
                <a:gd name="connsiteY2" fmla="*/ 0 h 923330"/>
                <a:gd name="connsiteX3" fmla="*/ 2229509 w 2675411"/>
                <a:gd name="connsiteY3" fmla="*/ 0 h 923330"/>
                <a:gd name="connsiteX4" fmla="*/ 2675411 w 2675411"/>
                <a:gd name="connsiteY4" fmla="*/ 0 h 923330"/>
                <a:gd name="connsiteX5" fmla="*/ 2675411 w 2675411"/>
                <a:gd name="connsiteY5" fmla="*/ 538609 h 923330"/>
                <a:gd name="connsiteX6" fmla="*/ 2675411 w 2675411"/>
                <a:gd name="connsiteY6" fmla="*/ 538609 h 923330"/>
                <a:gd name="connsiteX7" fmla="*/ 2675411 w 2675411"/>
                <a:gd name="connsiteY7" fmla="*/ 769442 h 923330"/>
                <a:gd name="connsiteX8" fmla="*/ 2675411 w 2675411"/>
                <a:gd name="connsiteY8" fmla="*/ 923330 h 923330"/>
                <a:gd name="connsiteX9" fmla="*/ 2229509 w 2675411"/>
                <a:gd name="connsiteY9" fmla="*/ 923330 h 923330"/>
                <a:gd name="connsiteX10" fmla="*/ 2113842 w 2675411"/>
                <a:gd name="connsiteY10" fmla="*/ 2477027 h 923330"/>
                <a:gd name="connsiteX11" fmla="*/ 1560656 w 2675411"/>
                <a:gd name="connsiteY11" fmla="*/ 923330 h 923330"/>
                <a:gd name="connsiteX12" fmla="*/ 0 w 2675411"/>
                <a:gd name="connsiteY12" fmla="*/ 923330 h 923330"/>
                <a:gd name="connsiteX13" fmla="*/ 0 w 2675411"/>
                <a:gd name="connsiteY13" fmla="*/ 769442 h 923330"/>
                <a:gd name="connsiteX14" fmla="*/ 0 w 2675411"/>
                <a:gd name="connsiteY14" fmla="*/ 538609 h 923330"/>
                <a:gd name="connsiteX15" fmla="*/ 0 w 2675411"/>
                <a:gd name="connsiteY15" fmla="*/ 538609 h 923330"/>
                <a:gd name="connsiteX16" fmla="*/ 0 w 2675411"/>
                <a:gd name="connsiteY16" fmla="*/ 0 h 923330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156065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206357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191117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3019320"/>
                <a:gd name="connsiteX1" fmla="*/ 1560656 w 2675411"/>
                <a:gd name="connsiteY1" fmla="*/ 0 h 3019320"/>
                <a:gd name="connsiteX2" fmla="*/ 1560656 w 2675411"/>
                <a:gd name="connsiteY2" fmla="*/ 0 h 3019320"/>
                <a:gd name="connsiteX3" fmla="*/ 2229509 w 2675411"/>
                <a:gd name="connsiteY3" fmla="*/ 0 h 3019320"/>
                <a:gd name="connsiteX4" fmla="*/ 2675411 w 2675411"/>
                <a:gd name="connsiteY4" fmla="*/ 0 h 3019320"/>
                <a:gd name="connsiteX5" fmla="*/ 2675411 w 2675411"/>
                <a:gd name="connsiteY5" fmla="*/ 538609 h 3019320"/>
                <a:gd name="connsiteX6" fmla="*/ 2675411 w 2675411"/>
                <a:gd name="connsiteY6" fmla="*/ 538609 h 3019320"/>
                <a:gd name="connsiteX7" fmla="*/ 2675411 w 2675411"/>
                <a:gd name="connsiteY7" fmla="*/ 769442 h 3019320"/>
                <a:gd name="connsiteX8" fmla="*/ 2675411 w 2675411"/>
                <a:gd name="connsiteY8" fmla="*/ 923330 h 3019320"/>
                <a:gd name="connsiteX9" fmla="*/ 2229509 w 2675411"/>
                <a:gd name="connsiteY9" fmla="*/ 923330 h 3019320"/>
                <a:gd name="connsiteX10" fmla="*/ 1816183 w 2675411"/>
                <a:gd name="connsiteY10" fmla="*/ 3019320 h 3019320"/>
                <a:gd name="connsiteX11" fmla="*/ 1911176 w 2675411"/>
                <a:gd name="connsiteY11" fmla="*/ 923330 h 3019320"/>
                <a:gd name="connsiteX12" fmla="*/ 0 w 2675411"/>
                <a:gd name="connsiteY12" fmla="*/ 923330 h 3019320"/>
                <a:gd name="connsiteX13" fmla="*/ 0 w 2675411"/>
                <a:gd name="connsiteY13" fmla="*/ 769442 h 3019320"/>
                <a:gd name="connsiteX14" fmla="*/ 0 w 2675411"/>
                <a:gd name="connsiteY14" fmla="*/ 538609 h 3019320"/>
                <a:gd name="connsiteX15" fmla="*/ 0 w 2675411"/>
                <a:gd name="connsiteY15" fmla="*/ 538609 h 3019320"/>
                <a:gd name="connsiteX16" fmla="*/ 0 w 2675411"/>
                <a:gd name="connsiteY16" fmla="*/ 0 h 30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75411" h="3019320">
                  <a:moveTo>
                    <a:pt x="0" y="0"/>
                  </a:moveTo>
                  <a:lnTo>
                    <a:pt x="1560656" y="0"/>
                  </a:lnTo>
                  <a:lnTo>
                    <a:pt x="1560656" y="0"/>
                  </a:lnTo>
                  <a:lnTo>
                    <a:pt x="2229509" y="0"/>
                  </a:lnTo>
                  <a:lnTo>
                    <a:pt x="2675411" y="0"/>
                  </a:lnTo>
                  <a:lnTo>
                    <a:pt x="2675411" y="538609"/>
                  </a:lnTo>
                  <a:lnTo>
                    <a:pt x="2675411" y="538609"/>
                  </a:lnTo>
                  <a:lnTo>
                    <a:pt x="2675411" y="769442"/>
                  </a:lnTo>
                  <a:lnTo>
                    <a:pt x="2675411" y="923330"/>
                  </a:lnTo>
                  <a:lnTo>
                    <a:pt x="2229509" y="923330"/>
                  </a:lnTo>
                  <a:lnTo>
                    <a:pt x="1816183" y="3019320"/>
                  </a:lnTo>
                  <a:lnTo>
                    <a:pt x="1911176" y="923330"/>
                  </a:lnTo>
                  <a:lnTo>
                    <a:pt x="0" y="923330"/>
                  </a:lnTo>
                  <a:lnTo>
                    <a:pt x="0" y="769442"/>
                  </a:lnTo>
                  <a:lnTo>
                    <a:pt x="0" y="538609"/>
                  </a:lnTo>
                  <a:lnTo>
                    <a:pt x="0" y="5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tIns="36000" rtlCol="0">
              <a:noAutofit/>
            </a:bodyPr>
            <a:lstStyle/>
            <a:p>
              <a:endParaRPr lang="ru-RU" sz="1500" b="1" spc="46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2284543" y="4627562"/>
              <a:ext cx="1829346" cy="339323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1500" b="1" dirty="0" smtClean="0">
                  <a:ln w="13500">
                    <a:noFill/>
                    <a:prstDash val="solid"/>
                  </a:ln>
                  <a:solidFill>
                    <a:srgbClr val="606060"/>
                  </a:solidFill>
                  <a:effectLst>
                    <a:innerShdw blurRad="25400" dist="25400" dir="13500000">
                      <a:srgbClr val="000000">
                        <a:alpha val="60000"/>
                      </a:srgbClr>
                    </a:inn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Холинэстераза</a:t>
              </a:r>
              <a:endParaRPr lang="ru-RU" sz="1500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grpSp>
        <p:nvGrpSpPr>
          <p:cNvPr id="18" name="Группа 716"/>
          <p:cNvGrpSpPr/>
          <p:nvPr/>
        </p:nvGrpSpPr>
        <p:grpSpPr>
          <a:xfrm>
            <a:off x="6131183" y="2992118"/>
            <a:ext cx="2719240" cy="2631412"/>
            <a:chOff x="159867" y="2781683"/>
            <a:chExt cx="3072836" cy="2762983"/>
          </a:xfrm>
        </p:grpSpPr>
        <p:grpSp>
          <p:nvGrpSpPr>
            <p:cNvPr id="21" name="Группа 715"/>
            <p:cNvGrpSpPr/>
            <p:nvPr/>
          </p:nvGrpSpPr>
          <p:grpSpPr>
            <a:xfrm>
              <a:off x="159867" y="2781683"/>
              <a:ext cx="3072836" cy="2762983"/>
              <a:chOff x="159867" y="2781683"/>
              <a:chExt cx="3072836" cy="2762983"/>
            </a:xfrm>
          </p:grpSpPr>
          <p:sp>
            <p:nvSpPr>
              <p:cNvPr id="315" name="Скругленная прямоугольная выноска 3"/>
              <p:cNvSpPr/>
              <p:nvPr/>
            </p:nvSpPr>
            <p:spPr>
              <a:xfrm>
                <a:off x="263499" y="2781683"/>
                <a:ext cx="2969204" cy="1574614"/>
              </a:xfrm>
              <a:prstGeom prst="wedgeRoundRectCallout">
                <a:avLst/>
              </a:prstGeom>
              <a:gradFill>
                <a:gsLst>
                  <a:gs pos="0">
                    <a:schemeClr val="accent5">
                      <a:alpha val="28000"/>
                    </a:schemeClr>
                  </a:gs>
                  <a:gs pos="100000">
                    <a:schemeClr val="accent2">
                      <a:alpha val="48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6" name="Рисунок 34"/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480" t="15638" r="3186" b="26748"/>
              <a:stretch/>
            </p:blipFill>
            <p:spPr>
              <a:xfrm>
                <a:off x="307975" y="2805113"/>
                <a:ext cx="2870375" cy="1515923"/>
              </a:xfrm>
              <a:prstGeom prst="roundRect">
                <a:avLst>
                  <a:gd name="adj" fmla="val 12748"/>
                </a:avLst>
              </a:prstGeom>
            </p:spPr>
          </p:pic>
          <p:pic>
            <p:nvPicPr>
              <p:cNvPr id="317" name="Рисунок 1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867" y="3957139"/>
                <a:ext cx="1222320" cy="1170583"/>
              </a:xfrm>
              <a:prstGeom prst="rect">
                <a:avLst/>
              </a:prstGeom>
            </p:spPr>
          </p:pic>
          <p:sp>
            <p:nvSpPr>
              <p:cNvPr id="318" name="TextBox 317"/>
              <p:cNvSpPr txBox="1"/>
              <p:nvPr/>
            </p:nvSpPr>
            <p:spPr>
              <a:xfrm>
                <a:off x="265299" y="5088687"/>
                <a:ext cx="2873353" cy="455979"/>
              </a:xfrm>
              <a:prstGeom prst="homePlat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>
                <a:noAutofit/>
              </a:bodyPr>
              <a:lstStyle/>
              <a:p>
                <a:pPr marL="197122"/>
                <a:r>
                  <a:rPr lang="ru-RU" dirty="0" smtClean="0">
                    <a:ln w="3175" cmpd="sng">
                      <a:solidFill>
                        <a:schemeClr val="bg1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Arial" pitchFamily="34" charset="0"/>
                    <a:ea typeface="Tahoma" pitchFamily="34" charset="0"/>
                    <a:cs typeface="Arial" pitchFamily="34" charset="0"/>
                  </a:rPr>
                  <a:t>Проводится терапия</a:t>
                </a:r>
                <a:endParaRPr lang="ru-RU" dirty="0">
                  <a:ln w="3175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" name="Группа 31"/>
            <p:cNvGrpSpPr/>
            <p:nvPr/>
          </p:nvGrpSpPr>
          <p:grpSpPr>
            <a:xfrm>
              <a:off x="342152" y="3069787"/>
              <a:ext cx="2816997" cy="1024366"/>
              <a:chOff x="-4135976" y="2266127"/>
              <a:chExt cx="4598144" cy="1672060"/>
            </a:xfrm>
          </p:grpSpPr>
          <p:grpSp>
            <p:nvGrpSpPr>
              <p:cNvPr id="23" name="Группа 25"/>
              <p:cNvGrpSpPr/>
              <p:nvPr/>
            </p:nvGrpSpPr>
            <p:grpSpPr>
              <a:xfrm>
                <a:off x="-4132411" y="2500738"/>
                <a:ext cx="1143203" cy="1245098"/>
                <a:chOff x="-4132411" y="2500738"/>
                <a:chExt cx="1143203" cy="1245098"/>
              </a:xfrm>
              <a:solidFill>
                <a:srgbClr val="FCECA8"/>
              </a:solidFill>
            </p:grpSpPr>
            <p:sp>
              <p:nvSpPr>
                <p:cNvPr id="313" name="Полилиния 24"/>
                <p:cNvSpPr/>
                <p:nvPr/>
              </p:nvSpPr>
              <p:spPr>
                <a:xfrm>
                  <a:off x="-4132209" y="2500738"/>
                  <a:ext cx="1143001" cy="624198"/>
                </a:xfrm>
                <a:custGeom>
                  <a:avLst/>
                  <a:gdLst>
                    <a:gd name="connsiteX0" fmla="*/ 0 w 1581344"/>
                    <a:gd name="connsiteY0" fmla="*/ 371277 h 613755"/>
                    <a:gd name="connsiteX1" fmla="*/ 438150 w 1581344"/>
                    <a:gd name="connsiteY1" fmla="*/ 368895 h 613755"/>
                    <a:gd name="connsiteX2" fmla="*/ 764381 w 1581344"/>
                    <a:gd name="connsiteY2" fmla="*/ 295077 h 613755"/>
                    <a:gd name="connsiteX3" fmla="*/ 1169193 w 1581344"/>
                    <a:gd name="connsiteY3" fmla="*/ 25995 h 613755"/>
                    <a:gd name="connsiteX4" fmla="*/ 1433512 w 1581344"/>
                    <a:gd name="connsiteY4" fmla="*/ 30758 h 613755"/>
                    <a:gd name="connsiteX5" fmla="*/ 1581150 w 1581344"/>
                    <a:gd name="connsiteY5" fmla="*/ 204589 h 613755"/>
                    <a:gd name="connsiteX6" fmla="*/ 1404937 w 1581344"/>
                    <a:gd name="connsiteY6" fmla="*/ 273645 h 613755"/>
                    <a:gd name="connsiteX7" fmla="*/ 1545431 w 1581344"/>
                    <a:gd name="connsiteY7" fmla="*/ 395089 h 613755"/>
                    <a:gd name="connsiteX8" fmla="*/ 1559718 w 1581344"/>
                    <a:gd name="connsiteY8" fmla="*/ 564158 h 613755"/>
                    <a:gd name="connsiteX9" fmla="*/ 1488281 w 1581344"/>
                    <a:gd name="connsiteY9" fmla="*/ 609402 h 613755"/>
                    <a:gd name="connsiteX10" fmla="*/ 1476375 w 1581344"/>
                    <a:gd name="connsiteY10" fmla="*/ 609402 h 613755"/>
                    <a:gd name="connsiteX0" fmla="*/ 0 w 1581344"/>
                    <a:gd name="connsiteY0" fmla="*/ 373635 h 616113"/>
                    <a:gd name="connsiteX1" fmla="*/ 438150 w 1581344"/>
                    <a:gd name="connsiteY1" fmla="*/ 371253 h 616113"/>
                    <a:gd name="connsiteX2" fmla="*/ 711993 w 1581344"/>
                    <a:gd name="connsiteY2" fmla="*/ 330773 h 616113"/>
                    <a:gd name="connsiteX3" fmla="*/ 1169193 w 1581344"/>
                    <a:gd name="connsiteY3" fmla="*/ 28353 h 616113"/>
                    <a:gd name="connsiteX4" fmla="*/ 1433512 w 1581344"/>
                    <a:gd name="connsiteY4" fmla="*/ 33116 h 616113"/>
                    <a:gd name="connsiteX5" fmla="*/ 1581150 w 1581344"/>
                    <a:gd name="connsiteY5" fmla="*/ 206947 h 616113"/>
                    <a:gd name="connsiteX6" fmla="*/ 1404937 w 1581344"/>
                    <a:gd name="connsiteY6" fmla="*/ 276003 h 616113"/>
                    <a:gd name="connsiteX7" fmla="*/ 1545431 w 1581344"/>
                    <a:gd name="connsiteY7" fmla="*/ 397447 h 616113"/>
                    <a:gd name="connsiteX8" fmla="*/ 1559718 w 1581344"/>
                    <a:gd name="connsiteY8" fmla="*/ 566516 h 616113"/>
                    <a:gd name="connsiteX9" fmla="*/ 1488281 w 1581344"/>
                    <a:gd name="connsiteY9" fmla="*/ 611760 h 616113"/>
                    <a:gd name="connsiteX10" fmla="*/ 1476375 w 1581344"/>
                    <a:gd name="connsiteY10" fmla="*/ 611760 h 616113"/>
                    <a:gd name="connsiteX0" fmla="*/ 0 w 1581345"/>
                    <a:gd name="connsiteY0" fmla="*/ 364642 h 607120"/>
                    <a:gd name="connsiteX1" fmla="*/ 438150 w 1581345"/>
                    <a:gd name="connsiteY1" fmla="*/ 362260 h 607120"/>
                    <a:gd name="connsiteX2" fmla="*/ 711993 w 1581345"/>
                    <a:gd name="connsiteY2" fmla="*/ 321780 h 607120"/>
                    <a:gd name="connsiteX3" fmla="*/ 1166811 w 1581345"/>
                    <a:gd name="connsiteY3" fmla="*/ 33648 h 607120"/>
                    <a:gd name="connsiteX4" fmla="*/ 1433512 w 1581345"/>
                    <a:gd name="connsiteY4" fmla="*/ 24123 h 607120"/>
                    <a:gd name="connsiteX5" fmla="*/ 1581150 w 1581345"/>
                    <a:gd name="connsiteY5" fmla="*/ 197954 h 607120"/>
                    <a:gd name="connsiteX6" fmla="*/ 1404937 w 1581345"/>
                    <a:gd name="connsiteY6" fmla="*/ 267010 h 607120"/>
                    <a:gd name="connsiteX7" fmla="*/ 1545431 w 1581345"/>
                    <a:gd name="connsiteY7" fmla="*/ 388454 h 607120"/>
                    <a:gd name="connsiteX8" fmla="*/ 1559718 w 1581345"/>
                    <a:gd name="connsiteY8" fmla="*/ 557523 h 607120"/>
                    <a:gd name="connsiteX9" fmla="*/ 1488281 w 1581345"/>
                    <a:gd name="connsiteY9" fmla="*/ 602767 h 607120"/>
                    <a:gd name="connsiteX10" fmla="*/ 1476375 w 1581345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24198"/>
                    <a:gd name="connsiteX1" fmla="*/ 438150 w 1581150"/>
                    <a:gd name="connsiteY1" fmla="*/ 362260 h 624198"/>
                    <a:gd name="connsiteX2" fmla="*/ 711993 w 1581150"/>
                    <a:gd name="connsiteY2" fmla="*/ 321780 h 624198"/>
                    <a:gd name="connsiteX3" fmla="*/ 1166811 w 1581150"/>
                    <a:gd name="connsiteY3" fmla="*/ 33648 h 624198"/>
                    <a:gd name="connsiteX4" fmla="*/ 1433512 w 1581150"/>
                    <a:gd name="connsiteY4" fmla="*/ 24123 h 624198"/>
                    <a:gd name="connsiteX5" fmla="*/ 1581150 w 1581150"/>
                    <a:gd name="connsiteY5" fmla="*/ 197954 h 624198"/>
                    <a:gd name="connsiteX6" fmla="*/ 1397793 w 1581150"/>
                    <a:gd name="connsiteY6" fmla="*/ 281298 h 624198"/>
                    <a:gd name="connsiteX7" fmla="*/ 1545431 w 1581150"/>
                    <a:gd name="connsiteY7" fmla="*/ 388454 h 624198"/>
                    <a:gd name="connsiteX8" fmla="*/ 1559718 w 1581150"/>
                    <a:gd name="connsiteY8" fmla="*/ 557523 h 624198"/>
                    <a:gd name="connsiteX9" fmla="*/ 1483519 w 1581150"/>
                    <a:gd name="connsiteY9" fmla="*/ 624198 h 624198"/>
                    <a:gd name="connsiteX0" fmla="*/ 0 w 1808673"/>
                    <a:gd name="connsiteY0" fmla="*/ 358410 h 624198"/>
                    <a:gd name="connsiteX1" fmla="*/ 665673 w 1808673"/>
                    <a:gd name="connsiteY1" fmla="*/ 362260 h 624198"/>
                    <a:gd name="connsiteX2" fmla="*/ 939516 w 1808673"/>
                    <a:gd name="connsiteY2" fmla="*/ 321780 h 624198"/>
                    <a:gd name="connsiteX3" fmla="*/ 1394334 w 1808673"/>
                    <a:gd name="connsiteY3" fmla="*/ 33648 h 624198"/>
                    <a:gd name="connsiteX4" fmla="*/ 1661035 w 1808673"/>
                    <a:gd name="connsiteY4" fmla="*/ 24123 h 624198"/>
                    <a:gd name="connsiteX5" fmla="*/ 1808673 w 1808673"/>
                    <a:gd name="connsiteY5" fmla="*/ 197954 h 624198"/>
                    <a:gd name="connsiteX6" fmla="*/ 1625316 w 1808673"/>
                    <a:gd name="connsiteY6" fmla="*/ 281298 h 624198"/>
                    <a:gd name="connsiteX7" fmla="*/ 1772954 w 1808673"/>
                    <a:gd name="connsiteY7" fmla="*/ 388454 h 624198"/>
                    <a:gd name="connsiteX8" fmla="*/ 1787241 w 1808673"/>
                    <a:gd name="connsiteY8" fmla="*/ 557523 h 624198"/>
                    <a:gd name="connsiteX9" fmla="*/ 1711042 w 1808673"/>
                    <a:gd name="connsiteY9" fmla="*/ 624198 h 624198"/>
                    <a:gd name="connsiteX0" fmla="*/ 0 w 1143000"/>
                    <a:gd name="connsiteY0" fmla="*/ 362260 h 624198"/>
                    <a:gd name="connsiteX1" fmla="*/ 273843 w 1143000"/>
                    <a:gd name="connsiteY1" fmla="*/ 321780 h 624198"/>
                    <a:gd name="connsiteX2" fmla="*/ 728661 w 1143000"/>
                    <a:gd name="connsiteY2" fmla="*/ 33648 h 624198"/>
                    <a:gd name="connsiteX3" fmla="*/ 995362 w 1143000"/>
                    <a:gd name="connsiteY3" fmla="*/ 24123 h 624198"/>
                    <a:gd name="connsiteX4" fmla="*/ 1143000 w 1143000"/>
                    <a:gd name="connsiteY4" fmla="*/ 197954 h 624198"/>
                    <a:gd name="connsiteX5" fmla="*/ 959643 w 1143000"/>
                    <a:gd name="connsiteY5" fmla="*/ 281298 h 624198"/>
                    <a:gd name="connsiteX6" fmla="*/ 1107281 w 1143000"/>
                    <a:gd name="connsiteY6" fmla="*/ 388454 h 624198"/>
                    <a:gd name="connsiteX7" fmla="*/ 1121568 w 1143000"/>
                    <a:gd name="connsiteY7" fmla="*/ 557523 h 624198"/>
                    <a:gd name="connsiteX8" fmla="*/ 1045369 w 1143000"/>
                    <a:gd name="connsiteY8" fmla="*/ 624198 h 62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0" h="624198">
                      <a:moveTo>
                        <a:pt x="0" y="362260"/>
                      </a:moveTo>
                      <a:cubicBezTo>
                        <a:pt x="156586" y="356155"/>
                        <a:pt x="152400" y="376549"/>
                        <a:pt x="273843" y="321780"/>
                      </a:cubicBezTo>
                      <a:cubicBezTo>
                        <a:pt x="395286" y="267011"/>
                        <a:pt x="608408" y="83257"/>
                        <a:pt x="728661" y="33648"/>
                      </a:cubicBezTo>
                      <a:cubicBezTo>
                        <a:pt x="848914" y="-15961"/>
                        <a:pt x="926306" y="-3261"/>
                        <a:pt x="995362" y="24123"/>
                      </a:cubicBezTo>
                      <a:cubicBezTo>
                        <a:pt x="1064418" y="51507"/>
                        <a:pt x="1123950" y="114610"/>
                        <a:pt x="1143000" y="197954"/>
                      </a:cubicBezTo>
                      <a:cubicBezTo>
                        <a:pt x="1012032" y="152710"/>
                        <a:pt x="972740" y="199543"/>
                        <a:pt x="959643" y="281298"/>
                      </a:cubicBezTo>
                      <a:cubicBezTo>
                        <a:pt x="946546" y="363053"/>
                        <a:pt x="1024334" y="431712"/>
                        <a:pt x="1107281" y="388454"/>
                      </a:cubicBezTo>
                      <a:cubicBezTo>
                        <a:pt x="1133078" y="430920"/>
                        <a:pt x="1131093" y="521804"/>
                        <a:pt x="1121568" y="557523"/>
                      </a:cubicBezTo>
                      <a:cubicBezTo>
                        <a:pt x="1081484" y="543236"/>
                        <a:pt x="1050826" y="536191"/>
                        <a:pt x="1045369" y="624198"/>
                      </a:cubicBezTo>
                    </a:path>
                  </a:pathLst>
                </a:custGeom>
                <a:grpFill/>
                <a:ln>
                  <a:solidFill>
                    <a:srgbClr val="33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4" name="Полилиния 27"/>
                <p:cNvSpPr/>
                <p:nvPr/>
              </p:nvSpPr>
              <p:spPr>
                <a:xfrm flipV="1">
                  <a:off x="-4132411" y="3121638"/>
                  <a:ext cx="1143000" cy="624198"/>
                </a:xfrm>
                <a:custGeom>
                  <a:avLst/>
                  <a:gdLst>
                    <a:gd name="connsiteX0" fmla="*/ 0 w 1581344"/>
                    <a:gd name="connsiteY0" fmla="*/ 371277 h 613755"/>
                    <a:gd name="connsiteX1" fmla="*/ 438150 w 1581344"/>
                    <a:gd name="connsiteY1" fmla="*/ 368895 h 613755"/>
                    <a:gd name="connsiteX2" fmla="*/ 764381 w 1581344"/>
                    <a:gd name="connsiteY2" fmla="*/ 295077 h 613755"/>
                    <a:gd name="connsiteX3" fmla="*/ 1169193 w 1581344"/>
                    <a:gd name="connsiteY3" fmla="*/ 25995 h 613755"/>
                    <a:gd name="connsiteX4" fmla="*/ 1433512 w 1581344"/>
                    <a:gd name="connsiteY4" fmla="*/ 30758 h 613755"/>
                    <a:gd name="connsiteX5" fmla="*/ 1581150 w 1581344"/>
                    <a:gd name="connsiteY5" fmla="*/ 204589 h 613755"/>
                    <a:gd name="connsiteX6" fmla="*/ 1404937 w 1581344"/>
                    <a:gd name="connsiteY6" fmla="*/ 273645 h 613755"/>
                    <a:gd name="connsiteX7" fmla="*/ 1545431 w 1581344"/>
                    <a:gd name="connsiteY7" fmla="*/ 395089 h 613755"/>
                    <a:gd name="connsiteX8" fmla="*/ 1559718 w 1581344"/>
                    <a:gd name="connsiteY8" fmla="*/ 564158 h 613755"/>
                    <a:gd name="connsiteX9" fmla="*/ 1488281 w 1581344"/>
                    <a:gd name="connsiteY9" fmla="*/ 609402 h 613755"/>
                    <a:gd name="connsiteX10" fmla="*/ 1476375 w 1581344"/>
                    <a:gd name="connsiteY10" fmla="*/ 609402 h 613755"/>
                    <a:gd name="connsiteX0" fmla="*/ 0 w 1581344"/>
                    <a:gd name="connsiteY0" fmla="*/ 373635 h 616113"/>
                    <a:gd name="connsiteX1" fmla="*/ 438150 w 1581344"/>
                    <a:gd name="connsiteY1" fmla="*/ 371253 h 616113"/>
                    <a:gd name="connsiteX2" fmla="*/ 711993 w 1581344"/>
                    <a:gd name="connsiteY2" fmla="*/ 330773 h 616113"/>
                    <a:gd name="connsiteX3" fmla="*/ 1169193 w 1581344"/>
                    <a:gd name="connsiteY3" fmla="*/ 28353 h 616113"/>
                    <a:gd name="connsiteX4" fmla="*/ 1433512 w 1581344"/>
                    <a:gd name="connsiteY4" fmla="*/ 33116 h 616113"/>
                    <a:gd name="connsiteX5" fmla="*/ 1581150 w 1581344"/>
                    <a:gd name="connsiteY5" fmla="*/ 206947 h 616113"/>
                    <a:gd name="connsiteX6" fmla="*/ 1404937 w 1581344"/>
                    <a:gd name="connsiteY6" fmla="*/ 276003 h 616113"/>
                    <a:gd name="connsiteX7" fmla="*/ 1545431 w 1581344"/>
                    <a:gd name="connsiteY7" fmla="*/ 397447 h 616113"/>
                    <a:gd name="connsiteX8" fmla="*/ 1559718 w 1581344"/>
                    <a:gd name="connsiteY8" fmla="*/ 566516 h 616113"/>
                    <a:gd name="connsiteX9" fmla="*/ 1488281 w 1581344"/>
                    <a:gd name="connsiteY9" fmla="*/ 611760 h 616113"/>
                    <a:gd name="connsiteX10" fmla="*/ 1476375 w 1581344"/>
                    <a:gd name="connsiteY10" fmla="*/ 611760 h 616113"/>
                    <a:gd name="connsiteX0" fmla="*/ 0 w 1581345"/>
                    <a:gd name="connsiteY0" fmla="*/ 364642 h 607120"/>
                    <a:gd name="connsiteX1" fmla="*/ 438150 w 1581345"/>
                    <a:gd name="connsiteY1" fmla="*/ 362260 h 607120"/>
                    <a:gd name="connsiteX2" fmla="*/ 711993 w 1581345"/>
                    <a:gd name="connsiteY2" fmla="*/ 321780 h 607120"/>
                    <a:gd name="connsiteX3" fmla="*/ 1166811 w 1581345"/>
                    <a:gd name="connsiteY3" fmla="*/ 33648 h 607120"/>
                    <a:gd name="connsiteX4" fmla="*/ 1433512 w 1581345"/>
                    <a:gd name="connsiteY4" fmla="*/ 24123 h 607120"/>
                    <a:gd name="connsiteX5" fmla="*/ 1581150 w 1581345"/>
                    <a:gd name="connsiteY5" fmla="*/ 197954 h 607120"/>
                    <a:gd name="connsiteX6" fmla="*/ 1404937 w 1581345"/>
                    <a:gd name="connsiteY6" fmla="*/ 267010 h 607120"/>
                    <a:gd name="connsiteX7" fmla="*/ 1545431 w 1581345"/>
                    <a:gd name="connsiteY7" fmla="*/ 388454 h 607120"/>
                    <a:gd name="connsiteX8" fmla="*/ 1559718 w 1581345"/>
                    <a:gd name="connsiteY8" fmla="*/ 557523 h 607120"/>
                    <a:gd name="connsiteX9" fmla="*/ 1488281 w 1581345"/>
                    <a:gd name="connsiteY9" fmla="*/ 602767 h 607120"/>
                    <a:gd name="connsiteX10" fmla="*/ 1476375 w 1581345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607176"/>
                    <a:gd name="connsiteY0" fmla="*/ 364642 h 607120"/>
                    <a:gd name="connsiteX1" fmla="*/ 438150 w 1607176"/>
                    <a:gd name="connsiteY1" fmla="*/ 362260 h 607120"/>
                    <a:gd name="connsiteX2" fmla="*/ 711993 w 1607176"/>
                    <a:gd name="connsiteY2" fmla="*/ 321780 h 607120"/>
                    <a:gd name="connsiteX3" fmla="*/ 1166811 w 1607176"/>
                    <a:gd name="connsiteY3" fmla="*/ 33648 h 607120"/>
                    <a:gd name="connsiteX4" fmla="*/ 1433512 w 1607176"/>
                    <a:gd name="connsiteY4" fmla="*/ 24123 h 607120"/>
                    <a:gd name="connsiteX5" fmla="*/ 1581150 w 1607176"/>
                    <a:gd name="connsiteY5" fmla="*/ 197954 h 607120"/>
                    <a:gd name="connsiteX6" fmla="*/ 1404937 w 1607176"/>
                    <a:gd name="connsiteY6" fmla="*/ 267010 h 607120"/>
                    <a:gd name="connsiteX7" fmla="*/ 1545431 w 1607176"/>
                    <a:gd name="connsiteY7" fmla="*/ 388454 h 607120"/>
                    <a:gd name="connsiteX8" fmla="*/ 1559718 w 1607176"/>
                    <a:gd name="connsiteY8" fmla="*/ 557523 h 607120"/>
                    <a:gd name="connsiteX9" fmla="*/ 1488281 w 1607176"/>
                    <a:gd name="connsiteY9" fmla="*/ 602767 h 607120"/>
                    <a:gd name="connsiteX10" fmla="*/ 1476375 w 1607176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267010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04937 w 1581150"/>
                    <a:gd name="connsiteY6" fmla="*/ 30272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419225 w 1581150"/>
                    <a:gd name="connsiteY6" fmla="*/ 283679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7120"/>
                    <a:gd name="connsiteX1" fmla="*/ 438150 w 1581150"/>
                    <a:gd name="connsiteY1" fmla="*/ 362260 h 607120"/>
                    <a:gd name="connsiteX2" fmla="*/ 711993 w 1581150"/>
                    <a:gd name="connsiteY2" fmla="*/ 321780 h 607120"/>
                    <a:gd name="connsiteX3" fmla="*/ 1166811 w 1581150"/>
                    <a:gd name="connsiteY3" fmla="*/ 33648 h 607120"/>
                    <a:gd name="connsiteX4" fmla="*/ 1433512 w 1581150"/>
                    <a:gd name="connsiteY4" fmla="*/ 24123 h 607120"/>
                    <a:gd name="connsiteX5" fmla="*/ 1581150 w 1581150"/>
                    <a:gd name="connsiteY5" fmla="*/ 197954 h 607120"/>
                    <a:gd name="connsiteX6" fmla="*/ 1397793 w 1581150"/>
                    <a:gd name="connsiteY6" fmla="*/ 281298 h 607120"/>
                    <a:gd name="connsiteX7" fmla="*/ 1545431 w 1581150"/>
                    <a:gd name="connsiteY7" fmla="*/ 388454 h 607120"/>
                    <a:gd name="connsiteX8" fmla="*/ 1559718 w 1581150"/>
                    <a:gd name="connsiteY8" fmla="*/ 557523 h 607120"/>
                    <a:gd name="connsiteX9" fmla="*/ 1488281 w 1581150"/>
                    <a:gd name="connsiteY9" fmla="*/ 602767 h 607120"/>
                    <a:gd name="connsiteX10" fmla="*/ 1476375 w 1581150"/>
                    <a:gd name="connsiteY10" fmla="*/ 602767 h 607120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02767"/>
                    <a:gd name="connsiteX1" fmla="*/ 438150 w 1581150"/>
                    <a:gd name="connsiteY1" fmla="*/ 362260 h 602767"/>
                    <a:gd name="connsiteX2" fmla="*/ 711993 w 1581150"/>
                    <a:gd name="connsiteY2" fmla="*/ 321780 h 602767"/>
                    <a:gd name="connsiteX3" fmla="*/ 1166811 w 1581150"/>
                    <a:gd name="connsiteY3" fmla="*/ 33648 h 602767"/>
                    <a:gd name="connsiteX4" fmla="*/ 1433512 w 1581150"/>
                    <a:gd name="connsiteY4" fmla="*/ 24123 h 602767"/>
                    <a:gd name="connsiteX5" fmla="*/ 1581150 w 1581150"/>
                    <a:gd name="connsiteY5" fmla="*/ 197954 h 602767"/>
                    <a:gd name="connsiteX6" fmla="*/ 1397793 w 1581150"/>
                    <a:gd name="connsiteY6" fmla="*/ 281298 h 602767"/>
                    <a:gd name="connsiteX7" fmla="*/ 1545431 w 1581150"/>
                    <a:gd name="connsiteY7" fmla="*/ 388454 h 602767"/>
                    <a:gd name="connsiteX8" fmla="*/ 1559718 w 1581150"/>
                    <a:gd name="connsiteY8" fmla="*/ 557523 h 602767"/>
                    <a:gd name="connsiteX9" fmla="*/ 1476375 w 1581150"/>
                    <a:gd name="connsiteY9" fmla="*/ 602767 h 602767"/>
                    <a:gd name="connsiteX0" fmla="*/ 0 w 1581150"/>
                    <a:gd name="connsiteY0" fmla="*/ 364642 h 624198"/>
                    <a:gd name="connsiteX1" fmla="*/ 438150 w 1581150"/>
                    <a:gd name="connsiteY1" fmla="*/ 362260 h 624198"/>
                    <a:gd name="connsiteX2" fmla="*/ 711993 w 1581150"/>
                    <a:gd name="connsiteY2" fmla="*/ 321780 h 624198"/>
                    <a:gd name="connsiteX3" fmla="*/ 1166811 w 1581150"/>
                    <a:gd name="connsiteY3" fmla="*/ 33648 h 624198"/>
                    <a:gd name="connsiteX4" fmla="*/ 1433512 w 1581150"/>
                    <a:gd name="connsiteY4" fmla="*/ 24123 h 624198"/>
                    <a:gd name="connsiteX5" fmla="*/ 1581150 w 1581150"/>
                    <a:gd name="connsiteY5" fmla="*/ 197954 h 624198"/>
                    <a:gd name="connsiteX6" fmla="*/ 1397793 w 1581150"/>
                    <a:gd name="connsiteY6" fmla="*/ 281298 h 624198"/>
                    <a:gd name="connsiteX7" fmla="*/ 1545431 w 1581150"/>
                    <a:gd name="connsiteY7" fmla="*/ 388454 h 624198"/>
                    <a:gd name="connsiteX8" fmla="*/ 1559718 w 1581150"/>
                    <a:gd name="connsiteY8" fmla="*/ 557523 h 624198"/>
                    <a:gd name="connsiteX9" fmla="*/ 1483519 w 1581150"/>
                    <a:gd name="connsiteY9" fmla="*/ 624198 h 624198"/>
                    <a:gd name="connsiteX0" fmla="*/ 0 w 1789973"/>
                    <a:gd name="connsiteY0" fmla="*/ 358410 h 624198"/>
                    <a:gd name="connsiteX1" fmla="*/ 646973 w 1789973"/>
                    <a:gd name="connsiteY1" fmla="*/ 362260 h 624198"/>
                    <a:gd name="connsiteX2" fmla="*/ 920816 w 1789973"/>
                    <a:gd name="connsiteY2" fmla="*/ 321780 h 624198"/>
                    <a:gd name="connsiteX3" fmla="*/ 1375634 w 1789973"/>
                    <a:gd name="connsiteY3" fmla="*/ 33648 h 624198"/>
                    <a:gd name="connsiteX4" fmla="*/ 1642335 w 1789973"/>
                    <a:gd name="connsiteY4" fmla="*/ 24123 h 624198"/>
                    <a:gd name="connsiteX5" fmla="*/ 1789973 w 1789973"/>
                    <a:gd name="connsiteY5" fmla="*/ 197954 h 624198"/>
                    <a:gd name="connsiteX6" fmla="*/ 1606616 w 1789973"/>
                    <a:gd name="connsiteY6" fmla="*/ 281298 h 624198"/>
                    <a:gd name="connsiteX7" fmla="*/ 1754254 w 1789973"/>
                    <a:gd name="connsiteY7" fmla="*/ 388454 h 624198"/>
                    <a:gd name="connsiteX8" fmla="*/ 1768541 w 1789973"/>
                    <a:gd name="connsiteY8" fmla="*/ 557523 h 624198"/>
                    <a:gd name="connsiteX9" fmla="*/ 1692342 w 1789973"/>
                    <a:gd name="connsiteY9" fmla="*/ 624198 h 624198"/>
                    <a:gd name="connsiteX0" fmla="*/ 0 w 1143000"/>
                    <a:gd name="connsiteY0" fmla="*/ 362260 h 624198"/>
                    <a:gd name="connsiteX1" fmla="*/ 273843 w 1143000"/>
                    <a:gd name="connsiteY1" fmla="*/ 321780 h 624198"/>
                    <a:gd name="connsiteX2" fmla="*/ 728661 w 1143000"/>
                    <a:gd name="connsiteY2" fmla="*/ 33648 h 624198"/>
                    <a:gd name="connsiteX3" fmla="*/ 995362 w 1143000"/>
                    <a:gd name="connsiteY3" fmla="*/ 24123 h 624198"/>
                    <a:gd name="connsiteX4" fmla="*/ 1143000 w 1143000"/>
                    <a:gd name="connsiteY4" fmla="*/ 197954 h 624198"/>
                    <a:gd name="connsiteX5" fmla="*/ 959643 w 1143000"/>
                    <a:gd name="connsiteY5" fmla="*/ 281298 h 624198"/>
                    <a:gd name="connsiteX6" fmla="*/ 1107281 w 1143000"/>
                    <a:gd name="connsiteY6" fmla="*/ 388454 h 624198"/>
                    <a:gd name="connsiteX7" fmla="*/ 1121568 w 1143000"/>
                    <a:gd name="connsiteY7" fmla="*/ 557523 h 624198"/>
                    <a:gd name="connsiteX8" fmla="*/ 1045369 w 1143000"/>
                    <a:gd name="connsiteY8" fmla="*/ 624198 h 62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3000" h="624198">
                      <a:moveTo>
                        <a:pt x="0" y="362260"/>
                      </a:moveTo>
                      <a:cubicBezTo>
                        <a:pt x="153469" y="356155"/>
                        <a:pt x="152400" y="376549"/>
                        <a:pt x="273843" y="321780"/>
                      </a:cubicBezTo>
                      <a:cubicBezTo>
                        <a:pt x="395286" y="267011"/>
                        <a:pt x="608408" y="83257"/>
                        <a:pt x="728661" y="33648"/>
                      </a:cubicBezTo>
                      <a:cubicBezTo>
                        <a:pt x="848914" y="-15961"/>
                        <a:pt x="926306" y="-3261"/>
                        <a:pt x="995362" y="24123"/>
                      </a:cubicBezTo>
                      <a:cubicBezTo>
                        <a:pt x="1064418" y="51507"/>
                        <a:pt x="1123950" y="114610"/>
                        <a:pt x="1143000" y="197954"/>
                      </a:cubicBezTo>
                      <a:cubicBezTo>
                        <a:pt x="1012032" y="152710"/>
                        <a:pt x="972740" y="199543"/>
                        <a:pt x="959643" y="281298"/>
                      </a:cubicBezTo>
                      <a:cubicBezTo>
                        <a:pt x="946546" y="363053"/>
                        <a:pt x="1024334" y="431712"/>
                        <a:pt x="1107281" y="388454"/>
                      </a:cubicBezTo>
                      <a:cubicBezTo>
                        <a:pt x="1133078" y="430920"/>
                        <a:pt x="1131093" y="521804"/>
                        <a:pt x="1121568" y="557523"/>
                      </a:cubicBezTo>
                      <a:cubicBezTo>
                        <a:pt x="1081484" y="543236"/>
                        <a:pt x="1050826" y="536191"/>
                        <a:pt x="1045369" y="624198"/>
                      </a:cubicBezTo>
                    </a:path>
                  </a:pathLst>
                </a:custGeom>
                <a:grpFill/>
                <a:ln>
                  <a:solidFill>
                    <a:srgbClr val="3333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04" name="Полилиния 28"/>
              <p:cNvSpPr/>
              <p:nvPr/>
            </p:nvSpPr>
            <p:spPr>
              <a:xfrm>
                <a:off x="-4135976" y="2875186"/>
                <a:ext cx="1023459" cy="490431"/>
              </a:xfrm>
              <a:custGeom>
                <a:avLst/>
                <a:gdLst>
                  <a:gd name="connsiteX0" fmla="*/ 2381 w 1485900"/>
                  <a:gd name="connsiteY0" fmla="*/ 0 h 488156"/>
                  <a:gd name="connsiteX1" fmla="*/ 1435894 w 1485900"/>
                  <a:gd name="connsiteY1" fmla="*/ 202406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57849"/>
                  <a:gd name="connsiteY0" fmla="*/ 0 h 488156"/>
                  <a:gd name="connsiteX1" fmla="*/ 1435894 w 1457849"/>
                  <a:gd name="connsiteY1" fmla="*/ 202406 h 488156"/>
                  <a:gd name="connsiteX2" fmla="*/ 1457849 w 1457849"/>
                  <a:gd name="connsiteY2" fmla="*/ 254794 h 488156"/>
                  <a:gd name="connsiteX3" fmla="*/ 1393031 w 1457849"/>
                  <a:gd name="connsiteY3" fmla="*/ 369094 h 488156"/>
                  <a:gd name="connsiteX4" fmla="*/ 397669 w 1457849"/>
                  <a:gd name="connsiteY4" fmla="*/ 478631 h 488156"/>
                  <a:gd name="connsiteX5" fmla="*/ 0 w 1457849"/>
                  <a:gd name="connsiteY5" fmla="*/ 488156 h 488156"/>
                  <a:gd name="connsiteX6" fmla="*/ 2381 w 1457849"/>
                  <a:gd name="connsiteY6" fmla="*/ 0 h 488156"/>
                  <a:gd name="connsiteX0" fmla="*/ 2381 w 1457849"/>
                  <a:gd name="connsiteY0" fmla="*/ 0 h 470116"/>
                  <a:gd name="connsiteX1" fmla="*/ 1435894 w 1457849"/>
                  <a:gd name="connsiteY1" fmla="*/ 184366 h 470116"/>
                  <a:gd name="connsiteX2" fmla="*/ 1457849 w 1457849"/>
                  <a:gd name="connsiteY2" fmla="*/ 236754 h 470116"/>
                  <a:gd name="connsiteX3" fmla="*/ 1393031 w 1457849"/>
                  <a:gd name="connsiteY3" fmla="*/ 351054 h 470116"/>
                  <a:gd name="connsiteX4" fmla="*/ 397669 w 1457849"/>
                  <a:gd name="connsiteY4" fmla="*/ 460591 h 470116"/>
                  <a:gd name="connsiteX5" fmla="*/ 0 w 1457849"/>
                  <a:gd name="connsiteY5" fmla="*/ 470116 h 470116"/>
                  <a:gd name="connsiteX6" fmla="*/ 2381 w 1457849"/>
                  <a:gd name="connsiteY6" fmla="*/ 0 h 470116"/>
                  <a:gd name="connsiteX0" fmla="*/ 2381 w 1457849"/>
                  <a:gd name="connsiteY0" fmla="*/ 0 h 470116"/>
                  <a:gd name="connsiteX1" fmla="*/ 621887 w 1457849"/>
                  <a:gd name="connsiteY1" fmla="*/ 78537 h 470116"/>
                  <a:gd name="connsiteX2" fmla="*/ 1435894 w 1457849"/>
                  <a:gd name="connsiteY2" fmla="*/ 184366 h 470116"/>
                  <a:gd name="connsiteX3" fmla="*/ 1457849 w 1457849"/>
                  <a:gd name="connsiteY3" fmla="*/ 236754 h 470116"/>
                  <a:gd name="connsiteX4" fmla="*/ 1393031 w 1457849"/>
                  <a:gd name="connsiteY4" fmla="*/ 351054 h 470116"/>
                  <a:gd name="connsiteX5" fmla="*/ 397669 w 1457849"/>
                  <a:gd name="connsiteY5" fmla="*/ 460591 h 470116"/>
                  <a:gd name="connsiteX6" fmla="*/ 0 w 1457849"/>
                  <a:gd name="connsiteY6" fmla="*/ 470116 h 470116"/>
                  <a:gd name="connsiteX7" fmla="*/ 2381 w 1457849"/>
                  <a:gd name="connsiteY7" fmla="*/ 0 h 470116"/>
                  <a:gd name="connsiteX0" fmla="*/ 2381 w 1457849"/>
                  <a:gd name="connsiteY0" fmla="*/ 2647 h 472763"/>
                  <a:gd name="connsiteX1" fmla="*/ 668639 w 1457849"/>
                  <a:gd name="connsiteY1" fmla="*/ 0 h 472763"/>
                  <a:gd name="connsiteX2" fmla="*/ 1435894 w 1457849"/>
                  <a:gd name="connsiteY2" fmla="*/ 187013 h 472763"/>
                  <a:gd name="connsiteX3" fmla="*/ 1457849 w 1457849"/>
                  <a:gd name="connsiteY3" fmla="*/ 239401 h 472763"/>
                  <a:gd name="connsiteX4" fmla="*/ 1393031 w 1457849"/>
                  <a:gd name="connsiteY4" fmla="*/ 353701 h 472763"/>
                  <a:gd name="connsiteX5" fmla="*/ 397669 w 1457849"/>
                  <a:gd name="connsiteY5" fmla="*/ 463238 h 472763"/>
                  <a:gd name="connsiteX6" fmla="*/ 0 w 1457849"/>
                  <a:gd name="connsiteY6" fmla="*/ 472763 h 472763"/>
                  <a:gd name="connsiteX7" fmla="*/ 2381 w 1457849"/>
                  <a:gd name="connsiteY7" fmla="*/ 2647 h 472763"/>
                  <a:gd name="connsiteX0" fmla="*/ 2381 w 1457849"/>
                  <a:gd name="connsiteY0" fmla="*/ 2647 h 472763"/>
                  <a:gd name="connsiteX1" fmla="*/ 668639 w 1457849"/>
                  <a:gd name="connsiteY1" fmla="*/ 0 h 472763"/>
                  <a:gd name="connsiteX2" fmla="*/ 1435894 w 1457849"/>
                  <a:gd name="connsiteY2" fmla="*/ 187013 h 472763"/>
                  <a:gd name="connsiteX3" fmla="*/ 1457849 w 1457849"/>
                  <a:gd name="connsiteY3" fmla="*/ 239401 h 472763"/>
                  <a:gd name="connsiteX4" fmla="*/ 1393031 w 1457849"/>
                  <a:gd name="connsiteY4" fmla="*/ 353701 h 472763"/>
                  <a:gd name="connsiteX5" fmla="*/ 606492 w 1457849"/>
                  <a:gd name="connsiteY5" fmla="*/ 463239 h 472763"/>
                  <a:gd name="connsiteX6" fmla="*/ 0 w 1457849"/>
                  <a:gd name="connsiteY6" fmla="*/ 472763 h 472763"/>
                  <a:gd name="connsiteX7" fmla="*/ 2381 w 1457849"/>
                  <a:gd name="connsiteY7" fmla="*/ 2647 h 472763"/>
                  <a:gd name="connsiteX0" fmla="*/ 2 w 1682993"/>
                  <a:gd name="connsiteY0" fmla="*/ 0 h 479137"/>
                  <a:gd name="connsiteX1" fmla="*/ 893783 w 1682993"/>
                  <a:gd name="connsiteY1" fmla="*/ 6374 h 479137"/>
                  <a:gd name="connsiteX2" fmla="*/ 1661038 w 1682993"/>
                  <a:gd name="connsiteY2" fmla="*/ 193387 h 479137"/>
                  <a:gd name="connsiteX3" fmla="*/ 1682993 w 1682993"/>
                  <a:gd name="connsiteY3" fmla="*/ 245775 h 479137"/>
                  <a:gd name="connsiteX4" fmla="*/ 1618175 w 1682993"/>
                  <a:gd name="connsiteY4" fmla="*/ 360075 h 479137"/>
                  <a:gd name="connsiteX5" fmla="*/ 831636 w 1682993"/>
                  <a:gd name="connsiteY5" fmla="*/ 469613 h 479137"/>
                  <a:gd name="connsiteX6" fmla="*/ 225144 w 1682993"/>
                  <a:gd name="connsiteY6" fmla="*/ 479137 h 479137"/>
                  <a:gd name="connsiteX7" fmla="*/ 2 w 1682993"/>
                  <a:gd name="connsiteY7" fmla="*/ 0 h 479137"/>
                  <a:gd name="connsiteX0" fmla="*/ 22 w 1683013"/>
                  <a:gd name="connsiteY0" fmla="*/ 0 h 473123"/>
                  <a:gd name="connsiteX1" fmla="*/ 893803 w 1683013"/>
                  <a:gd name="connsiteY1" fmla="*/ 6374 h 473123"/>
                  <a:gd name="connsiteX2" fmla="*/ 1661058 w 1683013"/>
                  <a:gd name="connsiteY2" fmla="*/ 193387 h 473123"/>
                  <a:gd name="connsiteX3" fmla="*/ 1683013 w 1683013"/>
                  <a:gd name="connsiteY3" fmla="*/ 245775 h 473123"/>
                  <a:gd name="connsiteX4" fmla="*/ 1618195 w 1683013"/>
                  <a:gd name="connsiteY4" fmla="*/ 360075 h 473123"/>
                  <a:gd name="connsiteX5" fmla="*/ 831656 w 1683013"/>
                  <a:gd name="connsiteY5" fmla="*/ 469613 h 473123"/>
                  <a:gd name="connsiteX6" fmla="*/ 19457 w 1683013"/>
                  <a:gd name="connsiteY6" fmla="*/ 473123 h 473123"/>
                  <a:gd name="connsiteX7" fmla="*/ 22 w 1683013"/>
                  <a:gd name="connsiteY7" fmla="*/ 0 h 473123"/>
                  <a:gd name="connsiteX0" fmla="*/ 6226 w 1689217"/>
                  <a:gd name="connsiteY0" fmla="*/ 0 h 473123"/>
                  <a:gd name="connsiteX1" fmla="*/ 900007 w 1689217"/>
                  <a:gd name="connsiteY1" fmla="*/ 6374 h 473123"/>
                  <a:gd name="connsiteX2" fmla="*/ 1667262 w 1689217"/>
                  <a:gd name="connsiteY2" fmla="*/ 193387 h 473123"/>
                  <a:gd name="connsiteX3" fmla="*/ 1689217 w 1689217"/>
                  <a:gd name="connsiteY3" fmla="*/ 245775 h 473123"/>
                  <a:gd name="connsiteX4" fmla="*/ 1624399 w 1689217"/>
                  <a:gd name="connsiteY4" fmla="*/ 360075 h 473123"/>
                  <a:gd name="connsiteX5" fmla="*/ 837860 w 1689217"/>
                  <a:gd name="connsiteY5" fmla="*/ 469613 h 473123"/>
                  <a:gd name="connsiteX6" fmla="*/ 0 w 1689217"/>
                  <a:gd name="connsiteY6" fmla="*/ 473123 h 473123"/>
                  <a:gd name="connsiteX7" fmla="*/ 6226 w 1689217"/>
                  <a:gd name="connsiteY7" fmla="*/ 0 h 473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9217" h="473123">
                    <a:moveTo>
                      <a:pt x="6226" y="0"/>
                    </a:moveTo>
                    <a:lnTo>
                      <a:pt x="900007" y="6374"/>
                    </a:lnTo>
                    <a:lnTo>
                      <a:pt x="1667262" y="193387"/>
                    </a:lnTo>
                    <a:lnTo>
                      <a:pt x="1689217" y="245775"/>
                    </a:lnTo>
                    <a:lnTo>
                      <a:pt x="1624399" y="360075"/>
                    </a:lnTo>
                    <a:lnTo>
                      <a:pt x="837860" y="469613"/>
                    </a:lnTo>
                    <a:lnTo>
                      <a:pt x="0" y="473123"/>
                    </a:lnTo>
                    <a:cubicBezTo>
                      <a:pt x="794" y="310404"/>
                      <a:pt x="5432" y="162719"/>
                      <a:pt x="6226" y="0"/>
                    </a:cubicBezTo>
                    <a:close/>
                  </a:path>
                </a:pathLst>
              </a:custGeom>
              <a:solidFill>
                <a:srgbClr val="FCE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5" name="Полилиния 33"/>
              <p:cNvSpPr/>
              <p:nvPr/>
            </p:nvSpPr>
            <p:spPr>
              <a:xfrm flipH="1">
                <a:off x="-738391" y="2860809"/>
                <a:ext cx="1200559" cy="494351"/>
              </a:xfrm>
              <a:custGeom>
                <a:avLst/>
                <a:gdLst>
                  <a:gd name="connsiteX0" fmla="*/ 2381 w 1485900"/>
                  <a:gd name="connsiteY0" fmla="*/ 0 h 488156"/>
                  <a:gd name="connsiteX1" fmla="*/ 1435894 w 1485900"/>
                  <a:gd name="connsiteY1" fmla="*/ 202406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85900"/>
                  <a:gd name="connsiteY0" fmla="*/ 0 h 488156"/>
                  <a:gd name="connsiteX1" fmla="*/ 1416844 w 1485900"/>
                  <a:gd name="connsiteY1" fmla="*/ 64573 h 488156"/>
                  <a:gd name="connsiteX2" fmla="*/ 1485900 w 1485900"/>
                  <a:gd name="connsiteY2" fmla="*/ 254794 h 488156"/>
                  <a:gd name="connsiteX3" fmla="*/ 1393031 w 1485900"/>
                  <a:gd name="connsiteY3" fmla="*/ 369094 h 488156"/>
                  <a:gd name="connsiteX4" fmla="*/ 397669 w 1485900"/>
                  <a:gd name="connsiteY4" fmla="*/ 478631 h 488156"/>
                  <a:gd name="connsiteX5" fmla="*/ 0 w 1485900"/>
                  <a:gd name="connsiteY5" fmla="*/ 488156 h 488156"/>
                  <a:gd name="connsiteX6" fmla="*/ 2381 w 1485900"/>
                  <a:gd name="connsiteY6" fmla="*/ 0 h 488156"/>
                  <a:gd name="connsiteX0" fmla="*/ 2381 w 1485900"/>
                  <a:gd name="connsiteY0" fmla="*/ 0 h 488156"/>
                  <a:gd name="connsiteX1" fmla="*/ 1416844 w 1485900"/>
                  <a:gd name="connsiteY1" fmla="*/ 64573 h 488156"/>
                  <a:gd name="connsiteX2" fmla="*/ 1485900 w 1485900"/>
                  <a:gd name="connsiteY2" fmla="*/ 254794 h 488156"/>
                  <a:gd name="connsiteX3" fmla="*/ 1422587 w 1485900"/>
                  <a:gd name="connsiteY3" fmla="*/ 265346 h 488156"/>
                  <a:gd name="connsiteX4" fmla="*/ 1393031 w 1485900"/>
                  <a:gd name="connsiteY4" fmla="*/ 369094 h 488156"/>
                  <a:gd name="connsiteX5" fmla="*/ 397669 w 1485900"/>
                  <a:gd name="connsiteY5" fmla="*/ 478631 h 488156"/>
                  <a:gd name="connsiteX6" fmla="*/ 0 w 1485900"/>
                  <a:gd name="connsiteY6" fmla="*/ 488156 h 488156"/>
                  <a:gd name="connsiteX7" fmla="*/ 2381 w 1485900"/>
                  <a:gd name="connsiteY7" fmla="*/ 0 h 488156"/>
                  <a:gd name="connsiteX0" fmla="*/ 2381 w 1443037"/>
                  <a:gd name="connsiteY0" fmla="*/ 0 h 488156"/>
                  <a:gd name="connsiteX1" fmla="*/ 1416844 w 1443037"/>
                  <a:gd name="connsiteY1" fmla="*/ 64573 h 488156"/>
                  <a:gd name="connsiteX2" fmla="*/ 1443037 w 1443037"/>
                  <a:gd name="connsiteY2" fmla="*/ 185878 h 488156"/>
                  <a:gd name="connsiteX3" fmla="*/ 1422587 w 1443037"/>
                  <a:gd name="connsiteY3" fmla="*/ 265346 h 488156"/>
                  <a:gd name="connsiteX4" fmla="*/ 1393031 w 1443037"/>
                  <a:gd name="connsiteY4" fmla="*/ 369094 h 488156"/>
                  <a:gd name="connsiteX5" fmla="*/ 397669 w 1443037"/>
                  <a:gd name="connsiteY5" fmla="*/ 478631 h 488156"/>
                  <a:gd name="connsiteX6" fmla="*/ 0 w 1443037"/>
                  <a:gd name="connsiteY6" fmla="*/ 488156 h 488156"/>
                  <a:gd name="connsiteX7" fmla="*/ 2381 w 1443037"/>
                  <a:gd name="connsiteY7" fmla="*/ 0 h 488156"/>
                  <a:gd name="connsiteX0" fmla="*/ 0 w 1930403"/>
                  <a:gd name="connsiteY0" fmla="*/ 0 h 476906"/>
                  <a:gd name="connsiteX1" fmla="*/ 1904210 w 1930403"/>
                  <a:gd name="connsiteY1" fmla="*/ 53323 h 476906"/>
                  <a:gd name="connsiteX2" fmla="*/ 1930403 w 1930403"/>
                  <a:gd name="connsiteY2" fmla="*/ 174628 h 476906"/>
                  <a:gd name="connsiteX3" fmla="*/ 1909953 w 1930403"/>
                  <a:gd name="connsiteY3" fmla="*/ 254096 h 476906"/>
                  <a:gd name="connsiteX4" fmla="*/ 1880397 w 1930403"/>
                  <a:gd name="connsiteY4" fmla="*/ 357844 h 476906"/>
                  <a:gd name="connsiteX5" fmla="*/ 885035 w 1930403"/>
                  <a:gd name="connsiteY5" fmla="*/ 467381 h 476906"/>
                  <a:gd name="connsiteX6" fmla="*/ 487366 w 1930403"/>
                  <a:gd name="connsiteY6" fmla="*/ 476906 h 476906"/>
                  <a:gd name="connsiteX7" fmla="*/ 0 w 1930403"/>
                  <a:gd name="connsiteY7" fmla="*/ 0 h 476906"/>
                  <a:gd name="connsiteX0" fmla="*/ 16 w 1930419"/>
                  <a:gd name="connsiteY0" fmla="*/ 0 h 476906"/>
                  <a:gd name="connsiteX1" fmla="*/ 1904226 w 1930419"/>
                  <a:gd name="connsiteY1" fmla="*/ 53323 h 476906"/>
                  <a:gd name="connsiteX2" fmla="*/ 1930419 w 1930419"/>
                  <a:gd name="connsiteY2" fmla="*/ 174628 h 476906"/>
                  <a:gd name="connsiteX3" fmla="*/ 1909969 w 1930419"/>
                  <a:gd name="connsiteY3" fmla="*/ 254096 h 476906"/>
                  <a:gd name="connsiteX4" fmla="*/ 1880413 w 1930419"/>
                  <a:gd name="connsiteY4" fmla="*/ 357844 h 476906"/>
                  <a:gd name="connsiteX5" fmla="*/ 885051 w 1930419"/>
                  <a:gd name="connsiteY5" fmla="*/ 467381 h 476906"/>
                  <a:gd name="connsiteX6" fmla="*/ 24843 w 1930419"/>
                  <a:gd name="connsiteY6" fmla="*/ 476906 h 476906"/>
                  <a:gd name="connsiteX7" fmla="*/ 16 w 1930419"/>
                  <a:gd name="connsiteY7" fmla="*/ 0 h 476906"/>
                  <a:gd name="connsiteX0" fmla="*/ 40 w 1930443"/>
                  <a:gd name="connsiteY0" fmla="*/ 0 h 476906"/>
                  <a:gd name="connsiteX1" fmla="*/ 1904250 w 1930443"/>
                  <a:gd name="connsiteY1" fmla="*/ 53323 h 476906"/>
                  <a:gd name="connsiteX2" fmla="*/ 1930443 w 1930443"/>
                  <a:gd name="connsiteY2" fmla="*/ 174628 h 476906"/>
                  <a:gd name="connsiteX3" fmla="*/ 1909993 w 1930443"/>
                  <a:gd name="connsiteY3" fmla="*/ 254096 h 476906"/>
                  <a:gd name="connsiteX4" fmla="*/ 1880437 w 1930443"/>
                  <a:gd name="connsiteY4" fmla="*/ 357844 h 476906"/>
                  <a:gd name="connsiteX5" fmla="*/ 885075 w 1930443"/>
                  <a:gd name="connsiteY5" fmla="*/ 467381 h 476906"/>
                  <a:gd name="connsiteX6" fmla="*/ 9320 w 1930443"/>
                  <a:gd name="connsiteY6" fmla="*/ 476906 h 476906"/>
                  <a:gd name="connsiteX7" fmla="*/ 40 w 1930443"/>
                  <a:gd name="connsiteY7" fmla="*/ 0 h 47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30443" h="476906">
                    <a:moveTo>
                      <a:pt x="40" y="0"/>
                    </a:moveTo>
                    <a:lnTo>
                      <a:pt x="1904250" y="53323"/>
                    </a:lnTo>
                    <a:lnTo>
                      <a:pt x="1930443" y="174628"/>
                    </a:lnTo>
                    <a:cubicBezTo>
                      <a:pt x="1925214" y="175083"/>
                      <a:pt x="1915222" y="253641"/>
                      <a:pt x="1909993" y="254096"/>
                    </a:cubicBezTo>
                    <a:lnTo>
                      <a:pt x="1880437" y="357844"/>
                    </a:lnTo>
                    <a:lnTo>
                      <a:pt x="885075" y="467381"/>
                    </a:lnTo>
                    <a:lnTo>
                      <a:pt x="9320" y="476906"/>
                    </a:lnTo>
                    <a:cubicBezTo>
                      <a:pt x="10114" y="314187"/>
                      <a:pt x="-754" y="162719"/>
                      <a:pt x="40" y="0"/>
                    </a:cubicBezTo>
                    <a:close/>
                  </a:path>
                </a:pathLst>
              </a:custGeom>
              <a:solidFill>
                <a:srgbClr val="FCE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6" name="Полилиния 29"/>
              <p:cNvSpPr/>
              <p:nvPr/>
            </p:nvSpPr>
            <p:spPr>
              <a:xfrm>
                <a:off x="-908570" y="2266127"/>
                <a:ext cx="1370733" cy="741227"/>
              </a:xfrm>
              <a:custGeom>
                <a:avLst/>
                <a:gdLst>
                  <a:gd name="connsiteX0" fmla="*/ 1613208 w 1613208"/>
                  <a:gd name="connsiteY0" fmla="*/ 591983 h 1304742"/>
                  <a:gd name="connsiteX1" fmla="*/ 1324707 w 1613208"/>
                  <a:gd name="connsiteY1" fmla="*/ 596873 h 1304742"/>
                  <a:gd name="connsiteX2" fmla="*/ 1200016 w 1613208"/>
                  <a:gd name="connsiteY2" fmla="*/ 584648 h 1304742"/>
                  <a:gd name="connsiteX3" fmla="*/ 945745 w 1613208"/>
                  <a:gd name="connsiteY3" fmla="*/ 457513 h 1304742"/>
                  <a:gd name="connsiteX4" fmla="*/ 642575 w 1613208"/>
                  <a:gd name="connsiteY4" fmla="*/ 222800 h 1304742"/>
                  <a:gd name="connsiteX5" fmla="*/ 339405 w 1613208"/>
                  <a:gd name="connsiteY5" fmla="*/ 56546 h 1304742"/>
                  <a:gd name="connsiteX6" fmla="*/ 65574 w 1613208"/>
                  <a:gd name="connsiteY6" fmla="*/ 313 h 1304742"/>
                  <a:gd name="connsiteX7" fmla="*/ 6895 w 1613208"/>
                  <a:gd name="connsiteY7" fmla="*/ 76105 h 1304742"/>
                  <a:gd name="connsiteX8" fmla="*/ 182930 w 1613208"/>
                  <a:gd name="connsiteY8" fmla="*/ 364606 h 1304742"/>
                  <a:gd name="connsiteX9" fmla="*/ 180485 w 1613208"/>
                  <a:gd name="connsiteY9" fmla="*/ 516191 h 1304742"/>
                  <a:gd name="connsiteX10" fmla="*/ 170705 w 1613208"/>
                  <a:gd name="connsiteY10" fmla="*/ 1293675 h 1304742"/>
                  <a:gd name="connsiteX11" fmla="*/ 505659 w 1613208"/>
                  <a:gd name="connsiteY11" fmla="*/ 902488 h 1304742"/>
                  <a:gd name="connsiteX0" fmla="*/ 1613208 w 1613208"/>
                  <a:gd name="connsiteY0" fmla="*/ 591983 h 1293675"/>
                  <a:gd name="connsiteX1" fmla="*/ 1324707 w 1613208"/>
                  <a:gd name="connsiteY1" fmla="*/ 596873 h 1293675"/>
                  <a:gd name="connsiteX2" fmla="*/ 1200016 w 1613208"/>
                  <a:gd name="connsiteY2" fmla="*/ 584648 h 1293675"/>
                  <a:gd name="connsiteX3" fmla="*/ 945745 w 1613208"/>
                  <a:gd name="connsiteY3" fmla="*/ 457513 h 1293675"/>
                  <a:gd name="connsiteX4" fmla="*/ 642575 w 1613208"/>
                  <a:gd name="connsiteY4" fmla="*/ 222800 h 1293675"/>
                  <a:gd name="connsiteX5" fmla="*/ 339405 w 1613208"/>
                  <a:gd name="connsiteY5" fmla="*/ 56546 h 1293675"/>
                  <a:gd name="connsiteX6" fmla="*/ 65574 w 1613208"/>
                  <a:gd name="connsiteY6" fmla="*/ 313 h 1293675"/>
                  <a:gd name="connsiteX7" fmla="*/ 6895 w 1613208"/>
                  <a:gd name="connsiteY7" fmla="*/ 76105 h 1293675"/>
                  <a:gd name="connsiteX8" fmla="*/ 182930 w 1613208"/>
                  <a:gd name="connsiteY8" fmla="*/ 364606 h 1293675"/>
                  <a:gd name="connsiteX9" fmla="*/ 180485 w 1613208"/>
                  <a:gd name="connsiteY9" fmla="*/ 516191 h 1293675"/>
                  <a:gd name="connsiteX10" fmla="*/ 170705 w 1613208"/>
                  <a:gd name="connsiteY10" fmla="*/ 1293675 h 1293675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4375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741226"/>
                  <a:gd name="connsiteX1" fmla="*/ 1200016 w 1613208"/>
                  <a:gd name="connsiteY1" fmla="*/ 584648 h 741226"/>
                  <a:gd name="connsiteX2" fmla="*/ 945745 w 1613208"/>
                  <a:gd name="connsiteY2" fmla="*/ 457513 h 741226"/>
                  <a:gd name="connsiteX3" fmla="*/ 642575 w 1613208"/>
                  <a:gd name="connsiteY3" fmla="*/ 222800 h 741226"/>
                  <a:gd name="connsiteX4" fmla="*/ 339405 w 1613208"/>
                  <a:gd name="connsiteY4" fmla="*/ 56546 h 741226"/>
                  <a:gd name="connsiteX5" fmla="*/ 65574 w 1613208"/>
                  <a:gd name="connsiteY5" fmla="*/ 313 h 741226"/>
                  <a:gd name="connsiteX6" fmla="*/ 6895 w 1613208"/>
                  <a:gd name="connsiteY6" fmla="*/ 76105 h 741226"/>
                  <a:gd name="connsiteX7" fmla="*/ 182930 w 1613208"/>
                  <a:gd name="connsiteY7" fmla="*/ 364606 h 741226"/>
                  <a:gd name="connsiteX8" fmla="*/ 180485 w 1613208"/>
                  <a:gd name="connsiteY8" fmla="*/ 516191 h 741226"/>
                  <a:gd name="connsiteX9" fmla="*/ 170706 w 1613208"/>
                  <a:gd name="connsiteY9" fmla="*/ 741226 h 741226"/>
                  <a:gd name="connsiteX0" fmla="*/ 2106842 w 2106842"/>
                  <a:gd name="connsiteY0" fmla="*/ 588096 h 741226"/>
                  <a:gd name="connsiteX1" fmla="*/ 1200016 w 2106842"/>
                  <a:gd name="connsiteY1" fmla="*/ 584648 h 741226"/>
                  <a:gd name="connsiteX2" fmla="*/ 945745 w 2106842"/>
                  <a:gd name="connsiteY2" fmla="*/ 457513 h 741226"/>
                  <a:gd name="connsiteX3" fmla="*/ 642575 w 2106842"/>
                  <a:gd name="connsiteY3" fmla="*/ 222800 h 741226"/>
                  <a:gd name="connsiteX4" fmla="*/ 339405 w 2106842"/>
                  <a:gd name="connsiteY4" fmla="*/ 56546 h 741226"/>
                  <a:gd name="connsiteX5" fmla="*/ 65574 w 2106842"/>
                  <a:gd name="connsiteY5" fmla="*/ 313 h 741226"/>
                  <a:gd name="connsiteX6" fmla="*/ 6895 w 2106842"/>
                  <a:gd name="connsiteY6" fmla="*/ 76105 h 741226"/>
                  <a:gd name="connsiteX7" fmla="*/ 182930 w 2106842"/>
                  <a:gd name="connsiteY7" fmla="*/ 364606 h 741226"/>
                  <a:gd name="connsiteX8" fmla="*/ 180485 w 2106842"/>
                  <a:gd name="connsiteY8" fmla="*/ 516191 h 741226"/>
                  <a:gd name="connsiteX9" fmla="*/ 170706 w 2106842"/>
                  <a:gd name="connsiteY9" fmla="*/ 741226 h 741226"/>
                  <a:gd name="connsiteX0" fmla="*/ 2106842 w 2106842"/>
                  <a:gd name="connsiteY0" fmla="*/ 588096 h 741226"/>
                  <a:gd name="connsiteX1" fmla="*/ 1362960 w 2106842"/>
                  <a:gd name="connsiteY1" fmla="*/ 589456 h 741226"/>
                  <a:gd name="connsiteX2" fmla="*/ 1200016 w 2106842"/>
                  <a:gd name="connsiteY2" fmla="*/ 584648 h 741226"/>
                  <a:gd name="connsiteX3" fmla="*/ 945745 w 2106842"/>
                  <a:gd name="connsiteY3" fmla="*/ 457513 h 741226"/>
                  <a:gd name="connsiteX4" fmla="*/ 642575 w 2106842"/>
                  <a:gd name="connsiteY4" fmla="*/ 222800 h 741226"/>
                  <a:gd name="connsiteX5" fmla="*/ 339405 w 2106842"/>
                  <a:gd name="connsiteY5" fmla="*/ 56546 h 741226"/>
                  <a:gd name="connsiteX6" fmla="*/ 65574 w 2106842"/>
                  <a:gd name="connsiteY6" fmla="*/ 313 h 741226"/>
                  <a:gd name="connsiteX7" fmla="*/ 6895 w 2106842"/>
                  <a:gd name="connsiteY7" fmla="*/ 76105 h 741226"/>
                  <a:gd name="connsiteX8" fmla="*/ 182930 w 2106842"/>
                  <a:gd name="connsiteY8" fmla="*/ 364606 h 741226"/>
                  <a:gd name="connsiteX9" fmla="*/ 180485 w 2106842"/>
                  <a:gd name="connsiteY9" fmla="*/ 516191 h 741226"/>
                  <a:gd name="connsiteX10" fmla="*/ 170706 w 2106842"/>
                  <a:gd name="connsiteY10" fmla="*/ 741226 h 741226"/>
                  <a:gd name="connsiteX0" fmla="*/ 2106842 w 2106842"/>
                  <a:gd name="connsiteY0" fmla="*/ 588096 h 741226"/>
                  <a:gd name="connsiteX1" fmla="*/ 1362960 w 2106842"/>
                  <a:gd name="connsiteY1" fmla="*/ 589456 h 741226"/>
                  <a:gd name="connsiteX2" fmla="*/ 1200016 w 2106842"/>
                  <a:gd name="connsiteY2" fmla="*/ 584648 h 741226"/>
                  <a:gd name="connsiteX3" fmla="*/ 1059784 w 2106842"/>
                  <a:gd name="connsiteY3" fmla="*/ 550588 h 741226"/>
                  <a:gd name="connsiteX4" fmla="*/ 945745 w 2106842"/>
                  <a:gd name="connsiteY4" fmla="*/ 457513 h 741226"/>
                  <a:gd name="connsiteX5" fmla="*/ 642575 w 2106842"/>
                  <a:gd name="connsiteY5" fmla="*/ 222800 h 741226"/>
                  <a:gd name="connsiteX6" fmla="*/ 339405 w 2106842"/>
                  <a:gd name="connsiteY6" fmla="*/ 56546 h 741226"/>
                  <a:gd name="connsiteX7" fmla="*/ 65574 w 2106842"/>
                  <a:gd name="connsiteY7" fmla="*/ 313 h 741226"/>
                  <a:gd name="connsiteX8" fmla="*/ 6895 w 2106842"/>
                  <a:gd name="connsiteY8" fmla="*/ 76105 h 741226"/>
                  <a:gd name="connsiteX9" fmla="*/ 182930 w 2106842"/>
                  <a:gd name="connsiteY9" fmla="*/ 364606 h 741226"/>
                  <a:gd name="connsiteX10" fmla="*/ 180485 w 2106842"/>
                  <a:gd name="connsiteY10" fmla="*/ 516191 h 741226"/>
                  <a:gd name="connsiteX11" fmla="*/ 170706 w 2106842"/>
                  <a:gd name="connsiteY11" fmla="*/ 741226 h 741226"/>
                  <a:gd name="connsiteX0" fmla="*/ 1362960 w 1362960"/>
                  <a:gd name="connsiteY0" fmla="*/ 589456 h 741226"/>
                  <a:gd name="connsiteX1" fmla="*/ 1200016 w 1362960"/>
                  <a:gd name="connsiteY1" fmla="*/ 584648 h 741226"/>
                  <a:gd name="connsiteX2" fmla="*/ 1059784 w 1362960"/>
                  <a:gd name="connsiteY2" fmla="*/ 550588 h 741226"/>
                  <a:gd name="connsiteX3" fmla="*/ 945745 w 1362960"/>
                  <a:gd name="connsiteY3" fmla="*/ 457513 h 741226"/>
                  <a:gd name="connsiteX4" fmla="*/ 642575 w 1362960"/>
                  <a:gd name="connsiteY4" fmla="*/ 222800 h 741226"/>
                  <a:gd name="connsiteX5" fmla="*/ 339405 w 1362960"/>
                  <a:gd name="connsiteY5" fmla="*/ 56546 h 741226"/>
                  <a:gd name="connsiteX6" fmla="*/ 65574 w 1362960"/>
                  <a:gd name="connsiteY6" fmla="*/ 313 h 741226"/>
                  <a:gd name="connsiteX7" fmla="*/ 6895 w 1362960"/>
                  <a:gd name="connsiteY7" fmla="*/ 76105 h 741226"/>
                  <a:gd name="connsiteX8" fmla="*/ 182930 w 1362960"/>
                  <a:gd name="connsiteY8" fmla="*/ 364606 h 741226"/>
                  <a:gd name="connsiteX9" fmla="*/ 180485 w 1362960"/>
                  <a:gd name="connsiteY9" fmla="*/ 516191 h 741226"/>
                  <a:gd name="connsiteX10" fmla="*/ 170706 w 1362960"/>
                  <a:gd name="connsiteY10" fmla="*/ 741226 h 741226"/>
                  <a:gd name="connsiteX0" fmla="*/ 1362960 w 1362960"/>
                  <a:gd name="connsiteY0" fmla="*/ 589456 h 741226"/>
                  <a:gd name="connsiteX1" fmla="*/ 1200015 w 1362960"/>
                  <a:gd name="connsiteY1" fmla="*/ 607968 h 741226"/>
                  <a:gd name="connsiteX2" fmla="*/ 1059784 w 1362960"/>
                  <a:gd name="connsiteY2" fmla="*/ 550588 h 741226"/>
                  <a:gd name="connsiteX3" fmla="*/ 945745 w 1362960"/>
                  <a:gd name="connsiteY3" fmla="*/ 457513 h 741226"/>
                  <a:gd name="connsiteX4" fmla="*/ 642575 w 1362960"/>
                  <a:gd name="connsiteY4" fmla="*/ 222800 h 741226"/>
                  <a:gd name="connsiteX5" fmla="*/ 339405 w 1362960"/>
                  <a:gd name="connsiteY5" fmla="*/ 56546 h 741226"/>
                  <a:gd name="connsiteX6" fmla="*/ 65574 w 1362960"/>
                  <a:gd name="connsiteY6" fmla="*/ 313 h 741226"/>
                  <a:gd name="connsiteX7" fmla="*/ 6895 w 1362960"/>
                  <a:gd name="connsiteY7" fmla="*/ 76105 h 741226"/>
                  <a:gd name="connsiteX8" fmla="*/ 182930 w 1362960"/>
                  <a:gd name="connsiteY8" fmla="*/ 364606 h 741226"/>
                  <a:gd name="connsiteX9" fmla="*/ 180485 w 1362960"/>
                  <a:gd name="connsiteY9" fmla="*/ 516191 h 741226"/>
                  <a:gd name="connsiteX10" fmla="*/ 170706 w 1362960"/>
                  <a:gd name="connsiteY10" fmla="*/ 741226 h 741226"/>
                  <a:gd name="connsiteX0" fmla="*/ 1370733 w 1370733"/>
                  <a:gd name="connsiteY0" fmla="*/ 612778 h 741226"/>
                  <a:gd name="connsiteX1" fmla="*/ 1200015 w 1370733"/>
                  <a:gd name="connsiteY1" fmla="*/ 607968 h 741226"/>
                  <a:gd name="connsiteX2" fmla="*/ 1059784 w 1370733"/>
                  <a:gd name="connsiteY2" fmla="*/ 550588 h 741226"/>
                  <a:gd name="connsiteX3" fmla="*/ 945745 w 1370733"/>
                  <a:gd name="connsiteY3" fmla="*/ 457513 h 741226"/>
                  <a:gd name="connsiteX4" fmla="*/ 642575 w 1370733"/>
                  <a:gd name="connsiteY4" fmla="*/ 222800 h 741226"/>
                  <a:gd name="connsiteX5" fmla="*/ 339405 w 1370733"/>
                  <a:gd name="connsiteY5" fmla="*/ 56546 h 741226"/>
                  <a:gd name="connsiteX6" fmla="*/ 65574 w 1370733"/>
                  <a:gd name="connsiteY6" fmla="*/ 313 h 741226"/>
                  <a:gd name="connsiteX7" fmla="*/ 6895 w 1370733"/>
                  <a:gd name="connsiteY7" fmla="*/ 76105 h 741226"/>
                  <a:gd name="connsiteX8" fmla="*/ 182930 w 1370733"/>
                  <a:gd name="connsiteY8" fmla="*/ 364606 h 741226"/>
                  <a:gd name="connsiteX9" fmla="*/ 180485 w 1370733"/>
                  <a:gd name="connsiteY9" fmla="*/ 516191 h 741226"/>
                  <a:gd name="connsiteX10" fmla="*/ 170706 w 1370733"/>
                  <a:gd name="connsiteY10" fmla="*/ 741226 h 74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70733" h="741226">
                    <a:moveTo>
                      <a:pt x="1370733" y="612778"/>
                    </a:moveTo>
                    <a:cubicBezTo>
                      <a:pt x="1219595" y="612203"/>
                      <a:pt x="1251840" y="618333"/>
                      <a:pt x="1200015" y="607968"/>
                    </a:cubicBezTo>
                    <a:cubicBezTo>
                      <a:pt x="1148190" y="597603"/>
                      <a:pt x="1102162" y="571777"/>
                      <a:pt x="1059784" y="550588"/>
                    </a:cubicBezTo>
                    <a:cubicBezTo>
                      <a:pt x="1017406" y="529399"/>
                      <a:pt x="1015280" y="512144"/>
                      <a:pt x="945745" y="457513"/>
                    </a:cubicBezTo>
                    <a:cubicBezTo>
                      <a:pt x="876210" y="402882"/>
                      <a:pt x="743632" y="289628"/>
                      <a:pt x="642575" y="222800"/>
                    </a:cubicBezTo>
                    <a:cubicBezTo>
                      <a:pt x="541518" y="155972"/>
                      <a:pt x="435572" y="93627"/>
                      <a:pt x="339405" y="56546"/>
                    </a:cubicBezTo>
                    <a:cubicBezTo>
                      <a:pt x="243238" y="19465"/>
                      <a:pt x="120992" y="-2947"/>
                      <a:pt x="65574" y="313"/>
                    </a:cubicBezTo>
                    <a:cubicBezTo>
                      <a:pt x="10156" y="3573"/>
                      <a:pt x="-12664" y="15390"/>
                      <a:pt x="6895" y="76105"/>
                    </a:cubicBezTo>
                    <a:cubicBezTo>
                      <a:pt x="26454" y="136820"/>
                      <a:pt x="153998" y="291258"/>
                      <a:pt x="182930" y="364606"/>
                    </a:cubicBezTo>
                    <a:cubicBezTo>
                      <a:pt x="211862" y="437954"/>
                      <a:pt x="182522" y="453421"/>
                      <a:pt x="180485" y="516191"/>
                    </a:cubicBezTo>
                    <a:cubicBezTo>
                      <a:pt x="178448" y="578961"/>
                      <a:pt x="178422" y="481580"/>
                      <a:pt x="170706" y="741226"/>
                    </a:cubicBezTo>
                  </a:path>
                </a:pathLst>
              </a:custGeom>
              <a:solidFill>
                <a:srgbClr val="FCECA8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7" name="Полилиния 32"/>
              <p:cNvSpPr/>
              <p:nvPr/>
            </p:nvSpPr>
            <p:spPr>
              <a:xfrm flipV="1">
                <a:off x="-915813" y="3006461"/>
                <a:ext cx="1377977" cy="931726"/>
              </a:xfrm>
              <a:custGeom>
                <a:avLst/>
                <a:gdLst>
                  <a:gd name="connsiteX0" fmla="*/ 1613208 w 1613208"/>
                  <a:gd name="connsiteY0" fmla="*/ 591983 h 1304742"/>
                  <a:gd name="connsiteX1" fmla="*/ 1324707 w 1613208"/>
                  <a:gd name="connsiteY1" fmla="*/ 596873 h 1304742"/>
                  <a:gd name="connsiteX2" fmla="*/ 1200016 w 1613208"/>
                  <a:gd name="connsiteY2" fmla="*/ 584648 h 1304742"/>
                  <a:gd name="connsiteX3" fmla="*/ 945745 w 1613208"/>
                  <a:gd name="connsiteY3" fmla="*/ 457513 h 1304742"/>
                  <a:gd name="connsiteX4" fmla="*/ 642575 w 1613208"/>
                  <a:gd name="connsiteY4" fmla="*/ 222800 h 1304742"/>
                  <a:gd name="connsiteX5" fmla="*/ 339405 w 1613208"/>
                  <a:gd name="connsiteY5" fmla="*/ 56546 h 1304742"/>
                  <a:gd name="connsiteX6" fmla="*/ 65574 w 1613208"/>
                  <a:gd name="connsiteY6" fmla="*/ 313 h 1304742"/>
                  <a:gd name="connsiteX7" fmla="*/ 6895 w 1613208"/>
                  <a:gd name="connsiteY7" fmla="*/ 76105 h 1304742"/>
                  <a:gd name="connsiteX8" fmla="*/ 182930 w 1613208"/>
                  <a:gd name="connsiteY8" fmla="*/ 364606 h 1304742"/>
                  <a:gd name="connsiteX9" fmla="*/ 180485 w 1613208"/>
                  <a:gd name="connsiteY9" fmla="*/ 516191 h 1304742"/>
                  <a:gd name="connsiteX10" fmla="*/ 170705 w 1613208"/>
                  <a:gd name="connsiteY10" fmla="*/ 1293675 h 1304742"/>
                  <a:gd name="connsiteX11" fmla="*/ 505659 w 1613208"/>
                  <a:gd name="connsiteY11" fmla="*/ 902488 h 1304742"/>
                  <a:gd name="connsiteX0" fmla="*/ 1613208 w 1613208"/>
                  <a:gd name="connsiteY0" fmla="*/ 591983 h 1293675"/>
                  <a:gd name="connsiteX1" fmla="*/ 1324707 w 1613208"/>
                  <a:gd name="connsiteY1" fmla="*/ 596873 h 1293675"/>
                  <a:gd name="connsiteX2" fmla="*/ 1200016 w 1613208"/>
                  <a:gd name="connsiteY2" fmla="*/ 584648 h 1293675"/>
                  <a:gd name="connsiteX3" fmla="*/ 945745 w 1613208"/>
                  <a:gd name="connsiteY3" fmla="*/ 457513 h 1293675"/>
                  <a:gd name="connsiteX4" fmla="*/ 642575 w 1613208"/>
                  <a:gd name="connsiteY4" fmla="*/ 222800 h 1293675"/>
                  <a:gd name="connsiteX5" fmla="*/ 339405 w 1613208"/>
                  <a:gd name="connsiteY5" fmla="*/ 56546 h 1293675"/>
                  <a:gd name="connsiteX6" fmla="*/ 65574 w 1613208"/>
                  <a:gd name="connsiteY6" fmla="*/ 313 h 1293675"/>
                  <a:gd name="connsiteX7" fmla="*/ 6895 w 1613208"/>
                  <a:gd name="connsiteY7" fmla="*/ 76105 h 1293675"/>
                  <a:gd name="connsiteX8" fmla="*/ 182930 w 1613208"/>
                  <a:gd name="connsiteY8" fmla="*/ 364606 h 1293675"/>
                  <a:gd name="connsiteX9" fmla="*/ 180485 w 1613208"/>
                  <a:gd name="connsiteY9" fmla="*/ 516191 h 1293675"/>
                  <a:gd name="connsiteX10" fmla="*/ 170705 w 1613208"/>
                  <a:gd name="connsiteY10" fmla="*/ 1293675 h 1293675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2470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343757 w 1613208"/>
                  <a:gd name="connsiteY1" fmla="*/ 596873 h 917438"/>
                  <a:gd name="connsiteX2" fmla="*/ 1200016 w 1613208"/>
                  <a:gd name="connsiteY2" fmla="*/ 584648 h 917438"/>
                  <a:gd name="connsiteX3" fmla="*/ 945745 w 1613208"/>
                  <a:gd name="connsiteY3" fmla="*/ 457513 h 917438"/>
                  <a:gd name="connsiteX4" fmla="*/ 642575 w 1613208"/>
                  <a:gd name="connsiteY4" fmla="*/ 222800 h 917438"/>
                  <a:gd name="connsiteX5" fmla="*/ 339405 w 1613208"/>
                  <a:gd name="connsiteY5" fmla="*/ 56546 h 917438"/>
                  <a:gd name="connsiteX6" fmla="*/ 65574 w 1613208"/>
                  <a:gd name="connsiteY6" fmla="*/ 313 h 917438"/>
                  <a:gd name="connsiteX7" fmla="*/ 6895 w 1613208"/>
                  <a:gd name="connsiteY7" fmla="*/ 76105 h 917438"/>
                  <a:gd name="connsiteX8" fmla="*/ 182930 w 1613208"/>
                  <a:gd name="connsiteY8" fmla="*/ 364606 h 917438"/>
                  <a:gd name="connsiteX9" fmla="*/ 180485 w 1613208"/>
                  <a:gd name="connsiteY9" fmla="*/ 516191 h 917438"/>
                  <a:gd name="connsiteX10" fmla="*/ 175468 w 1613208"/>
                  <a:gd name="connsiteY10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917438"/>
                  <a:gd name="connsiteX1" fmla="*/ 1200016 w 1613208"/>
                  <a:gd name="connsiteY1" fmla="*/ 584648 h 917438"/>
                  <a:gd name="connsiteX2" fmla="*/ 945745 w 1613208"/>
                  <a:gd name="connsiteY2" fmla="*/ 457513 h 917438"/>
                  <a:gd name="connsiteX3" fmla="*/ 642575 w 1613208"/>
                  <a:gd name="connsiteY3" fmla="*/ 222800 h 917438"/>
                  <a:gd name="connsiteX4" fmla="*/ 339405 w 1613208"/>
                  <a:gd name="connsiteY4" fmla="*/ 56546 h 917438"/>
                  <a:gd name="connsiteX5" fmla="*/ 65574 w 1613208"/>
                  <a:gd name="connsiteY5" fmla="*/ 313 h 917438"/>
                  <a:gd name="connsiteX6" fmla="*/ 6895 w 1613208"/>
                  <a:gd name="connsiteY6" fmla="*/ 76105 h 917438"/>
                  <a:gd name="connsiteX7" fmla="*/ 182930 w 1613208"/>
                  <a:gd name="connsiteY7" fmla="*/ 364606 h 917438"/>
                  <a:gd name="connsiteX8" fmla="*/ 180485 w 1613208"/>
                  <a:gd name="connsiteY8" fmla="*/ 516191 h 917438"/>
                  <a:gd name="connsiteX9" fmla="*/ 175468 w 1613208"/>
                  <a:gd name="connsiteY9" fmla="*/ 917438 h 917438"/>
                  <a:gd name="connsiteX0" fmla="*/ 1613208 w 1613208"/>
                  <a:gd name="connsiteY0" fmla="*/ 591983 h 803138"/>
                  <a:gd name="connsiteX1" fmla="*/ 1200016 w 1613208"/>
                  <a:gd name="connsiteY1" fmla="*/ 584648 h 803138"/>
                  <a:gd name="connsiteX2" fmla="*/ 945745 w 1613208"/>
                  <a:gd name="connsiteY2" fmla="*/ 457513 h 803138"/>
                  <a:gd name="connsiteX3" fmla="*/ 642575 w 1613208"/>
                  <a:gd name="connsiteY3" fmla="*/ 222800 h 803138"/>
                  <a:gd name="connsiteX4" fmla="*/ 339405 w 1613208"/>
                  <a:gd name="connsiteY4" fmla="*/ 56546 h 803138"/>
                  <a:gd name="connsiteX5" fmla="*/ 65574 w 1613208"/>
                  <a:gd name="connsiteY5" fmla="*/ 313 h 803138"/>
                  <a:gd name="connsiteX6" fmla="*/ 6895 w 1613208"/>
                  <a:gd name="connsiteY6" fmla="*/ 76105 h 803138"/>
                  <a:gd name="connsiteX7" fmla="*/ 182930 w 1613208"/>
                  <a:gd name="connsiteY7" fmla="*/ 364606 h 803138"/>
                  <a:gd name="connsiteX8" fmla="*/ 180485 w 1613208"/>
                  <a:gd name="connsiteY8" fmla="*/ 516191 h 803138"/>
                  <a:gd name="connsiteX9" fmla="*/ 180230 w 1613208"/>
                  <a:gd name="connsiteY9" fmla="*/ 803138 h 803138"/>
                  <a:gd name="connsiteX0" fmla="*/ 1613208 w 1613208"/>
                  <a:gd name="connsiteY0" fmla="*/ 591983 h 931726"/>
                  <a:gd name="connsiteX1" fmla="*/ 1200016 w 1613208"/>
                  <a:gd name="connsiteY1" fmla="*/ 584648 h 931726"/>
                  <a:gd name="connsiteX2" fmla="*/ 945745 w 1613208"/>
                  <a:gd name="connsiteY2" fmla="*/ 457513 h 931726"/>
                  <a:gd name="connsiteX3" fmla="*/ 642575 w 1613208"/>
                  <a:gd name="connsiteY3" fmla="*/ 222800 h 931726"/>
                  <a:gd name="connsiteX4" fmla="*/ 339405 w 1613208"/>
                  <a:gd name="connsiteY4" fmla="*/ 56546 h 931726"/>
                  <a:gd name="connsiteX5" fmla="*/ 65574 w 1613208"/>
                  <a:gd name="connsiteY5" fmla="*/ 313 h 931726"/>
                  <a:gd name="connsiteX6" fmla="*/ 6895 w 1613208"/>
                  <a:gd name="connsiteY6" fmla="*/ 76105 h 931726"/>
                  <a:gd name="connsiteX7" fmla="*/ 182930 w 1613208"/>
                  <a:gd name="connsiteY7" fmla="*/ 364606 h 931726"/>
                  <a:gd name="connsiteX8" fmla="*/ 180485 w 1613208"/>
                  <a:gd name="connsiteY8" fmla="*/ 516191 h 931726"/>
                  <a:gd name="connsiteX9" fmla="*/ 184993 w 1613208"/>
                  <a:gd name="connsiteY9" fmla="*/ 931726 h 931726"/>
                  <a:gd name="connsiteX0" fmla="*/ 2102956 w 2102956"/>
                  <a:gd name="connsiteY0" fmla="*/ 584209 h 931726"/>
                  <a:gd name="connsiteX1" fmla="*/ 1200016 w 2102956"/>
                  <a:gd name="connsiteY1" fmla="*/ 584648 h 931726"/>
                  <a:gd name="connsiteX2" fmla="*/ 945745 w 2102956"/>
                  <a:gd name="connsiteY2" fmla="*/ 457513 h 931726"/>
                  <a:gd name="connsiteX3" fmla="*/ 642575 w 2102956"/>
                  <a:gd name="connsiteY3" fmla="*/ 222800 h 931726"/>
                  <a:gd name="connsiteX4" fmla="*/ 339405 w 2102956"/>
                  <a:gd name="connsiteY4" fmla="*/ 56546 h 931726"/>
                  <a:gd name="connsiteX5" fmla="*/ 65574 w 2102956"/>
                  <a:gd name="connsiteY5" fmla="*/ 313 h 931726"/>
                  <a:gd name="connsiteX6" fmla="*/ 6895 w 2102956"/>
                  <a:gd name="connsiteY6" fmla="*/ 76105 h 931726"/>
                  <a:gd name="connsiteX7" fmla="*/ 182930 w 2102956"/>
                  <a:gd name="connsiteY7" fmla="*/ 364606 h 931726"/>
                  <a:gd name="connsiteX8" fmla="*/ 180485 w 2102956"/>
                  <a:gd name="connsiteY8" fmla="*/ 516191 h 931726"/>
                  <a:gd name="connsiteX9" fmla="*/ 184993 w 2102956"/>
                  <a:gd name="connsiteY9" fmla="*/ 931726 h 931726"/>
                  <a:gd name="connsiteX0" fmla="*/ 2102956 w 2102956"/>
                  <a:gd name="connsiteY0" fmla="*/ 584209 h 931726"/>
                  <a:gd name="connsiteX1" fmla="*/ 1346885 w 2102956"/>
                  <a:gd name="connsiteY1" fmla="*/ 585082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2102956 w 2102956"/>
                  <a:gd name="connsiteY0" fmla="*/ 584209 h 931726"/>
                  <a:gd name="connsiteX1" fmla="*/ 1346885 w 2102956"/>
                  <a:gd name="connsiteY1" fmla="*/ 585082 h 931726"/>
                  <a:gd name="connsiteX2" fmla="*/ 1200016 w 2102956"/>
                  <a:gd name="connsiteY2" fmla="*/ 584648 h 931726"/>
                  <a:gd name="connsiteX3" fmla="*/ 945745 w 2102956"/>
                  <a:gd name="connsiteY3" fmla="*/ 457513 h 931726"/>
                  <a:gd name="connsiteX4" fmla="*/ 642575 w 2102956"/>
                  <a:gd name="connsiteY4" fmla="*/ 222800 h 931726"/>
                  <a:gd name="connsiteX5" fmla="*/ 339405 w 2102956"/>
                  <a:gd name="connsiteY5" fmla="*/ 56546 h 931726"/>
                  <a:gd name="connsiteX6" fmla="*/ 65574 w 2102956"/>
                  <a:gd name="connsiteY6" fmla="*/ 313 h 931726"/>
                  <a:gd name="connsiteX7" fmla="*/ 6895 w 2102956"/>
                  <a:gd name="connsiteY7" fmla="*/ 76105 h 931726"/>
                  <a:gd name="connsiteX8" fmla="*/ 182930 w 2102956"/>
                  <a:gd name="connsiteY8" fmla="*/ 364606 h 931726"/>
                  <a:gd name="connsiteX9" fmla="*/ 180485 w 2102956"/>
                  <a:gd name="connsiteY9" fmla="*/ 516191 h 931726"/>
                  <a:gd name="connsiteX10" fmla="*/ 184993 w 2102956"/>
                  <a:gd name="connsiteY10" fmla="*/ 931726 h 931726"/>
                  <a:gd name="connsiteX0" fmla="*/ 1346885 w 1346885"/>
                  <a:gd name="connsiteY0" fmla="*/ 585082 h 931726"/>
                  <a:gd name="connsiteX1" fmla="*/ 1200016 w 1346885"/>
                  <a:gd name="connsiteY1" fmla="*/ 584648 h 931726"/>
                  <a:gd name="connsiteX2" fmla="*/ 945745 w 1346885"/>
                  <a:gd name="connsiteY2" fmla="*/ 457513 h 931726"/>
                  <a:gd name="connsiteX3" fmla="*/ 642575 w 1346885"/>
                  <a:gd name="connsiteY3" fmla="*/ 222800 h 931726"/>
                  <a:gd name="connsiteX4" fmla="*/ 339405 w 1346885"/>
                  <a:gd name="connsiteY4" fmla="*/ 56546 h 931726"/>
                  <a:gd name="connsiteX5" fmla="*/ 65574 w 1346885"/>
                  <a:gd name="connsiteY5" fmla="*/ 313 h 931726"/>
                  <a:gd name="connsiteX6" fmla="*/ 6895 w 1346885"/>
                  <a:gd name="connsiteY6" fmla="*/ 76105 h 931726"/>
                  <a:gd name="connsiteX7" fmla="*/ 182930 w 1346885"/>
                  <a:gd name="connsiteY7" fmla="*/ 364606 h 931726"/>
                  <a:gd name="connsiteX8" fmla="*/ 180485 w 1346885"/>
                  <a:gd name="connsiteY8" fmla="*/ 516191 h 931726"/>
                  <a:gd name="connsiteX9" fmla="*/ 184993 w 1346885"/>
                  <a:gd name="connsiteY9" fmla="*/ 931726 h 931726"/>
                  <a:gd name="connsiteX0" fmla="*/ 1346885 w 1346885"/>
                  <a:gd name="connsiteY0" fmla="*/ 585082 h 931726"/>
                  <a:gd name="connsiteX1" fmla="*/ 1200016 w 1346885"/>
                  <a:gd name="connsiteY1" fmla="*/ 584648 h 931726"/>
                  <a:gd name="connsiteX2" fmla="*/ 945745 w 1346885"/>
                  <a:gd name="connsiteY2" fmla="*/ 457513 h 931726"/>
                  <a:gd name="connsiteX3" fmla="*/ 642575 w 1346885"/>
                  <a:gd name="connsiteY3" fmla="*/ 222800 h 931726"/>
                  <a:gd name="connsiteX4" fmla="*/ 339405 w 1346885"/>
                  <a:gd name="connsiteY4" fmla="*/ 56546 h 931726"/>
                  <a:gd name="connsiteX5" fmla="*/ 65574 w 1346885"/>
                  <a:gd name="connsiteY5" fmla="*/ 313 h 931726"/>
                  <a:gd name="connsiteX6" fmla="*/ 6895 w 1346885"/>
                  <a:gd name="connsiteY6" fmla="*/ 76105 h 931726"/>
                  <a:gd name="connsiteX7" fmla="*/ 182930 w 1346885"/>
                  <a:gd name="connsiteY7" fmla="*/ 364606 h 931726"/>
                  <a:gd name="connsiteX8" fmla="*/ 180485 w 1346885"/>
                  <a:gd name="connsiteY8" fmla="*/ 516191 h 931726"/>
                  <a:gd name="connsiteX9" fmla="*/ 184993 w 1346885"/>
                  <a:gd name="connsiteY9" fmla="*/ 931726 h 9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6885" h="931726">
                    <a:moveTo>
                      <a:pt x="1346885" y="585082"/>
                    </a:moveTo>
                    <a:cubicBezTo>
                      <a:pt x="1196395" y="585155"/>
                      <a:pt x="1352384" y="590359"/>
                      <a:pt x="1200016" y="584648"/>
                    </a:cubicBezTo>
                    <a:cubicBezTo>
                      <a:pt x="1047648" y="578937"/>
                      <a:pt x="1038652" y="517821"/>
                      <a:pt x="945745" y="457513"/>
                    </a:cubicBezTo>
                    <a:cubicBezTo>
                      <a:pt x="852838" y="397205"/>
                      <a:pt x="743632" y="289628"/>
                      <a:pt x="642575" y="222800"/>
                    </a:cubicBezTo>
                    <a:cubicBezTo>
                      <a:pt x="541518" y="155972"/>
                      <a:pt x="435572" y="93627"/>
                      <a:pt x="339405" y="56546"/>
                    </a:cubicBezTo>
                    <a:cubicBezTo>
                      <a:pt x="243238" y="19465"/>
                      <a:pt x="120992" y="-2947"/>
                      <a:pt x="65574" y="313"/>
                    </a:cubicBezTo>
                    <a:cubicBezTo>
                      <a:pt x="10156" y="3573"/>
                      <a:pt x="-12664" y="15390"/>
                      <a:pt x="6895" y="76105"/>
                    </a:cubicBezTo>
                    <a:cubicBezTo>
                      <a:pt x="26454" y="136820"/>
                      <a:pt x="153998" y="291258"/>
                      <a:pt x="182930" y="364606"/>
                    </a:cubicBezTo>
                    <a:cubicBezTo>
                      <a:pt x="211862" y="437954"/>
                      <a:pt x="180141" y="421671"/>
                      <a:pt x="180485" y="516191"/>
                    </a:cubicBezTo>
                    <a:cubicBezTo>
                      <a:pt x="180829" y="610711"/>
                      <a:pt x="192709" y="672080"/>
                      <a:pt x="184993" y="931726"/>
                    </a:cubicBezTo>
                  </a:path>
                </a:pathLst>
              </a:custGeom>
              <a:solidFill>
                <a:srgbClr val="FCECA8"/>
              </a:solidFill>
              <a:ln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Овал 30"/>
              <p:cNvSpPr/>
              <p:nvPr/>
            </p:nvSpPr>
            <p:spPr>
              <a:xfrm>
                <a:off x="-804793" y="2572445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9" name="Овал 35"/>
              <p:cNvSpPr/>
              <p:nvPr/>
            </p:nvSpPr>
            <p:spPr>
              <a:xfrm>
                <a:off x="-804793" y="2788547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0" name="Овал 36"/>
              <p:cNvSpPr/>
              <p:nvPr/>
            </p:nvSpPr>
            <p:spPr>
              <a:xfrm>
                <a:off x="-804793" y="3004651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1" name="Овал 37"/>
              <p:cNvSpPr/>
              <p:nvPr/>
            </p:nvSpPr>
            <p:spPr>
              <a:xfrm>
                <a:off x="-804793" y="3220752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12" name="Овал 38"/>
              <p:cNvSpPr/>
              <p:nvPr/>
            </p:nvSpPr>
            <p:spPr>
              <a:xfrm>
                <a:off x="-804793" y="3436854"/>
                <a:ext cx="165992" cy="165992"/>
              </a:xfrm>
              <a:prstGeom prst="ellipse">
                <a:avLst/>
              </a:prstGeom>
              <a:gradFill flip="none" rotWithShape="1">
                <a:gsLst>
                  <a:gs pos="0">
                    <a:srgbClr val="FFEFD1"/>
                  </a:gs>
                  <a:gs pos="18000">
                    <a:srgbClr val="F0EBD5"/>
                  </a:gs>
                  <a:gs pos="35000">
                    <a:srgbClr val="D1C39F"/>
                  </a:gs>
                </a:gsLst>
                <a:path path="circle">
                  <a:fillToRect l="50000" t="50000" r="50000" b="50000"/>
                </a:path>
                <a:tileRect/>
              </a:gra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319" name="АХ1"/>
          <p:cNvSpPr>
            <a:spLocks noChangeAspect="1" noChangeArrowheads="1"/>
          </p:cNvSpPr>
          <p:nvPr/>
        </p:nvSpPr>
        <p:spPr bwMode="auto">
          <a:xfrm flipV="1">
            <a:off x="6946572" y="3517572"/>
            <a:ext cx="45315" cy="51337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0" name="АХ3"/>
          <p:cNvSpPr>
            <a:spLocks noChangeAspect="1" noChangeArrowheads="1"/>
          </p:cNvSpPr>
          <p:nvPr/>
        </p:nvSpPr>
        <p:spPr bwMode="auto">
          <a:xfrm flipV="1">
            <a:off x="6946571" y="3877211"/>
            <a:ext cx="45317" cy="5138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1" name="АХ2"/>
          <p:cNvSpPr>
            <a:spLocks noChangeAspect="1" noChangeArrowheads="1"/>
          </p:cNvSpPr>
          <p:nvPr/>
        </p:nvSpPr>
        <p:spPr bwMode="auto">
          <a:xfrm flipV="1">
            <a:off x="6946571" y="3697369"/>
            <a:ext cx="45317" cy="51385"/>
          </a:xfrm>
          <a:prstGeom prst="ellipse">
            <a:avLst/>
          </a:prstGeom>
          <a:solidFill>
            <a:schemeClr val="tx2"/>
          </a:solidFill>
          <a:ln w="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2" name="хэ1"/>
          <p:cNvSpPr>
            <a:spLocks noChangeAspect="1" noChangeArrowheads="1"/>
          </p:cNvSpPr>
          <p:nvPr/>
        </p:nvSpPr>
        <p:spPr bwMode="auto">
          <a:xfrm flipV="1">
            <a:off x="7928536" y="3525911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3" name="хэ3"/>
          <p:cNvSpPr>
            <a:spLocks noChangeAspect="1" noChangeArrowheads="1"/>
          </p:cNvSpPr>
          <p:nvPr/>
        </p:nvSpPr>
        <p:spPr bwMode="auto">
          <a:xfrm flipV="1">
            <a:off x="7928536" y="3701318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4" name="хэ2"/>
          <p:cNvSpPr>
            <a:spLocks noChangeAspect="1" noChangeArrowheads="1"/>
          </p:cNvSpPr>
          <p:nvPr/>
        </p:nvSpPr>
        <p:spPr bwMode="auto">
          <a:xfrm flipV="1">
            <a:off x="7928536" y="3613614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5" name="хэ4"/>
          <p:cNvSpPr>
            <a:spLocks noChangeAspect="1" noChangeArrowheads="1"/>
          </p:cNvSpPr>
          <p:nvPr/>
        </p:nvSpPr>
        <p:spPr bwMode="auto">
          <a:xfrm flipV="1">
            <a:off x="7928536" y="3789022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6" name="хэ5"/>
          <p:cNvSpPr>
            <a:spLocks noChangeAspect="1" noChangeArrowheads="1"/>
          </p:cNvSpPr>
          <p:nvPr/>
        </p:nvSpPr>
        <p:spPr bwMode="auto">
          <a:xfrm flipV="1">
            <a:off x="7928536" y="3876726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7" name="хэ6"/>
          <p:cNvSpPr>
            <a:spLocks noChangeAspect="1" noChangeArrowheads="1"/>
          </p:cNvSpPr>
          <p:nvPr/>
        </p:nvSpPr>
        <p:spPr bwMode="auto">
          <a:xfrm flipV="1">
            <a:off x="7928536" y="3964431"/>
            <a:ext cx="40459" cy="45876"/>
          </a:xfrm>
          <a:prstGeom prst="ellipse">
            <a:avLst/>
          </a:prstGeom>
          <a:solidFill>
            <a:schemeClr val="accent1"/>
          </a:solidFill>
          <a:ln w="0">
            <a:solidFill>
              <a:srgbClr val="A5002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 dirty="0"/>
          </a:p>
        </p:txBody>
      </p:sp>
      <p:sp>
        <p:nvSpPr>
          <p:cNvPr id="328" name="ИХЭ1"/>
          <p:cNvSpPr>
            <a:spLocks noChangeAspect="1" noChangeArrowheads="1"/>
          </p:cNvSpPr>
          <p:nvPr/>
        </p:nvSpPr>
        <p:spPr bwMode="auto">
          <a:xfrm flipV="1">
            <a:off x="8028166" y="3548013"/>
            <a:ext cx="40459" cy="4587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29" name="ИХЭ2"/>
          <p:cNvSpPr>
            <a:spLocks noChangeAspect="1" noChangeArrowheads="1"/>
          </p:cNvSpPr>
          <p:nvPr/>
        </p:nvSpPr>
        <p:spPr bwMode="auto">
          <a:xfrm flipV="1">
            <a:off x="8028166" y="3723421"/>
            <a:ext cx="40459" cy="4587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30" name="ИХЭ3"/>
          <p:cNvSpPr>
            <a:spLocks noChangeAspect="1" noChangeArrowheads="1"/>
          </p:cNvSpPr>
          <p:nvPr/>
        </p:nvSpPr>
        <p:spPr bwMode="auto">
          <a:xfrm flipV="1">
            <a:off x="8028166" y="3898830"/>
            <a:ext cx="40459" cy="4587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3448" tIns="41724" rIns="83448" bIns="41724"/>
          <a:lstStyle/>
          <a:p>
            <a:endParaRPr lang="ru-RU"/>
          </a:p>
        </p:txBody>
      </p:sp>
      <p:sp>
        <p:nvSpPr>
          <p:cNvPr id="348" name="TextBox 347"/>
          <p:cNvSpPr txBox="1"/>
          <p:nvPr/>
        </p:nvSpPr>
        <p:spPr>
          <a:xfrm>
            <a:off x="5973883" y="2438799"/>
            <a:ext cx="1450705" cy="1099830"/>
          </a:xfrm>
          <a:custGeom>
            <a:avLst/>
            <a:gdLst>
              <a:gd name="connsiteX0" fmla="*/ 0 w 2675411"/>
              <a:gd name="connsiteY0" fmla="*/ 0 h 923330"/>
              <a:gd name="connsiteX1" fmla="*/ 1560656 w 2675411"/>
              <a:gd name="connsiteY1" fmla="*/ 0 h 923330"/>
              <a:gd name="connsiteX2" fmla="*/ 1560656 w 2675411"/>
              <a:gd name="connsiteY2" fmla="*/ 0 h 923330"/>
              <a:gd name="connsiteX3" fmla="*/ 2229509 w 2675411"/>
              <a:gd name="connsiteY3" fmla="*/ 0 h 923330"/>
              <a:gd name="connsiteX4" fmla="*/ 2675411 w 2675411"/>
              <a:gd name="connsiteY4" fmla="*/ 0 h 923330"/>
              <a:gd name="connsiteX5" fmla="*/ 2675411 w 2675411"/>
              <a:gd name="connsiteY5" fmla="*/ 538609 h 923330"/>
              <a:gd name="connsiteX6" fmla="*/ 2675411 w 2675411"/>
              <a:gd name="connsiteY6" fmla="*/ 538609 h 923330"/>
              <a:gd name="connsiteX7" fmla="*/ 2675411 w 2675411"/>
              <a:gd name="connsiteY7" fmla="*/ 769442 h 923330"/>
              <a:gd name="connsiteX8" fmla="*/ 2675411 w 2675411"/>
              <a:gd name="connsiteY8" fmla="*/ 923330 h 923330"/>
              <a:gd name="connsiteX9" fmla="*/ 2229509 w 2675411"/>
              <a:gd name="connsiteY9" fmla="*/ 923330 h 923330"/>
              <a:gd name="connsiteX10" fmla="*/ 2113842 w 2675411"/>
              <a:gd name="connsiteY10" fmla="*/ 2477027 h 923330"/>
              <a:gd name="connsiteX11" fmla="*/ 1560656 w 2675411"/>
              <a:gd name="connsiteY11" fmla="*/ 923330 h 923330"/>
              <a:gd name="connsiteX12" fmla="*/ 0 w 2675411"/>
              <a:gd name="connsiteY12" fmla="*/ 923330 h 923330"/>
              <a:gd name="connsiteX13" fmla="*/ 0 w 2675411"/>
              <a:gd name="connsiteY13" fmla="*/ 769442 h 923330"/>
              <a:gd name="connsiteX14" fmla="*/ 0 w 2675411"/>
              <a:gd name="connsiteY14" fmla="*/ 538609 h 923330"/>
              <a:gd name="connsiteX15" fmla="*/ 0 w 2675411"/>
              <a:gd name="connsiteY15" fmla="*/ 538609 h 923330"/>
              <a:gd name="connsiteX16" fmla="*/ 0 w 2675411"/>
              <a:gd name="connsiteY16" fmla="*/ 0 h 923330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56065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20635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9111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538609 h 3019320"/>
              <a:gd name="connsiteX7" fmla="*/ 2675411 w 2675411"/>
              <a:gd name="connsiteY7" fmla="*/ 769442 h 3019320"/>
              <a:gd name="connsiteX8" fmla="*/ 2675411 w 2675411"/>
              <a:gd name="connsiteY8" fmla="*/ 923330 h 3019320"/>
              <a:gd name="connsiteX9" fmla="*/ 2229509 w 2675411"/>
              <a:gd name="connsiteY9" fmla="*/ 923330 h 3019320"/>
              <a:gd name="connsiteX10" fmla="*/ 1816183 w 2675411"/>
              <a:gd name="connsiteY10" fmla="*/ 3019320 h 3019320"/>
              <a:gd name="connsiteX11" fmla="*/ 1911176 w 2675411"/>
              <a:gd name="connsiteY11" fmla="*/ 923330 h 3019320"/>
              <a:gd name="connsiteX12" fmla="*/ 0 w 2675411"/>
              <a:gd name="connsiteY12" fmla="*/ 923330 h 3019320"/>
              <a:gd name="connsiteX13" fmla="*/ 0 w 2675411"/>
              <a:gd name="connsiteY13" fmla="*/ 769442 h 3019320"/>
              <a:gd name="connsiteX14" fmla="*/ 0 w 2675411"/>
              <a:gd name="connsiteY14" fmla="*/ 538609 h 3019320"/>
              <a:gd name="connsiteX15" fmla="*/ 0 w 2675411"/>
              <a:gd name="connsiteY15" fmla="*/ 538609 h 3019320"/>
              <a:gd name="connsiteX16" fmla="*/ 0 w 2675411"/>
              <a:gd name="connsiteY16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538609 h 3019320"/>
              <a:gd name="connsiteX7" fmla="*/ 2675411 w 2675411"/>
              <a:gd name="connsiteY7" fmla="*/ 923330 h 3019320"/>
              <a:gd name="connsiteX8" fmla="*/ 2229509 w 2675411"/>
              <a:gd name="connsiteY8" fmla="*/ 923330 h 3019320"/>
              <a:gd name="connsiteX9" fmla="*/ 1816183 w 2675411"/>
              <a:gd name="connsiteY9" fmla="*/ 3019320 h 3019320"/>
              <a:gd name="connsiteX10" fmla="*/ 1911176 w 2675411"/>
              <a:gd name="connsiteY10" fmla="*/ 923330 h 3019320"/>
              <a:gd name="connsiteX11" fmla="*/ 0 w 2675411"/>
              <a:gd name="connsiteY11" fmla="*/ 923330 h 3019320"/>
              <a:gd name="connsiteX12" fmla="*/ 0 w 2675411"/>
              <a:gd name="connsiteY12" fmla="*/ 769442 h 3019320"/>
              <a:gd name="connsiteX13" fmla="*/ 0 w 2675411"/>
              <a:gd name="connsiteY13" fmla="*/ 538609 h 3019320"/>
              <a:gd name="connsiteX14" fmla="*/ 0 w 2675411"/>
              <a:gd name="connsiteY14" fmla="*/ 538609 h 3019320"/>
              <a:gd name="connsiteX15" fmla="*/ 0 w 2675411"/>
              <a:gd name="connsiteY15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923330 h 3019320"/>
              <a:gd name="connsiteX7" fmla="*/ 2229509 w 2675411"/>
              <a:gd name="connsiteY7" fmla="*/ 923330 h 3019320"/>
              <a:gd name="connsiteX8" fmla="*/ 1816183 w 2675411"/>
              <a:gd name="connsiteY8" fmla="*/ 3019320 h 3019320"/>
              <a:gd name="connsiteX9" fmla="*/ 1911176 w 2675411"/>
              <a:gd name="connsiteY9" fmla="*/ 923330 h 3019320"/>
              <a:gd name="connsiteX10" fmla="*/ 0 w 2675411"/>
              <a:gd name="connsiteY10" fmla="*/ 923330 h 3019320"/>
              <a:gd name="connsiteX11" fmla="*/ 0 w 2675411"/>
              <a:gd name="connsiteY11" fmla="*/ 769442 h 3019320"/>
              <a:gd name="connsiteX12" fmla="*/ 0 w 2675411"/>
              <a:gd name="connsiteY12" fmla="*/ 538609 h 3019320"/>
              <a:gd name="connsiteX13" fmla="*/ 0 w 2675411"/>
              <a:gd name="connsiteY13" fmla="*/ 538609 h 3019320"/>
              <a:gd name="connsiteX14" fmla="*/ 0 w 2675411"/>
              <a:gd name="connsiteY14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923330 h 3019320"/>
              <a:gd name="connsiteX7" fmla="*/ 2229509 w 2675411"/>
              <a:gd name="connsiteY7" fmla="*/ 923330 h 3019320"/>
              <a:gd name="connsiteX8" fmla="*/ 1816183 w 2675411"/>
              <a:gd name="connsiteY8" fmla="*/ 3019320 h 3019320"/>
              <a:gd name="connsiteX9" fmla="*/ 1911176 w 2675411"/>
              <a:gd name="connsiteY9" fmla="*/ 923330 h 3019320"/>
              <a:gd name="connsiteX10" fmla="*/ 0 w 2675411"/>
              <a:gd name="connsiteY10" fmla="*/ 923330 h 3019320"/>
              <a:gd name="connsiteX11" fmla="*/ 0 w 2675411"/>
              <a:gd name="connsiteY11" fmla="*/ 538609 h 3019320"/>
              <a:gd name="connsiteX12" fmla="*/ 0 w 2675411"/>
              <a:gd name="connsiteY12" fmla="*/ 538609 h 3019320"/>
              <a:gd name="connsiteX13" fmla="*/ 0 w 2675411"/>
              <a:gd name="connsiteY13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1560656 w 2675411"/>
              <a:gd name="connsiteY2" fmla="*/ 0 h 3019320"/>
              <a:gd name="connsiteX3" fmla="*/ 2229509 w 2675411"/>
              <a:gd name="connsiteY3" fmla="*/ 0 h 3019320"/>
              <a:gd name="connsiteX4" fmla="*/ 2675411 w 2675411"/>
              <a:gd name="connsiteY4" fmla="*/ 0 h 3019320"/>
              <a:gd name="connsiteX5" fmla="*/ 2675411 w 2675411"/>
              <a:gd name="connsiteY5" fmla="*/ 538609 h 3019320"/>
              <a:gd name="connsiteX6" fmla="*/ 2675411 w 2675411"/>
              <a:gd name="connsiteY6" fmla="*/ 923330 h 3019320"/>
              <a:gd name="connsiteX7" fmla="*/ 2229509 w 2675411"/>
              <a:gd name="connsiteY7" fmla="*/ 923330 h 3019320"/>
              <a:gd name="connsiteX8" fmla="*/ 1816183 w 2675411"/>
              <a:gd name="connsiteY8" fmla="*/ 3019320 h 3019320"/>
              <a:gd name="connsiteX9" fmla="*/ 1911176 w 2675411"/>
              <a:gd name="connsiteY9" fmla="*/ 923330 h 3019320"/>
              <a:gd name="connsiteX10" fmla="*/ 0 w 2675411"/>
              <a:gd name="connsiteY10" fmla="*/ 923330 h 3019320"/>
              <a:gd name="connsiteX11" fmla="*/ 0 w 2675411"/>
              <a:gd name="connsiteY11" fmla="*/ 538609 h 3019320"/>
              <a:gd name="connsiteX12" fmla="*/ 0 w 2675411"/>
              <a:gd name="connsiteY12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2229509 w 2675411"/>
              <a:gd name="connsiteY2" fmla="*/ 0 h 3019320"/>
              <a:gd name="connsiteX3" fmla="*/ 2675411 w 2675411"/>
              <a:gd name="connsiteY3" fmla="*/ 0 h 3019320"/>
              <a:gd name="connsiteX4" fmla="*/ 2675411 w 2675411"/>
              <a:gd name="connsiteY4" fmla="*/ 538609 h 3019320"/>
              <a:gd name="connsiteX5" fmla="*/ 2675411 w 2675411"/>
              <a:gd name="connsiteY5" fmla="*/ 923330 h 3019320"/>
              <a:gd name="connsiteX6" fmla="*/ 2229509 w 2675411"/>
              <a:gd name="connsiteY6" fmla="*/ 923330 h 3019320"/>
              <a:gd name="connsiteX7" fmla="*/ 1816183 w 2675411"/>
              <a:gd name="connsiteY7" fmla="*/ 3019320 h 3019320"/>
              <a:gd name="connsiteX8" fmla="*/ 1911176 w 2675411"/>
              <a:gd name="connsiteY8" fmla="*/ 923330 h 3019320"/>
              <a:gd name="connsiteX9" fmla="*/ 0 w 2675411"/>
              <a:gd name="connsiteY9" fmla="*/ 923330 h 3019320"/>
              <a:gd name="connsiteX10" fmla="*/ 0 w 2675411"/>
              <a:gd name="connsiteY10" fmla="*/ 538609 h 3019320"/>
              <a:gd name="connsiteX11" fmla="*/ 0 w 2675411"/>
              <a:gd name="connsiteY11" fmla="*/ 0 h 3019320"/>
              <a:gd name="connsiteX0" fmla="*/ 0 w 2675411"/>
              <a:gd name="connsiteY0" fmla="*/ 0 h 3019320"/>
              <a:gd name="connsiteX1" fmla="*/ 1560656 w 2675411"/>
              <a:gd name="connsiteY1" fmla="*/ 0 h 3019320"/>
              <a:gd name="connsiteX2" fmla="*/ 2675411 w 2675411"/>
              <a:gd name="connsiteY2" fmla="*/ 0 h 3019320"/>
              <a:gd name="connsiteX3" fmla="*/ 2675411 w 2675411"/>
              <a:gd name="connsiteY3" fmla="*/ 538609 h 3019320"/>
              <a:gd name="connsiteX4" fmla="*/ 2675411 w 2675411"/>
              <a:gd name="connsiteY4" fmla="*/ 923330 h 3019320"/>
              <a:gd name="connsiteX5" fmla="*/ 2229509 w 2675411"/>
              <a:gd name="connsiteY5" fmla="*/ 923330 h 3019320"/>
              <a:gd name="connsiteX6" fmla="*/ 1816183 w 2675411"/>
              <a:gd name="connsiteY6" fmla="*/ 3019320 h 3019320"/>
              <a:gd name="connsiteX7" fmla="*/ 1911176 w 2675411"/>
              <a:gd name="connsiteY7" fmla="*/ 923330 h 3019320"/>
              <a:gd name="connsiteX8" fmla="*/ 0 w 2675411"/>
              <a:gd name="connsiteY8" fmla="*/ 923330 h 3019320"/>
              <a:gd name="connsiteX9" fmla="*/ 0 w 2675411"/>
              <a:gd name="connsiteY9" fmla="*/ 538609 h 3019320"/>
              <a:gd name="connsiteX10" fmla="*/ 0 w 2675411"/>
              <a:gd name="connsiteY10" fmla="*/ 0 h 3019320"/>
              <a:gd name="connsiteX0" fmla="*/ 0 w 2675411"/>
              <a:gd name="connsiteY0" fmla="*/ 0 h 3019320"/>
              <a:gd name="connsiteX1" fmla="*/ 2675411 w 2675411"/>
              <a:gd name="connsiteY1" fmla="*/ 0 h 3019320"/>
              <a:gd name="connsiteX2" fmla="*/ 2675411 w 2675411"/>
              <a:gd name="connsiteY2" fmla="*/ 538609 h 3019320"/>
              <a:gd name="connsiteX3" fmla="*/ 2675411 w 2675411"/>
              <a:gd name="connsiteY3" fmla="*/ 923330 h 3019320"/>
              <a:gd name="connsiteX4" fmla="*/ 2229509 w 2675411"/>
              <a:gd name="connsiteY4" fmla="*/ 923330 h 3019320"/>
              <a:gd name="connsiteX5" fmla="*/ 1816183 w 2675411"/>
              <a:gd name="connsiteY5" fmla="*/ 3019320 h 3019320"/>
              <a:gd name="connsiteX6" fmla="*/ 1911176 w 2675411"/>
              <a:gd name="connsiteY6" fmla="*/ 923330 h 3019320"/>
              <a:gd name="connsiteX7" fmla="*/ 0 w 2675411"/>
              <a:gd name="connsiteY7" fmla="*/ 923330 h 3019320"/>
              <a:gd name="connsiteX8" fmla="*/ 0 w 2675411"/>
              <a:gd name="connsiteY8" fmla="*/ 538609 h 3019320"/>
              <a:gd name="connsiteX9" fmla="*/ 0 w 2675411"/>
              <a:gd name="connsiteY9" fmla="*/ 0 h 3019320"/>
              <a:gd name="connsiteX0" fmla="*/ 0 w 2675411"/>
              <a:gd name="connsiteY0" fmla="*/ 0 h 3019320"/>
              <a:gd name="connsiteX1" fmla="*/ 2675411 w 2675411"/>
              <a:gd name="connsiteY1" fmla="*/ 0 h 3019320"/>
              <a:gd name="connsiteX2" fmla="*/ 2675411 w 2675411"/>
              <a:gd name="connsiteY2" fmla="*/ 538609 h 3019320"/>
              <a:gd name="connsiteX3" fmla="*/ 2675411 w 2675411"/>
              <a:gd name="connsiteY3" fmla="*/ 923330 h 3019320"/>
              <a:gd name="connsiteX4" fmla="*/ 2229509 w 2675411"/>
              <a:gd name="connsiteY4" fmla="*/ 923330 h 3019320"/>
              <a:gd name="connsiteX5" fmla="*/ 1816183 w 2675411"/>
              <a:gd name="connsiteY5" fmla="*/ 3019320 h 3019320"/>
              <a:gd name="connsiteX6" fmla="*/ 1911176 w 2675411"/>
              <a:gd name="connsiteY6" fmla="*/ 923330 h 3019320"/>
              <a:gd name="connsiteX7" fmla="*/ 0 w 2675411"/>
              <a:gd name="connsiteY7" fmla="*/ 923330 h 3019320"/>
              <a:gd name="connsiteX8" fmla="*/ 0 w 2675411"/>
              <a:gd name="connsiteY8" fmla="*/ 0 h 3019320"/>
              <a:gd name="connsiteX0" fmla="*/ 0 w 2679297"/>
              <a:gd name="connsiteY0" fmla="*/ 0 h 3537607"/>
              <a:gd name="connsiteX1" fmla="*/ 2679297 w 2679297"/>
              <a:gd name="connsiteY1" fmla="*/ 518287 h 3537607"/>
              <a:gd name="connsiteX2" fmla="*/ 2679297 w 2679297"/>
              <a:gd name="connsiteY2" fmla="*/ 1056896 h 3537607"/>
              <a:gd name="connsiteX3" fmla="*/ 2679297 w 2679297"/>
              <a:gd name="connsiteY3" fmla="*/ 1441617 h 3537607"/>
              <a:gd name="connsiteX4" fmla="*/ 2233395 w 2679297"/>
              <a:gd name="connsiteY4" fmla="*/ 1441617 h 3537607"/>
              <a:gd name="connsiteX5" fmla="*/ 1820069 w 2679297"/>
              <a:gd name="connsiteY5" fmla="*/ 3537607 h 3537607"/>
              <a:gd name="connsiteX6" fmla="*/ 1915062 w 2679297"/>
              <a:gd name="connsiteY6" fmla="*/ 1441617 h 3537607"/>
              <a:gd name="connsiteX7" fmla="*/ 3886 w 2679297"/>
              <a:gd name="connsiteY7" fmla="*/ 1441617 h 3537607"/>
              <a:gd name="connsiteX8" fmla="*/ 0 w 2679297"/>
              <a:gd name="connsiteY8" fmla="*/ 0 h 3537607"/>
              <a:gd name="connsiteX0" fmla="*/ 0 w 2698730"/>
              <a:gd name="connsiteY0" fmla="*/ 0 h 3537607"/>
              <a:gd name="connsiteX1" fmla="*/ 2698730 w 2698730"/>
              <a:gd name="connsiteY1" fmla="*/ 7511 h 3537607"/>
              <a:gd name="connsiteX2" fmla="*/ 2679297 w 2698730"/>
              <a:gd name="connsiteY2" fmla="*/ 1056896 h 3537607"/>
              <a:gd name="connsiteX3" fmla="*/ 2679297 w 2698730"/>
              <a:gd name="connsiteY3" fmla="*/ 1441617 h 3537607"/>
              <a:gd name="connsiteX4" fmla="*/ 2233395 w 2698730"/>
              <a:gd name="connsiteY4" fmla="*/ 1441617 h 3537607"/>
              <a:gd name="connsiteX5" fmla="*/ 1820069 w 2698730"/>
              <a:gd name="connsiteY5" fmla="*/ 3537607 h 3537607"/>
              <a:gd name="connsiteX6" fmla="*/ 1915062 w 2698730"/>
              <a:gd name="connsiteY6" fmla="*/ 1441617 h 3537607"/>
              <a:gd name="connsiteX7" fmla="*/ 3886 w 2698730"/>
              <a:gd name="connsiteY7" fmla="*/ 1441617 h 3537607"/>
              <a:gd name="connsiteX8" fmla="*/ 0 w 2698730"/>
              <a:gd name="connsiteY8" fmla="*/ 0 h 3537607"/>
              <a:gd name="connsiteX0" fmla="*/ 0 w 2698730"/>
              <a:gd name="connsiteY0" fmla="*/ 0 h 3537607"/>
              <a:gd name="connsiteX1" fmla="*/ 2698730 w 2698730"/>
              <a:gd name="connsiteY1" fmla="*/ 7511 h 3537607"/>
              <a:gd name="connsiteX2" fmla="*/ 2679297 w 2698730"/>
              <a:gd name="connsiteY2" fmla="*/ 1441617 h 3537607"/>
              <a:gd name="connsiteX3" fmla="*/ 2233395 w 2698730"/>
              <a:gd name="connsiteY3" fmla="*/ 1441617 h 3537607"/>
              <a:gd name="connsiteX4" fmla="*/ 1820069 w 2698730"/>
              <a:gd name="connsiteY4" fmla="*/ 3537607 h 3537607"/>
              <a:gd name="connsiteX5" fmla="*/ 1915062 w 2698730"/>
              <a:gd name="connsiteY5" fmla="*/ 1441617 h 3537607"/>
              <a:gd name="connsiteX6" fmla="*/ 3886 w 2698730"/>
              <a:gd name="connsiteY6" fmla="*/ 1441617 h 3537607"/>
              <a:gd name="connsiteX7" fmla="*/ 0 w 2698730"/>
              <a:gd name="connsiteY7" fmla="*/ 0 h 3537607"/>
              <a:gd name="connsiteX0" fmla="*/ 0 w 2679297"/>
              <a:gd name="connsiteY0" fmla="*/ 0 h 3537607"/>
              <a:gd name="connsiteX1" fmla="*/ 2667636 w 2679297"/>
              <a:gd name="connsiteY1" fmla="*/ 22535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537607"/>
              <a:gd name="connsiteX1" fmla="*/ 2675411 w 2679297"/>
              <a:gd name="connsiteY1" fmla="*/ 7511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537607"/>
              <a:gd name="connsiteX1" fmla="*/ 2675411 w 2679297"/>
              <a:gd name="connsiteY1" fmla="*/ 15024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537607"/>
              <a:gd name="connsiteX1" fmla="*/ 2671524 w 2679297"/>
              <a:gd name="connsiteY1" fmla="*/ 0 h 3537607"/>
              <a:gd name="connsiteX2" fmla="*/ 2679297 w 2679297"/>
              <a:gd name="connsiteY2" fmla="*/ 1441617 h 3537607"/>
              <a:gd name="connsiteX3" fmla="*/ 2233395 w 2679297"/>
              <a:gd name="connsiteY3" fmla="*/ 1441617 h 3537607"/>
              <a:gd name="connsiteX4" fmla="*/ 1820069 w 2679297"/>
              <a:gd name="connsiteY4" fmla="*/ 3537607 h 3537607"/>
              <a:gd name="connsiteX5" fmla="*/ 1915062 w 2679297"/>
              <a:gd name="connsiteY5" fmla="*/ 1441617 h 3537607"/>
              <a:gd name="connsiteX6" fmla="*/ 3886 w 2679297"/>
              <a:gd name="connsiteY6" fmla="*/ 1441617 h 3537607"/>
              <a:gd name="connsiteX7" fmla="*/ 0 w 2679297"/>
              <a:gd name="connsiteY7" fmla="*/ 0 h 3537607"/>
              <a:gd name="connsiteX0" fmla="*/ 0 w 2679297"/>
              <a:gd name="connsiteY0" fmla="*/ 0 h 3627744"/>
              <a:gd name="connsiteX1" fmla="*/ 2671524 w 2679297"/>
              <a:gd name="connsiteY1" fmla="*/ 90137 h 3627744"/>
              <a:gd name="connsiteX2" fmla="*/ 2679297 w 2679297"/>
              <a:gd name="connsiteY2" fmla="*/ 1531754 h 3627744"/>
              <a:gd name="connsiteX3" fmla="*/ 2233395 w 2679297"/>
              <a:gd name="connsiteY3" fmla="*/ 1531754 h 3627744"/>
              <a:gd name="connsiteX4" fmla="*/ 1820069 w 2679297"/>
              <a:gd name="connsiteY4" fmla="*/ 3627744 h 3627744"/>
              <a:gd name="connsiteX5" fmla="*/ 1915062 w 2679297"/>
              <a:gd name="connsiteY5" fmla="*/ 1531754 h 3627744"/>
              <a:gd name="connsiteX6" fmla="*/ 3886 w 2679297"/>
              <a:gd name="connsiteY6" fmla="*/ 1531754 h 3627744"/>
              <a:gd name="connsiteX7" fmla="*/ 0 w 2679297"/>
              <a:gd name="connsiteY7" fmla="*/ 0 h 3627744"/>
              <a:gd name="connsiteX0" fmla="*/ 375 w 2675784"/>
              <a:gd name="connsiteY0" fmla="*/ 0 h 3642768"/>
              <a:gd name="connsiteX1" fmla="*/ 2668011 w 2675784"/>
              <a:gd name="connsiteY1" fmla="*/ 105161 h 3642768"/>
              <a:gd name="connsiteX2" fmla="*/ 2675784 w 2675784"/>
              <a:gd name="connsiteY2" fmla="*/ 1546778 h 3642768"/>
              <a:gd name="connsiteX3" fmla="*/ 2229882 w 2675784"/>
              <a:gd name="connsiteY3" fmla="*/ 1546778 h 3642768"/>
              <a:gd name="connsiteX4" fmla="*/ 1816556 w 2675784"/>
              <a:gd name="connsiteY4" fmla="*/ 3642768 h 3642768"/>
              <a:gd name="connsiteX5" fmla="*/ 1911549 w 2675784"/>
              <a:gd name="connsiteY5" fmla="*/ 1546778 h 3642768"/>
              <a:gd name="connsiteX6" fmla="*/ 373 w 2675784"/>
              <a:gd name="connsiteY6" fmla="*/ 1546778 h 3642768"/>
              <a:gd name="connsiteX7" fmla="*/ 375 w 2675784"/>
              <a:gd name="connsiteY7" fmla="*/ 0 h 3642768"/>
              <a:gd name="connsiteX0" fmla="*/ 375 w 2675784"/>
              <a:gd name="connsiteY0" fmla="*/ 45067 h 3687835"/>
              <a:gd name="connsiteX1" fmla="*/ 2668011 w 2675784"/>
              <a:gd name="connsiteY1" fmla="*/ 0 h 3687835"/>
              <a:gd name="connsiteX2" fmla="*/ 2675784 w 2675784"/>
              <a:gd name="connsiteY2" fmla="*/ 1591845 h 3687835"/>
              <a:gd name="connsiteX3" fmla="*/ 2229882 w 2675784"/>
              <a:gd name="connsiteY3" fmla="*/ 1591845 h 3687835"/>
              <a:gd name="connsiteX4" fmla="*/ 1816556 w 2675784"/>
              <a:gd name="connsiteY4" fmla="*/ 3687835 h 3687835"/>
              <a:gd name="connsiteX5" fmla="*/ 1911549 w 2675784"/>
              <a:gd name="connsiteY5" fmla="*/ 1591845 h 3687835"/>
              <a:gd name="connsiteX6" fmla="*/ 373 w 2675784"/>
              <a:gd name="connsiteY6" fmla="*/ 1591845 h 3687835"/>
              <a:gd name="connsiteX7" fmla="*/ 375 w 2675784"/>
              <a:gd name="connsiteY7" fmla="*/ 45067 h 3687835"/>
              <a:gd name="connsiteX0" fmla="*/ 375 w 2675784"/>
              <a:gd name="connsiteY0" fmla="*/ 0 h 3642768"/>
              <a:gd name="connsiteX1" fmla="*/ 2668011 w 2675784"/>
              <a:gd name="connsiteY1" fmla="*/ 7511 h 3642768"/>
              <a:gd name="connsiteX2" fmla="*/ 2675784 w 2675784"/>
              <a:gd name="connsiteY2" fmla="*/ 1546778 h 3642768"/>
              <a:gd name="connsiteX3" fmla="*/ 2229882 w 2675784"/>
              <a:gd name="connsiteY3" fmla="*/ 1546778 h 3642768"/>
              <a:gd name="connsiteX4" fmla="*/ 1816556 w 2675784"/>
              <a:gd name="connsiteY4" fmla="*/ 3642768 h 3642768"/>
              <a:gd name="connsiteX5" fmla="*/ 1911549 w 2675784"/>
              <a:gd name="connsiteY5" fmla="*/ 1546778 h 3642768"/>
              <a:gd name="connsiteX6" fmla="*/ 373 w 2675784"/>
              <a:gd name="connsiteY6" fmla="*/ 1546778 h 3642768"/>
              <a:gd name="connsiteX7" fmla="*/ 375 w 2675784"/>
              <a:gd name="connsiteY7" fmla="*/ 0 h 364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75784" h="3642768">
                <a:moveTo>
                  <a:pt x="375" y="0"/>
                </a:moveTo>
                <a:lnTo>
                  <a:pt x="2668011" y="7511"/>
                </a:lnTo>
                <a:cubicBezTo>
                  <a:pt x="2669306" y="485546"/>
                  <a:pt x="2674489" y="1068743"/>
                  <a:pt x="2675784" y="1546778"/>
                </a:cubicBezTo>
                <a:lnTo>
                  <a:pt x="2229882" y="1546778"/>
                </a:lnTo>
                <a:lnTo>
                  <a:pt x="1816556" y="3642768"/>
                </a:lnTo>
                <a:lnTo>
                  <a:pt x="1911549" y="1546778"/>
                </a:lnTo>
                <a:lnTo>
                  <a:pt x="373" y="1546778"/>
                </a:lnTo>
                <a:cubicBezTo>
                  <a:pt x="-922" y="1066239"/>
                  <a:pt x="1670" y="480539"/>
                  <a:pt x="375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6350"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448" tIns="0" rIns="83448" bIns="41724" rtlCol="0">
            <a:noAutofit/>
          </a:bodyPr>
          <a:lstStyle/>
          <a:p>
            <a:pPr algn="ctr"/>
            <a:r>
              <a:rPr lang="ru-RU" sz="1500" b="1" dirty="0" smtClean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Дефицит ацетилхолина</a:t>
            </a:r>
            <a:endParaRPr lang="ru-RU" sz="1500" b="1" dirty="0">
              <a:ln w="13500">
                <a:noFill/>
                <a:prstDash val="solid"/>
              </a:ln>
              <a:solidFill>
                <a:srgbClr val="606060"/>
              </a:solidFill>
              <a:effectLst>
                <a:innerShdw blurRad="25400" dist="254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grpSp>
        <p:nvGrpSpPr>
          <p:cNvPr id="24" name="Group 348"/>
          <p:cNvGrpSpPr/>
          <p:nvPr/>
        </p:nvGrpSpPr>
        <p:grpSpPr>
          <a:xfrm>
            <a:off x="7473981" y="3984432"/>
            <a:ext cx="1620428" cy="924981"/>
            <a:chOff x="2282750" y="3995655"/>
            <a:chExt cx="1831139" cy="971230"/>
          </a:xfrm>
        </p:grpSpPr>
        <p:sp>
          <p:nvSpPr>
            <p:cNvPr id="350" name="TextBox 349"/>
            <p:cNvSpPr txBox="1"/>
            <p:nvPr/>
          </p:nvSpPr>
          <p:spPr>
            <a:xfrm flipH="1" flipV="1">
              <a:off x="2282750" y="3995655"/>
              <a:ext cx="1676534" cy="957177"/>
            </a:xfrm>
            <a:custGeom>
              <a:avLst/>
              <a:gdLst>
                <a:gd name="connsiteX0" fmla="*/ 0 w 2675411"/>
                <a:gd name="connsiteY0" fmla="*/ 0 h 923330"/>
                <a:gd name="connsiteX1" fmla="*/ 1560656 w 2675411"/>
                <a:gd name="connsiteY1" fmla="*/ 0 h 923330"/>
                <a:gd name="connsiteX2" fmla="*/ 1560656 w 2675411"/>
                <a:gd name="connsiteY2" fmla="*/ 0 h 923330"/>
                <a:gd name="connsiteX3" fmla="*/ 2229509 w 2675411"/>
                <a:gd name="connsiteY3" fmla="*/ 0 h 923330"/>
                <a:gd name="connsiteX4" fmla="*/ 2675411 w 2675411"/>
                <a:gd name="connsiteY4" fmla="*/ 0 h 923330"/>
                <a:gd name="connsiteX5" fmla="*/ 2675411 w 2675411"/>
                <a:gd name="connsiteY5" fmla="*/ 538609 h 923330"/>
                <a:gd name="connsiteX6" fmla="*/ 2675411 w 2675411"/>
                <a:gd name="connsiteY6" fmla="*/ 538609 h 923330"/>
                <a:gd name="connsiteX7" fmla="*/ 2675411 w 2675411"/>
                <a:gd name="connsiteY7" fmla="*/ 769442 h 923330"/>
                <a:gd name="connsiteX8" fmla="*/ 2675411 w 2675411"/>
                <a:gd name="connsiteY8" fmla="*/ 923330 h 923330"/>
                <a:gd name="connsiteX9" fmla="*/ 2229509 w 2675411"/>
                <a:gd name="connsiteY9" fmla="*/ 923330 h 923330"/>
                <a:gd name="connsiteX10" fmla="*/ 2113842 w 2675411"/>
                <a:gd name="connsiteY10" fmla="*/ 2477027 h 923330"/>
                <a:gd name="connsiteX11" fmla="*/ 1560656 w 2675411"/>
                <a:gd name="connsiteY11" fmla="*/ 923330 h 923330"/>
                <a:gd name="connsiteX12" fmla="*/ 0 w 2675411"/>
                <a:gd name="connsiteY12" fmla="*/ 923330 h 923330"/>
                <a:gd name="connsiteX13" fmla="*/ 0 w 2675411"/>
                <a:gd name="connsiteY13" fmla="*/ 769442 h 923330"/>
                <a:gd name="connsiteX14" fmla="*/ 0 w 2675411"/>
                <a:gd name="connsiteY14" fmla="*/ 538609 h 923330"/>
                <a:gd name="connsiteX15" fmla="*/ 0 w 2675411"/>
                <a:gd name="connsiteY15" fmla="*/ 538609 h 923330"/>
                <a:gd name="connsiteX16" fmla="*/ 0 w 2675411"/>
                <a:gd name="connsiteY16" fmla="*/ 0 h 923330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156065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206357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2448452"/>
                <a:gd name="connsiteX1" fmla="*/ 1560656 w 2675411"/>
                <a:gd name="connsiteY1" fmla="*/ 0 h 2448452"/>
                <a:gd name="connsiteX2" fmla="*/ 1560656 w 2675411"/>
                <a:gd name="connsiteY2" fmla="*/ 0 h 2448452"/>
                <a:gd name="connsiteX3" fmla="*/ 2229509 w 2675411"/>
                <a:gd name="connsiteY3" fmla="*/ 0 h 2448452"/>
                <a:gd name="connsiteX4" fmla="*/ 2675411 w 2675411"/>
                <a:gd name="connsiteY4" fmla="*/ 0 h 2448452"/>
                <a:gd name="connsiteX5" fmla="*/ 2675411 w 2675411"/>
                <a:gd name="connsiteY5" fmla="*/ 538609 h 2448452"/>
                <a:gd name="connsiteX6" fmla="*/ 2675411 w 2675411"/>
                <a:gd name="connsiteY6" fmla="*/ 538609 h 2448452"/>
                <a:gd name="connsiteX7" fmla="*/ 2675411 w 2675411"/>
                <a:gd name="connsiteY7" fmla="*/ 769442 h 2448452"/>
                <a:gd name="connsiteX8" fmla="*/ 2675411 w 2675411"/>
                <a:gd name="connsiteY8" fmla="*/ 923330 h 2448452"/>
                <a:gd name="connsiteX9" fmla="*/ 2229509 w 2675411"/>
                <a:gd name="connsiteY9" fmla="*/ 923330 h 2448452"/>
                <a:gd name="connsiteX10" fmla="*/ 875592 w 2675411"/>
                <a:gd name="connsiteY10" fmla="*/ 2448452 h 2448452"/>
                <a:gd name="connsiteX11" fmla="*/ 1911176 w 2675411"/>
                <a:gd name="connsiteY11" fmla="*/ 923330 h 2448452"/>
                <a:gd name="connsiteX12" fmla="*/ 0 w 2675411"/>
                <a:gd name="connsiteY12" fmla="*/ 923330 h 2448452"/>
                <a:gd name="connsiteX13" fmla="*/ 0 w 2675411"/>
                <a:gd name="connsiteY13" fmla="*/ 769442 h 2448452"/>
                <a:gd name="connsiteX14" fmla="*/ 0 w 2675411"/>
                <a:gd name="connsiteY14" fmla="*/ 538609 h 2448452"/>
                <a:gd name="connsiteX15" fmla="*/ 0 w 2675411"/>
                <a:gd name="connsiteY15" fmla="*/ 538609 h 2448452"/>
                <a:gd name="connsiteX16" fmla="*/ 0 w 2675411"/>
                <a:gd name="connsiteY16" fmla="*/ 0 h 2448452"/>
                <a:gd name="connsiteX0" fmla="*/ 0 w 2675411"/>
                <a:gd name="connsiteY0" fmla="*/ 0 h 3019320"/>
                <a:gd name="connsiteX1" fmla="*/ 1560656 w 2675411"/>
                <a:gd name="connsiteY1" fmla="*/ 0 h 3019320"/>
                <a:gd name="connsiteX2" fmla="*/ 1560656 w 2675411"/>
                <a:gd name="connsiteY2" fmla="*/ 0 h 3019320"/>
                <a:gd name="connsiteX3" fmla="*/ 2229509 w 2675411"/>
                <a:gd name="connsiteY3" fmla="*/ 0 h 3019320"/>
                <a:gd name="connsiteX4" fmla="*/ 2675411 w 2675411"/>
                <a:gd name="connsiteY4" fmla="*/ 0 h 3019320"/>
                <a:gd name="connsiteX5" fmla="*/ 2675411 w 2675411"/>
                <a:gd name="connsiteY5" fmla="*/ 538609 h 3019320"/>
                <a:gd name="connsiteX6" fmla="*/ 2675411 w 2675411"/>
                <a:gd name="connsiteY6" fmla="*/ 538609 h 3019320"/>
                <a:gd name="connsiteX7" fmla="*/ 2675411 w 2675411"/>
                <a:gd name="connsiteY7" fmla="*/ 769442 h 3019320"/>
                <a:gd name="connsiteX8" fmla="*/ 2675411 w 2675411"/>
                <a:gd name="connsiteY8" fmla="*/ 923330 h 3019320"/>
                <a:gd name="connsiteX9" fmla="*/ 2229509 w 2675411"/>
                <a:gd name="connsiteY9" fmla="*/ 923330 h 3019320"/>
                <a:gd name="connsiteX10" fmla="*/ 1816183 w 2675411"/>
                <a:gd name="connsiteY10" fmla="*/ 3019320 h 3019320"/>
                <a:gd name="connsiteX11" fmla="*/ 1911176 w 2675411"/>
                <a:gd name="connsiteY11" fmla="*/ 923330 h 3019320"/>
                <a:gd name="connsiteX12" fmla="*/ 0 w 2675411"/>
                <a:gd name="connsiteY12" fmla="*/ 923330 h 3019320"/>
                <a:gd name="connsiteX13" fmla="*/ 0 w 2675411"/>
                <a:gd name="connsiteY13" fmla="*/ 769442 h 3019320"/>
                <a:gd name="connsiteX14" fmla="*/ 0 w 2675411"/>
                <a:gd name="connsiteY14" fmla="*/ 538609 h 3019320"/>
                <a:gd name="connsiteX15" fmla="*/ 0 w 2675411"/>
                <a:gd name="connsiteY15" fmla="*/ 538609 h 3019320"/>
                <a:gd name="connsiteX16" fmla="*/ 0 w 2675411"/>
                <a:gd name="connsiteY16" fmla="*/ 0 h 301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75411" h="3019320">
                  <a:moveTo>
                    <a:pt x="0" y="0"/>
                  </a:moveTo>
                  <a:lnTo>
                    <a:pt x="1560656" y="0"/>
                  </a:lnTo>
                  <a:lnTo>
                    <a:pt x="1560656" y="0"/>
                  </a:lnTo>
                  <a:lnTo>
                    <a:pt x="2229509" y="0"/>
                  </a:lnTo>
                  <a:lnTo>
                    <a:pt x="2675411" y="0"/>
                  </a:lnTo>
                  <a:lnTo>
                    <a:pt x="2675411" y="538609"/>
                  </a:lnTo>
                  <a:lnTo>
                    <a:pt x="2675411" y="538609"/>
                  </a:lnTo>
                  <a:lnTo>
                    <a:pt x="2675411" y="769442"/>
                  </a:lnTo>
                  <a:lnTo>
                    <a:pt x="2675411" y="923330"/>
                  </a:lnTo>
                  <a:lnTo>
                    <a:pt x="2229509" y="923330"/>
                  </a:lnTo>
                  <a:lnTo>
                    <a:pt x="1816183" y="3019320"/>
                  </a:lnTo>
                  <a:lnTo>
                    <a:pt x="1911176" y="923330"/>
                  </a:lnTo>
                  <a:lnTo>
                    <a:pt x="0" y="923330"/>
                  </a:lnTo>
                  <a:lnTo>
                    <a:pt x="0" y="769442"/>
                  </a:lnTo>
                  <a:lnTo>
                    <a:pt x="0" y="538609"/>
                  </a:lnTo>
                  <a:lnTo>
                    <a:pt x="0" y="5386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tIns="36000" rtlCol="0">
              <a:noAutofit/>
            </a:bodyPr>
            <a:lstStyle/>
            <a:p>
              <a:endParaRPr lang="ru-RU" sz="1500" b="1" spc="46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2284543" y="4627562"/>
              <a:ext cx="1829346" cy="339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 smtClean="0">
                  <a:ln w="13500">
                    <a:noFill/>
                    <a:prstDash val="solid"/>
                  </a:ln>
                  <a:solidFill>
                    <a:srgbClr val="606060"/>
                  </a:solidFill>
                  <a:effectLst>
                    <a:innerShdw blurRad="25400" dist="25400" dir="13500000">
                      <a:srgbClr val="000000">
                        <a:alpha val="60000"/>
                      </a:srgbClr>
                    </a:inn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Холинэстераза</a:t>
              </a:r>
              <a:endParaRPr lang="ru-RU" sz="1500" b="1" dirty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352" name="TextBox 351"/>
          <p:cNvSpPr txBox="1"/>
          <p:nvPr/>
        </p:nvSpPr>
        <p:spPr>
          <a:xfrm flipH="1">
            <a:off x="7000891" y="1500173"/>
            <a:ext cx="1954679" cy="2075747"/>
          </a:xfrm>
          <a:custGeom>
            <a:avLst/>
            <a:gdLst>
              <a:gd name="connsiteX0" fmla="*/ 0 w 2675411"/>
              <a:gd name="connsiteY0" fmla="*/ 0 h 923330"/>
              <a:gd name="connsiteX1" fmla="*/ 1560656 w 2675411"/>
              <a:gd name="connsiteY1" fmla="*/ 0 h 923330"/>
              <a:gd name="connsiteX2" fmla="*/ 1560656 w 2675411"/>
              <a:gd name="connsiteY2" fmla="*/ 0 h 923330"/>
              <a:gd name="connsiteX3" fmla="*/ 2229509 w 2675411"/>
              <a:gd name="connsiteY3" fmla="*/ 0 h 923330"/>
              <a:gd name="connsiteX4" fmla="*/ 2675411 w 2675411"/>
              <a:gd name="connsiteY4" fmla="*/ 0 h 923330"/>
              <a:gd name="connsiteX5" fmla="*/ 2675411 w 2675411"/>
              <a:gd name="connsiteY5" fmla="*/ 538609 h 923330"/>
              <a:gd name="connsiteX6" fmla="*/ 2675411 w 2675411"/>
              <a:gd name="connsiteY6" fmla="*/ 538609 h 923330"/>
              <a:gd name="connsiteX7" fmla="*/ 2675411 w 2675411"/>
              <a:gd name="connsiteY7" fmla="*/ 769442 h 923330"/>
              <a:gd name="connsiteX8" fmla="*/ 2675411 w 2675411"/>
              <a:gd name="connsiteY8" fmla="*/ 923330 h 923330"/>
              <a:gd name="connsiteX9" fmla="*/ 2229509 w 2675411"/>
              <a:gd name="connsiteY9" fmla="*/ 923330 h 923330"/>
              <a:gd name="connsiteX10" fmla="*/ 2113842 w 2675411"/>
              <a:gd name="connsiteY10" fmla="*/ 2477027 h 923330"/>
              <a:gd name="connsiteX11" fmla="*/ 1560656 w 2675411"/>
              <a:gd name="connsiteY11" fmla="*/ 923330 h 923330"/>
              <a:gd name="connsiteX12" fmla="*/ 0 w 2675411"/>
              <a:gd name="connsiteY12" fmla="*/ 923330 h 923330"/>
              <a:gd name="connsiteX13" fmla="*/ 0 w 2675411"/>
              <a:gd name="connsiteY13" fmla="*/ 769442 h 923330"/>
              <a:gd name="connsiteX14" fmla="*/ 0 w 2675411"/>
              <a:gd name="connsiteY14" fmla="*/ 538609 h 923330"/>
              <a:gd name="connsiteX15" fmla="*/ 0 w 2675411"/>
              <a:gd name="connsiteY15" fmla="*/ 538609 h 923330"/>
              <a:gd name="connsiteX16" fmla="*/ 0 w 2675411"/>
              <a:gd name="connsiteY16" fmla="*/ 0 h 923330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56065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20635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2675411"/>
              <a:gd name="connsiteY0" fmla="*/ 0 h 2448452"/>
              <a:gd name="connsiteX1" fmla="*/ 1560656 w 2675411"/>
              <a:gd name="connsiteY1" fmla="*/ 0 h 2448452"/>
              <a:gd name="connsiteX2" fmla="*/ 1560656 w 2675411"/>
              <a:gd name="connsiteY2" fmla="*/ 0 h 2448452"/>
              <a:gd name="connsiteX3" fmla="*/ 2229509 w 2675411"/>
              <a:gd name="connsiteY3" fmla="*/ 0 h 2448452"/>
              <a:gd name="connsiteX4" fmla="*/ 2675411 w 2675411"/>
              <a:gd name="connsiteY4" fmla="*/ 0 h 2448452"/>
              <a:gd name="connsiteX5" fmla="*/ 2675411 w 2675411"/>
              <a:gd name="connsiteY5" fmla="*/ 538609 h 2448452"/>
              <a:gd name="connsiteX6" fmla="*/ 2675411 w 2675411"/>
              <a:gd name="connsiteY6" fmla="*/ 538609 h 2448452"/>
              <a:gd name="connsiteX7" fmla="*/ 2675411 w 2675411"/>
              <a:gd name="connsiteY7" fmla="*/ 769442 h 2448452"/>
              <a:gd name="connsiteX8" fmla="*/ 2675411 w 2675411"/>
              <a:gd name="connsiteY8" fmla="*/ 923330 h 2448452"/>
              <a:gd name="connsiteX9" fmla="*/ 2229509 w 2675411"/>
              <a:gd name="connsiteY9" fmla="*/ 923330 h 2448452"/>
              <a:gd name="connsiteX10" fmla="*/ 875592 w 2675411"/>
              <a:gd name="connsiteY10" fmla="*/ 2448452 h 2448452"/>
              <a:gd name="connsiteX11" fmla="*/ 1911176 w 2675411"/>
              <a:gd name="connsiteY11" fmla="*/ 923330 h 2448452"/>
              <a:gd name="connsiteX12" fmla="*/ 0 w 2675411"/>
              <a:gd name="connsiteY12" fmla="*/ 923330 h 2448452"/>
              <a:gd name="connsiteX13" fmla="*/ 0 w 2675411"/>
              <a:gd name="connsiteY13" fmla="*/ 769442 h 2448452"/>
              <a:gd name="connsiteX14" fmla="*/ 0 w 2675411"/>
              <a:gd name="connsiteY14" fmla="*/ 538609 h 2448452"/>
              <a:gd name="connsiteX15" fmla="*/ 0 w 2675411"/>
              <a:gd name="connsiteY15" fmla="*/ 538609 h 2448452"/>
              <a:gd name="connsiteX16" fmla="*/ 0 w 2675411"/>
              <a:gd name="connsiteY16" fmla="*/ 0 h 2448452"/>
              <a:gd name="connsiteX0" fmla="*/ 0 w 3942694"/>
              <a:gd name="connsiteY0" fmla="*/ 0 h 1388764"/>
              <a:gd name="connsiteX1" fmla="*/ 1560656 w 3942694"/>
              <a:gd name="connsiteY1" fmla="*/ 0 h 1388764"/>
              <a:gd name="connsiteX2" fmla="*/ 1560656 w 3942694"/>
              <a:gd name="connsiteY2" fmla="*/ 0 h 1388764"/>
              <a:gd name="connsiteX3" fmla="*/ 2229509 w 3942694"/>
              <a:gd name="connsiteY3" fmla="*/ 0 h 1388764"/>
              <a:gd name="connsiteX4" fmla="*/ 2675411 w 3942694"/>
              <a:gd name="connsiteY4" fmla="*/ 0 h 1388764"/>
              <a:gd name="connsiteX5" fmla="*/ 2675411 w 3942694"/>
              <a:gd name="connsiteY5" fmla="*/ 538609 h 1388764"/>
              <a:gd name="connsiteX6" fmla="*/ 2675411 w 3942694"/>
              <a:gd name="connsiteY6" fmla="*/ 538609 h 1388764"/>
              <a:gd name="connsiteX7" fmla="*/ 2675411 w 3942694"/>
              <a:gd name="connsiteY7" fmla="*/ 769442 h 1388764"/>
              <a:gd name="connsiteX8" fmla="*/ 2675411 w 3942694"/>
              <a:gd name="connsiteY8" fmla="*/ 923330 h 1388764"/>
              <a:gd name="connsiteX9" fmla="*/ 2229509 w 3942694"/>
              <a:gd name="connsiteY9" fmla="*/ 923330 h 1388764"/>
              <a:gd name="connsiteX10" fmla="*/ 3942694 w 3942694"/>
              <a:gd name="connsiteY10" fmla="*/ 1388764 h 1388764"/>
              <a:gd name="connsiteX11" fmla="*/ 1911176 w 3942694"/>
              <a:gd name="connsiteY11" fmla="*/ 923330 h 1388764"/>
              <a:gd name="connsiteX12" fmla="*/ 0 w 3942694"/>
              <a:gd name="connsiteY12" fmla="*/ 923330 h 1388764"/>
              <a:gd name="connsiteX13" fmla="*/ 0 w 3942694"/>
              <a:gd name="connsiteY13" fmla="*/ 769442 h 1388764"/>
              <a:gd name="connsiteX14" fmla="*/ 0 w 3942694"/>
              <a:gd name="connsiteY14" fmla="*/ 538609 h 1388764"/>
              <a:gd name="connsiteX15" fmla="*/ 0 w 3942694"/>
              <a:gd name="connsiteY15" fmla="*/ 538609 h 1388764"/>
              <a:gd name="connsiteX16" fmla="*/ 0 w 3942694"/>
              <a:gd name="connsiteY16" fmla="*/ 0 h 1388764"/>
              <a:gd name="connsiteX0" fmla="*/ 0 w 2675411"/>
              <a:gd name="connsiteY0" fmla="*/ 0 h 2545771"/>
              <a:gd name="connsiteX1" fmla="*/ 1560656 w 2675411"/>
              <a:gd name="connsiteY1" fmla="*/ 0 h 2545771"/>
              <a:gd name="connsiteX2" fmla="*/ 1560656 w 2675411"/>
              <a:gd name="connsiteY2" fmla="*/ 0 h 2545771"/>
              <a:gd name="connsiteX3" fmla="*/ 2229509 w 2675411"/>
              <a:gd name="connsiteY3" fmla="*/ 0 h 2545771"/>
              <a:gd name="connsiteX4" fmla="*/ 2675411 w 2675411"/>
              <a:gd name="connsiteY4" fmla="*/ 0 h 2545771"/>
              <a:gd name="connsiteX5" fmla="*/ 2675411 w 2675411"/>
              <a:gd name="connsiteY5" fmla="*/ 538609 h 2545771"/>
              <a:gd name="connsiteX6" fmla="*/ 2675411 w 2675411"/>
              <a:gd name="connsiteY6" fmla="*/ 538609 h 2545771"/>
              <a:gd name="connsiteX7" fmla="*/ 2675411 w 2675411"/>
              <a:gd name="connsiteY7" fmla="*/ 769442 h 2545771"/>
              <a:gd name="connsiteX8" fmla="*/ 2675411 w 2675411"/>
              <a:gd name="connsiteY8" fmla="*/ 923330 h 2545771"/>
              <a:gd name="connsiteX9" fmla="*/ 2229509 w 2675411"/>
              <a:gd name="connsiteY9" fmla="*/ 923330 h 2545771"/>
              <a:gd name="connsiteX10" fmla="*/ 1441757 w 2675411"/>
              <a:gd name="connsiteY10" fmla="*/ 2545771 h 2545771"/>
              <a:gd name="connsiteX11" fmla="*/ 1911176 w 2675411"/>
              <a:gd name="connsiteY11" fmla="*/ 923330 h 2545771"/>
              <a:gd name="connsiteX12" fmla="*/ 0 w 2675411"/>
              <a:gd name="connsiteY12" fmla="*/ 923330 h 2545771"/>
              <a:gd name="connsiteX13" fmla="*/ 0 w 2675411"/>
              <a:gd name="connsiteY13" fmla="*/ 769442 h 2545771"/>
              <a:gd name="connsiteX14" fmla="*/ 0 w 2675411"/>
              <a:gd name="connsiteY14" fmla="*/ 538609 h 2545771"/>
              <a:gd name="connsiteX15" fmla="*/ 0 w 2675411"/>
              <a:gd name="connsiteY15" fmla="*/ 538609 h 2545771"/>
              <a:gd name="connsiteX16" fmla="*/ 0 w 2675411"/>
              <a:gd name="connsiteY16" fmla="*/ 0 h 254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75411" h="2545771">
                <a:moveTo>
                  <a:pt x="0" y="0"/>
                </a:moveTo>
                <a:lnTo>
                  <a:pt x="1560656" y="0"/>
                </a:lnTo>
                <a:lnTo>
                  <a:pt x="1560656" y="0"/>
                </a:lnTo>
                <a:lnTo>
                  <a:pt x="2229509" y="0"/>
                </a:lnTo>
                <a:lnTo>
                  <a:pt x="2675411" y="0"/>
                </a:lnTo>
                <a:lnTo>
                  <a:pt x="2675411" y="538609"/>
                </a:lnTo>
                <a:lnTo>
                  <a:pt x="2675411" y="538609"/>
                </a:lnTo>
                <a:lnTo>
                  <a:pt x="2675411" y="769442"/>
                </a:lnTo>
                <a:lnTo>
                  <a:pt x="2675411" y="923330"/>
                </a:lnTo>
                <a:lnTo>
                  <a:pt x="2229509" y="923330"/>
                </a:lnTo>
                <a:lnTo>
                  <a:pt x="1441757" y="2545771"/>
                </a:lnTo>
                <a:lnTo>
                  <a:pt x="1911176" y="923330"/>
                </a:lnTo>
                <a:lnTo>
                  <a:pt x="0" y="923330"/>
                </a:lnTo>
                <a:lnTo>
                  <a:pt x="0" y="769442"/>
                </a:lnTo>
                <a:lnTo>
                  <a:pt x="0" y="538609"/>
                </a:lnTo>
                <a:lnTo>
                  <a:pt x="0" y="53860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3448" tIns="41724" rIns="83448" bIns="41724" rtlCol="0">
            <a:noAutofit/>
          </a:bodyPr>
          <a:lstStyle/>
          <a:p>
            <a:r>
              <a:rPr lang="ru-RU" sz="1500" b="1" spc="46" dirty="0" smtClean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Ингибитор </a:t>
            </a:r>
            <a:r>
              <a:rPr lang="ru-RU" sz="1500" b="1" spc="46" dirty="0" err="1" smtClean="0">
                <a:ln w="13500">
                  <a:noFill/>
                  <a:prstDash val="solid"/>
                </a:ln>
                <a:solidFill>
                  <a:srgbClr val="606060"/>
                </a:soli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холинэстеразы</a:t>
            </a:r>
            <a:endParaRPr lang="ru-RU" sz="1500" b="1" spc="46" dirty="0">
              <a:ln w="13500">
                <a:noFill/>
                <a:prstDash val="solid"/>
              </a:ln>
              <a:solidFill>
                <a:srgbClr val="606060"/>
              </a:solidFill>
              <a:effectLst>
                <a:innerShdw blurRad="25400" dist="254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722897" y="3424172"/>
            <a:ext cx="1529326" cy="573831"/>
          </a:xfrm>
          <a:custGeom>
            <a:avLst/>
            <a:gdLst>
              <a:gd name="connsiteX0" fmla="*/ 0 w 2324100"/>
              <a:gd name="connsiteY0" fmla="*/ 463402 h 896999"/>
              <a:gd name="connsiteX1" fmla="*/ 123825 w 2324100"/>
              <a:gd name="connsiteY1" fmla="*/ 815827 h 896999"/>
              <a:gd name="connsiteX2" fmla="*/ 204787 w 2324100"/>
              <a:gd name="connsiteY2" fmla="*/ 892027 h 896999"/>
              <a:gd name="connsiteX3" fmla="*/ 295275 w 2324100"/>
              <a:gd name="connsiteY3" fmla="*/ 834877 h 896999"/>
              <a:gd name="connsiteX4" fmla="*/ 395287 w 2324100"/>
              <a:gd name="connsiteY4" fmla="*/ 558652 h 896999"/>
              <a:gd name="connsiteX5" fmla="*/ 485775 w 2324100"/>
              <a:gd name="connsiteY5" fmla="*/ 230039 h 896999"/>
              <a:gd name="connsiteX6" fmla="*/ 571500 w 2324100"/>
              <a:gd name="connsiteY6" fmla="*/ 58589 h 896999"/>
              <a:gd name="connsiteX7" fmla="*/ 633412 w 2324100"/>
              <a:gd name="connsiteY7" fmla="*/ 1439 h 896999"/>
              <a:gd name="connsiteX8" fmla="*/ 690562 w 2324100"/>
              <a:gd name="connsiteY8" fmla="*/ 30014 h 896999"/>
              <a:gd name="connsiteX9" fmla="*/ 747712 w 2324100"/>
              <a:gd name="connsiteY9" fmla="*/ 134789 h 896999"/>
              <a:gd name="connsiteX10" fmla="*/ 809625 w 2324100"/>
              <a:gd name="connsiteY10" fmla="*/ 339577 h 896999"/>
              <a:gd name="connsiteX11" fmla="*/ 885825 w 2324100"/>
              <a:gd name="connsiteY11" fmla="*/ 582464 h 896999"/>
              <a:gd name="connsiteX12" fmla="*/ 966787 w 2324100"/>
              <a:gd name="connsiteY12" fmla="*/ 787252 h 896999"/>
              <a:gd name="connsiteX13" fmla="*/ 1038225 w 2324100"/>
              <a:gd name="connsiteY13" fmla="*/ 882502 h 896999"/>
              <a:gd name="connsiteX14" fmla="*/ 1114425 w 2324100"/>
              <a:gd name="connsiteY14" fmla="*/ 849164 h 896999"/>
              <a:gd name="connsiteX15" fmla="*/ 1181100 w 2324100"/>
              <a:gd name="connsiteY15" fmla="*/ 725339 h 896999"/>
              <a:gd name="connsiteX16" fmla="*/ 1262062 w 2324100"/>
              <a:gd name="connsiteY16" fmla="*/ 458639 h 896999"/>
              <a:gd name="connsiteX17" fmla="*/ 1347787 w 2324100"/>
              <a:gd name="connsiteY17" fmla="*/ 196702 h 896999"/>
              <a:gd name="connsiteX18" fmla="*/ 1409700 w 2324100"/>
              <a:gd name="connsiteY18" fmla="*/ 63352 h 896999"/>
              <a:gd name="connsiteX19" fmla="*/ 1471612 w 2324100"/>
              <a:gd name="connsiteY19" fmla="*/ 1439 h 896999"/>
              <a:gd name="connsiteX20" fmla="*/ 1519237 w 2324100"/>
              <a:gd name="connsiteY20" fmla="*/ 25252 h 896999"/>
              <a:gd name="connsiteX21" fmla="*/ 1557337 w 2324100"/>
              <a:gd name="connsiteY21" fmla="*/ 87164 h 896999"/>
              <a:gd name="connsiteX22" fmla="*/ 1595437 w 2324100"/>
              <a:gd name="connsiteY22" fmla="*/ 187177 h 896999"/>
              <a:gd name="connsiteX23" fmla="*/ 1709737 w 2324100"/>
              <a:gd name="connsiteY23" fmla="*/ 520552 h 896999"/>
              <a:gd name="connsiteX24" fmla="*/ 1800225 w 2324100"/>
              <a:gd name="connsiteY24" fmla="*/ 792014 h 896999"/>
              <a:gd name="connsiteX25" fmla="*/ 1857375 w 2324100"/>
              <a:gd name="connsiteY25" fmla="*/ 877739 h 896999"/>
              <a:gd name="connsiteX26" fmla="*/ 1900237 w 2324100"/>
              <a:gd name="connsiteY26" fmla="*/ 896789 h 896999"/>
              <a:gd name="connsiteX27" fmla="*/ 1938337 w 2324100"/>
              <a:gd name="connsiteY27" fmla="*/ 882502 h 896999"/>
              <a:gd name="connsiteX28" fmla="*/ 1990725 w 2324100"/>
              <a:gd name="connsiteY28" fmla="*/ 811064 h 896999"/>
              <a:gd name="connsiteX29" fmla="*/ 2033587 w 2324100"/>
              <a:gd name="connsiteY29" fmla="*/ 706289 h 896999"/>
              <a:gd name="connsiteX30" fmla="*/ 2133600 w 2324100"/>
              <a:gd name="connsiteY30" fmla="*/ 396727 h 896999"/>
              <a:gd name="connsiteX31" fmla="*/ 2200275 w 2324100"/>
              <a:gd name="connsiteY31" fmla="*/ 168127 h 896999"/>
              <a:gd name="connsiteX32" fmla="*/ 2262187 w 2324100"/>
              <a:gd name="connsiteY32" fmla="*/ 39539 h 896999"/>
              <a:gd name="connsiteX33" fmla="*/ 2324100 w 2324100"/>
              <a:gd name="connsiteY33" fmla="*/ 10964 h 89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24100" h="896999">
                <a:moveTo>
                  <a:pt x="0" y="463402"/>
                </a:moveTo>
                <a:cubicBezTo>
                  <a:pt x="44847" y="603896"/>
                  <a:pt x="89694" y="744390"/>
                  <a:pt x="123825" y="815827"/>
                </a:cubicBezTo>
                <a:cubicBezTo>
                  <a:pt x="157956" y="887264"/>
                  <a:pt x="176212" y="888852"/>
                  <a:pt x="204787" y="892027"/>
                </a:cubicBezTo>
                <a:cubicBezTo>
                  <a:pt x="233362" y="895202"/>
                  <a:pt x="263525" y="890439"/>
                  <a:pt x="295275" y="834877"/>
                </a:cubicBezTo>
                <a:cubicBezTo>
                  <a:pt x="327025" y="779315"/>
                  <a:pt x="363537" y="659458"/>
                  <a:pt x="395287" y="558652"/>
                </a:cubicBezTo>
                <a:cubicBezTo>
                  <a:pt x="427037" y="457846"/>
                  <a:pt x="456406" y="313383"/>
                  <a:pt x="485775" y="230039"/>
                </a:cubicBezTo>
                <a:cubicBezTo>
                  <a:pt x="515144" y="146695"/>
                  <a:pt x="546894" y="96689"/>
                  <a:pt x="571500" y="58589"/>
                </a:cubicBezTo>
                <a:cubicBezTo>
                  <a:pt x="596106" y="20489"/>
                  <a:pt x="613568" y="6201"/>
                  <a:pt x="633412" y="1439"/>
                </a:cubicBezTo>
                <a:cubicBezTo>
                  <a:pt x="653256" y="-3323"/>
                  <a:pt x="671512" y="7789"/>
                  <a:pt x="690562" y="30014"/>
                </a:cubicBezTo>
                <a:cubicBezTo>
                  <a:pt x="709612" y="52239"/>
                  <a:pt x="727868" y="83195"/>
                  <a:pt x="747712" y="134789"/>
                </a:cubicBezTo>
                <a:cubicBezTo>
                  <a:pt x="767556" y="186383"/>
                  <a:pt x="786606" y="264964"/>
                  <a:pt x="809625" y="339577"/>
                </a:cubicBezTo>
                <a:cubicBezTo>
                  <a:pt x="832644" y="414190"/>
                  <a:pt x="859631" y="507852"/>
                  <a:pt x="885825" y="582464"/>
                </a:cubicBezTo>
                <a:cubicBezTo>
                  <a:pt x="912019" y="657076"/>
                  <a:pt x="941387" y="737246"/>
                  <a:pt x="966787" y="787252"/>
                </a:cubicBezTo>
                <a:cubicBezTo>
                  <a:pt x="992187" y="837258"/>
                  <a:pt x="1013619" y="872183"/>
                  <a:pt x="1038225" y="882502"/>
                </a:cubicBezTo>
                <a:cubicBezTo>
                  <a:pt x="1062831" y="892821"/>
                  <a:pt x="1090613" y="875358"/>
                  <a:pt x="1114425" y="849164"/>
                </a:cubicBezTo>
                <a:cubicBezTo>
                  <a:pt x="1138237" y="822970"/>
                  <a:pt x="1156494" y="790426"/>
                  <a:pt x="1181100" y="725339"/>
                </a:cubicBezTo>
                <a:cubicBezTo>
                  <a:pt x="1205706" y="660252"/>
                  <a:pt x="1234281" y="546745"/>
                  <a:pt x="1262062" y="458639"/>
                </a:cubicBezTo>
                <a:cubicBezTo>
                  <a:pt x="1289843" y="370533"/>
                  <a:pt x="1323181" y="262583"/>
                  <a:pt x="1347787" y="196702"/>
                </a:cubicBezTo>
                <a:cubicBezTo>
                  <a:pt x="1372393" y="130821"/>
                  <a:pt x="1389063" y="95896"/>
                  <a:pt x="1409700" y="63352"/>
                </a:cubicBezTo>
                <a:cubicBezTo>
                  <a:pt x="1430337" y="30808"/>
                  <a:pt x="1453356" y="7789"/>
                  <a:pt x="1471612" y="1439"/>
                </a:cubicBezTo>
                <a:cubicBezTo>
                  <a:pt x="1489868" y="-4911"/>
                  <a:pt x="1504950" y="10965"/>
                  <a:pt x="1519237" y="25252"/>
                </a:cubicBezTo>
                <a:cubicBezTo>
                  <a:pt x="1533524" y="39539"/>
                  <a:pt x="1544637" y="60177"/>
                  <a:pt x="1557337" y="87164"/>
                </a:cubicBezTo>
                <a:cubicBezTo>
                  <a:pt x="1570037" y="114151"/>
                  <a:pt x="1570037" y="114946"/>
                  <a:pt x="1595437" y="187177"/>
                </a:cubicBezTo>
                <a:cubicBezTo>
                  <a:pt x="1620837" y="259408"/>
                  <a:pt x="1675606" y="419746"/>
                  <a:pt x="1709737" y="520552"/>
                </a:cubicBezTo>
                <a:cubicBezTo>
                  <a:pt x="1743868" y="621358"/>
                  <a:pt x="1775619" y="732483"/>
                  <a:pt x="1800225" y="792014"/>
                </a:cubicBezTo>
                <a:cubicBezTo>
                  <a:pt x="1824831" y="851545"/>
                  <a:pt x="1840706" y="860277"/>
                  <a:pt x="1857375" y="877739"/>
                </a:cubicBezTo>
                <a:cubicBezTo>
                  <a:pt x="1874044" y="895201"/>
                  <a:pt x="1886743" y="895995"/>
                  <a:pt x="1900237" y="896789"/>
                </a:cubicBezTo>
                <a:cubicBezTo>
                  <a:pt x="1913731" y="897583"/>
                  <a:pt x="1923256" y="896790"/>
                  <a:pt x="1938337" y="882502"/>
                </a:cubicBezTo>
                <a:cubicBezTo>
                  <a:pt x="1953418" y="868215"/>
                  <a:pt x="1974850" y="840433"/>
                  <a:pt x="1990725" y="811064"/>
                </a:cubicBezTo>
                <a:cubicBezTo>
                  <a:pt x="2006600" y="781695"/>
                  <a:pt x="2009775" y="775345"/>
                  <a:pt x="2033587" y="706289"/>
                </a:cubicBezTo>
                <a:cubicBezTo>
                  <a:pt x="2057399" y="637233"/>
                  <a:pt x="2105819" y="486421"/>
                  <a:pt x="2133600" y="396727"/>
                </a:cubicBezTo>
                <a:cubicBezTo>
                  <a:pt x="2161381" y="307033"/>
                  <a:pt x="2178844" y="227658"/>
                  <a:pt x="2200275" y="168127"/>
                </a:cubicBezTo>
                <a:cubicBezTo>
                  <a:pt x="2221706" y="108596"/>
                  <a:pt x="2241550" y="65733"/>
                  <a:pt x="2262187" y="39539"/>
                </a:cubicBezTo>
                <a:cubicBezTo>
                  <a:pt x="2282825" y="13345"/>
                  <a:pt x="2303462" y="12154"/>
                  <a:pt x="2324100" y="10964"/>
                </a:cubicBezTo>
              </a:path>
            </a:pathLst>
          </a:custGeom>
          <a:ln cap="rnd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3448" tIns="41724" rIns="83448" bIns="41724" rtlCol="0" anchor="ctr"/>
          <a:lstStyle/>
          <a:p>
            <a:pPr algn="ctr"/>
            <a:endParaRPr lang="ru-RU"/>
          </a:p>
        </p:txBody>
      </p:sp>
      <p:sp>
        <p:nvSpPr>
          <p:cNvPr id="163" name="Полилиния 162"/>
          <p:cNvSpPr/>
          <p:nvPr/>
        </p:nvSpPr>
        <p:spPr>
          <a:xfrm>
            <a:off x="3780478" y="3443552"/>
            <a:ext cx="830476" cy="570907"/>
          </a:xfrm>
          <a:custGeom>
            <a:avLst/>
            <a:gdLst>
              <a:gd name="connsiteX0" fmla="*/ 0 w 2324100"/>
              <a:gd name="connsiteY0" fmla="*/ 463402 h 896999"/>
              <a:gd name="connsiteX1" fmla="*/ 123825 w 2324100"/>
              <a:gd name="connsiteY1" fmla="*/ 815827 h 896999"/>
              <a:gd name="connsiteX2" fmla="*/ 204787 w 2324100"/>
              <a:gd name="connsiteY2" fmla="*/ 892027 h 896999"/>
              <a:gd name="connsiteX3" fmla="*/ 295275 w 2324100"/>
              <a:gd name="connsiteY3" fmla="*/ 834877 h 896999"/>
              <a:gd name="connsiteX4" fmla="*/ 395287 w 2324100"/>
              <a:gd name="connsiteY4" fmla="*/ 558652 h 896999"/>
              <a:gd name="connsiteX5" fmla="*/ 485775 w 2324100"/>
              <a:gd name="connsiteY5" fmla="*/ 230039 h 896999"/>
              <a:gd name="connsiteX6" fmla="*/ 571500 w 2324100"/>
              <a:gd name="connsiteY6" fmla="*/ 58589 h 896999"/>
              <a:gd name="connsiteX7" fmla="*/ 633412 w 2324100"/>
              <a:gd name="connsiteY7" fmla="*/ 1439 h 896999"/>
              <a:gd name="connsiteX8" fmla="*/ 690562 w 2324100"/>
              <a:gd name="connsiteY8" fmla="*/ 30014 h 896999"/>
              <a:gd name="connsiteX9" fmla="*/ 747712 w 2324100"/>
              <a:gd name="connsiteY9" fmla="*/ 134789 h 896999"/>
              <a:gd name="connsiteX10" fmla="*/ 809625 w 2324100"/>
              <a:gd name="connsiteY10" fmla="*/ 339577 h 896999"/>
              <a:gd name="connsiteX11" fmla="*/ 885825 w 2324100"/>
              <a:gd name="connsiteY11" fmla="*/ 582464 h 896999"/>
              <a:gd name="connsiteX12" fmla="*/ 966787 w 2324100"/>
              <a:gd name="connsiteY12" fmla="*/ 787252 h 896999"/>
              <a:gd name="connsiteX13" fmla="*/ 1038225 w 2324100"/>
              <a:gd name="connsiteY13" fmla="*/ 882502 h 896999"/>
              <a:gd name="connsiteX14" fmla="*/ 1114425 w 2324100"/>
              <a:gd name="connsiteY14" fmla="*/ 849164 h 896999"/>
              <a:gd name="connsiteX15" fmla="*/ 1181100 w 2324100"/>
              <a:gd name="connsiteY15" fmla="*/ 725339 h 896999"/>
              <a:gd name="connsiteX16" fmla="*/ 1262062 w 2324100"/>
              <a:gd name="connsiteY16" fmla="*/ 458639 h 896999"/>
              <a:gd name="connsiteX17" fmla="*/ 1347787 w 2324100"/>
              <a:gd name="connsiteY17" fmla="*/ 196702 h 896999"/>
              <a:gd name="connsiteX18" fmla="*/ 1409700 w 2324100"/>
              <a:gd name="connsiteY18" fmla="*/ 63352 h 896999"/>
              <a:gd name="connsiteX19" fmla="*/ 1471612 w 2324100"/>
              <a:gd name="connsiteY19" fmla="*/ 1439 h 896999"/>
              <a:gd name="connsiteX20" fmla="*/ 1519237 w 2324100"/>
              <a:gd name="connsiteY20" fmla="*/ 25252 h 896999"/>
              <a:gd name="connsiteX21" fmla="*/ 1557337 w 2324100"/>
              <a:gd name="connsiteY21" fmla="*/ 87164 h 896999"/>
              <a:gd name="connsiteX22" fmla="*/ 1595437 w 2324100"/>
              <a:gd name="connsiteY22" fmla="*/ 187177 h 896999"/>
              <a:gd name="connsiteX23" fmla="*/ 1709737 w 2324100"/>
              <a:gd name="connsiteY23" fmla="*/ 520552 h 896999"/>
              <a:gd name="connsiteX24" fmla="*/ 1800225 w 2324100"/>
              <a:gd name="connsiteY24" fmla="*/ 792014 h 896999"/>
              <a:gd name="connsiteX25" fmla="*/ 1857375 w 2324100"/>
              <a:gd name="connsiteY25" fmla="*/ 877739 h 896999"/>
              <a:gd name="connsiteX26" fmla="*/ 1900237 w 2324100"/>
              <a:gd name="connsiteY26" fmla="*/ 896789 h 896999"/>
              <a:gd name="connsiteX27" fmla="*/ 1938337 w 2324100"/>
              <a:gd name="connsiteY27" fmla="*/ 882502 h 896999"/>
              <a:gd name="connsiteX28" fmla="*/ 1990725 w 2324100"/>
              <a:gd name="connsiteY28" fmla="*/ 811064 h 896999"/>
              <a:gd name="connsiteX29" fmla="*/ 2033587 w 2324100"/>
              <a:gd name="connsiteY29" fmla="*/ 706289 h 896999"/>
              <a:gd name="connsiteX30" fmla="*/ 2133600 w 2324100"/>
              <a:gd name="connsiteY30" fmla="*/ 396727 h 896999"/>
              <a:gd name="connsiteX31" fmla="*/ 2200275 w 2324100"/>
              <a:gd name="connsiteY31" fmla="*/ 168127 h 896999"/>
              <a:gd name="connsiteX32" fmla="*/ 2262187 w 2324100"/>
              <a:gd name="connsiteY32" fmla="*/ 39539 h 896999"/>
              <a:gd name="connsiteX33" fmla="*/ 2324100 w 2324100"/>
              <a:gd name="connsiteY33" fmla="*/ 10964 h 896999"/>
              <a:gd name="connsiteX0" fmla="*/ 0 w 2262187"/>
              <a:gd name="connsiteY0" fmla="*/ 463402 h 896999"/>
              <a:gd name="connsiteX1" fmla="*/ 123825 w 2262187"/>
              <a:gd name="connsiteY1" fmla="*/ 815827 h 896999"/>
              <a:gd name="connsiteX2" fmla="*/ 204787 w 2262187"/>
              <a:gd name="connsiteY2" fmla="*/ 892027 h 896999"/>
              <a:gd name="connsiteX3" fmla="*/ 295275 w 2262187"/>
              <a:gd name="connsiteY3" fmla="*/ 834877 h 896999"/>
              <a:gd name="connsiteX4" fmla="*/ 395287 w 2262187"/>
              <a:gd name="connsiteY4" fmla="*/ 558652 h 896999"/>
              <a:gd name="connsiteX5" fmla="*/ 485775 w 2262187"/>
              <a:gd name="connsiteY5" fmla="*/ 230039 h 896999"/>
              <a:gd name="connsiteX6" fmla="*/ 571500 w 2262187"/>
              <a:gd name="connsiteY6" fmla="*/ 58589 h 896999"/>
              <a:gd name="connsiteX7" fmla="*/ 633412 w 2262187"/>
              <a:gd name="connsiteY7" fmla="*/ 1439 h 896999"/>
              <a:gd name="connsiteX8" fmla="*/ 690562 w 2262187"/>
              <a:gd name="connsiteY8" fmla="*/ 30014 h 896999"/>
              <a:gd name="connsiteX9" fmla="*/ 747712 w 2262187"/>
              <a:gd name="connsiteY9" fmla="*/ 134789 h 896999"/>
              <a:gd name="connsiteX10" fmla="*/ 809625 w 2262187"/>
              <a:gd name="connsiteY10" fmla="*/ 339577 h 896999"/>
              <a:gd name="connsiteX11" fmla="*/ 885825 w 2262187"/>
              <a:gd name="connsiteY11" fmla="*/ 582464 h 896999"/>
              <a:gd name="connsiteX12" fmla="*/ 966787 w 2262187"/>
              <a:gd name="connsiteY12" fmla="*/ 787252 h 896999"/>
              <a:gd name="connsiteX13" fmla="*/ 1038225 w 2262187"/>
              <a:gd name="connsiteY13" fmla="*/ 882502 h 896999"/>
              <a:gd name="connsiteX14" fmla="*/ 1114425 w 2262187"/>
              <a:gd name="connsiteY14" fmla="*/ 849164 h 896999"/>
              <a:gd name="connsiteX15" fmla="*/ 1181100 w 2262187"/>
              <a:gd name="connsiteY15" fmla="*/ 725339 h 896999"/>
              <a:gd name="connsiteX16" fmla="*/ 1262062 w 2262187"/>
              <a:gd name="connsiteY16" fmla="*/ 458639 h 896999"/>
              <a:gd name="connsiteX17" fmla="*/ 1347787 w 2262187"/>
              <a:gd name="connsiteY17" fmla="*/ 196702 h 896999"/>
              <a:gd name="connsiteX18" fmla="*/ 1409700 w 2262187"/>
              <a:gd name="connsiteY18" fmla="*/ 63352 h 896999"/>
              <a:gd name="connsiteX19" fmla="*/ 1471612 w 2262187"/>
              <a:gd name="connsiteY19" fmla="*/ 1439 h 896999"/>
              <a:gd name="connsiteX20" fmla="*/ 1519237 w 2262187"/>
              <a:gd name="connsiteY20" fmla="*/ 25252 h 896999"/>
              <a:gd name="connsiteX21" fmla="*/ 1557337 w 2262187"/>
              <a:gd name="connsiteY21" fmla="*/ 87164 h 896999"/>
              <a:gd name="connsiteX22" fmla="*/ 1595437 w 2262187"/>
              <a:gd name="connsiteY22" fmla="*/ 187177 h 896999"/>
              <a:gd name="connsiteX23" fmla="*/ 1709737 w 2262187"/>
              <a:gd name="connsiteY23" fmla="*/ 520552 h 896999"/>
              <a:gd name="connsiteX24" fmla="*/ 1800225 w 2262187"/>
              <a:gd name="connsiteY24" fmla="*/ 792014 h 896999"/>
              <a:gd name="connsiteX25" fmla="*/ 1857375 w 2262187"/>
              <a:gd name="connsiteY25" fmla="*/ 877739 h 896999"/>
              <a:gd name="connsiteX26" fmla="*/ 1900237 w 2262187"/>
              <a:gd name="connsiteY26" fmla="*/ 896789 h 896999"/>
              <a:gd name="connsiteX27" fmla="*/ 1938337 w 2262187"/>
              <a:gd name="connsiteY27" fmla="*/ 882502 h 896999"/>
              <a:gd name="connsiteX28" fmla="*/ 1990725 w 2262187"/>
              <a:gd name="connsiteY28" fmla="*/ 811064 h 896999"/>
              <a:gd name="connsiteX29" fmla="*/ 2033587 w 2262187"/>
              <a:gd name="connsiteY29" fmla="*/ 706289 h 896999"/>
              <a:gd name="connsiteX30" fmla="*/ 2133600 w 2262187"/>
              <a:gd name="connsiteY30" fmla="*/ 396727 h 896999"/>
              <a:gd name="connsiteX31" fmla="*/ 2200275 w 2262187"/>
              <a:gd name="connsiteY31" fmla="*/ 168127 h 896999"/>
              <a:gd name="connsiteX32" fmla="*/ 2262187 w 2262187"/>
              <a:gd name="connsiteY32" fmla="*/ 39539 h 896999"/>
              <a:gd name="connsiteX0" fmla="*/ 0 w 2200274"/>
              <a:gd name="connsiteY0" fmla="*/ 463402 h 896999"/>
              <a:gd name="connsiteX1" fmla="*/ 123825 w 2200274"/>
              <a:gd name="connsiteY1" fmla="*/ 815827 h 896999"/>
              <a:gd name="connsiteX2" fmla="*/ 204787 w 2200274"/>
              <a:gd name="connsiteY2" fmla="*/ 892027 h 896999"/>
              <a:gd name="connsiteX3" fmla="*/ 295275 w 2200274"/>
              <a:gd name="connsiteY3" fmla="*/ 834877 h 896999"/>
              <a:gd name="connsiteX4" fmla="*/ 395287 w 2200274"/>
              <a:gd name="connsiteY4" fmla="*/ 558652 h 896999"/>
              <a:gd name="connsiteX5" fmla="*/ 485775 w 2200274"/>
              <a:gd name="connsiteY5" fmla="*/ 230039 h 896999"/>
              <a:gd name="connsiteX6" fmla="*/ 571500 w 2200274"/>
              <a:gd name="connsiteY6" fmla="*/ 58589 h 896999"/>
              <a:gd name="connsiteX7" fmla="*/ 633412 w 2200274"/>
              <a:gd name="connsiteY7" fmla="*/ 1439 h 896999"/>
              <a:gd name="connsiteX8" fmla="*/ 690562 w 2200274"/>
              <a:gd name="connsiteY8" fmla="*/ 30014 h 896999"/>
              <a:gd name="connsiteX9" fmla="*/ 747712 w 2200274"/>
              <a:gd name="connsiteY9" fmla="*/ 134789 h 896999"/>
              <a:gd name="connsiteX10" fmla="*/ 809625 w 2200274"/>
              <a:gd name="connsiteY10" fmla="*/ 339577 h 896999"/>
              <a:gd name="connsiteX11" fmla="*/ 885825 w 2200274"/>
              <a:gd name="connsiteY11" fmla="*/ 582464 h 896999"/>
              <a:gd name="connsiteX12" fmla="*/ 966787 w 2200274"/>
              <a:gd name="connsiteY12" fmla="*/ 787252 h 896999"/>
              <a:gd name="connsiteX13" fmla="*/ 1038225 w 2200274"/>
              <a:gd name="connsiteY13" fmla="*/ 882502 h 896999"/>
              <a:gd name="connsiteX14" fmla="*/ 1114425 w 2200274"/>
              <a:gd name="connsiteY14" fmla="*/ 849164 h 896999"/>
              <a:gd name="connsiteX15" fmla="*/ 1181100 w 2200274"/>
              <a:gd name="connsiteY15" fmla="*/ 725339 h 896999"/>
              <a:gd name="connsiteX16" fmla="*/ 1262062 w 2200274"/>
              <a:gd name="connsiteY16" fmla="*/ 458639 h 896999"/>
              <a:gd name="connsiteX17" fmla="*/ 1347787 w 2200274"/>
              <a:gd name="connsiteY17" fmla="*/ 196702 h 896999"/>
              <a:gd name="connsiteX18" fmla="*/ 1409700 w 2200274"/>
              <a:gd name="connsiteY18" fmla="*/ 63352 h 896999"/>
              <a:gd name="connsiteX19" fmla="*/ 1471612 w 2200274"/>
              <a:gd name="connsiteY19" fmla="*/ 1439 h 896999"/>
              <a:gd name="connsiteX20" fmla="*/ 1519237 w 2200274"/>
              <a:gd name="connsiteY20" fmla="*/ 25252 h 896999"/>
              <a:gd name="connsiteX21" fmla="*/ 1557337 w 2200274"/>
              <a:gd name="connsiteY21" fmla="*/ 87164 h 896999"/>
              <a:gd name="connsiteX22" fmla="*/ 1595437 w 2200274"/>
              <a:gd name="connsiteY22" fmla="*/ 187177 h 896999"/>
              <a:gd name="connsiteX23" fmla="*/ 1709737 w 2200274"/>
              <a:gd name="connsiteY23" fmla="*/ 520552 h 896999"/>
              <a:gd name="connsiteX24" fmla="*/ 1800225 w 2200274"/>
              <a:gd name="connsiteY24" fmla="*/ 792014 h 896999"/>
              <a:gd name="connsiteX25" fmla="*/ 1857375 w 2200274"/>
              <a:gd name="connsiteY25" fmla="*/ 877739 h 896999"/>
              <a:gd name="connsiteX26" fmla="*/ 1900237 w 2200274"/>
              <a:gd name="connsiteY26" fmla="*/ 896789 h 896999"/>
              <a:gd name="connsiteX27" fmla="*/ 1938337 w 2200274"/>
              <a:gd name="connsiteY27" fmla="*/ 882502 h 896999"/>
              <a:gd name="connsiteX28" fmla="*/ 1990725 w 2200274"/>
              <a:gd name="connsiteY28" fmla="*/ 811064 h 896999"/>
              <a:gd name="connsiteX29" fmla="*/ 2033587 w 2200274"/>
              <a:gd name="connsiteY29" fmla="*/ 706289 h 896999"/>
              <a:gd name="connsiteX30" fmla="*/ 2133600 w 2200274"/>
              <a:gd name="connsiteY30" fmla="*/ 396727 h 896999"/>
              <a:gd name="connsiteX31" fmla="*/ 2200275 w 2200274"/>
              <a:gd name="connsiteY31" fmla="*/ 168127 h 896999"/>
              <a:gd name="connsiteX0" fmla="*/ 0 w 2133599"/>
              <a:gd name="connsiteY0" fmla="*/ 463402 h 896999"/>
              <a:gd name="connsiteX1" fmla="*/ 123825 w 2133599"/>
              <a:gd name="connsiteY1" fmla="*/ 815827 h 896999"/>
              <a:gd name="connsiteX2" fmla="*/ 204787 w 2133599"/>
              <a:gd name="connsiteY2" fmla="*/ 892027 h 896999"/>
              <a:gd name="connsiteX3" fmla="*/ 295275 w 2133599"/>
              <a:gd name="connsiteY3" fmla="*/ 834877 h 896999"/>
              <a:gd name="connsiteX4" fmla="*/ 395287 w 2133599"/>
              <a:gd name="connsiteY4" fmla="*/ 558652 h 896999"/>
              <a:gd name="connsiteX5" fmla="*/ 485775 w 2133599"/>
              <a:gd name="connsiteY5" fmla="*/ 230039 h 896999"/>
              <a:gd name="connsiteX6" fmla="*/ 571500 w 2133599"/>
              <a:gd name="connsiteY6" fmla="*/ 58589 h 896999"/>
              <a:gd name="connsiteX7" fmla="*/ 633412 w 2133599"/>
              <a:gd name="connsiteY7" fmla="*/ 1439 h 896999"/>
              <a:gd name="connsiteX8" fmla="*/ 690562 w 2133599"/>
              <a:gd name="connsiteY8" fmla="*/ 30014 h 896999"/>
              <a:gd name="connsiteX9" fmla="*/ 747712 w 2133599"/>
              <a:gd name="connsiteY9" fmla="*/ 134789 h 896999"/>
              <a:gd name="connsiteX10" fmla="*/ 809625 w 2133599"/>
              <a:gd name="connsiteY10" fmla="*/ 339577 h 896999"/>
              <a:gd name="connsiteX11" fmla="*/ 885825 w 2133599"/>
              <a:gd name="connsiteY11" fmla="*/ 582464 h 896999"/>
              <a:gd name="connsiteX12" fmla="*/ 966787 w 2133599"/>
              <a:gd name="connsiteY12" fmla="*/ 787252 h 896999"/>
              <a:gd name="connsiteX13" fmla="*/ 1038225 w 2133599"/>
              <a:gd name="connsiteY13" fmla="*/ 882502 h 896999"/>
              <a:gd name="connsiteX14" fmla="*/ 1114425 w 2133599"/>
              <a:gd name="connsiteY14" fmla="*/ 849164 h 896999"/>
              <a:gd name="connsiteX15" fmla="*/ 1181100 w 2133599"/>
              <a:gd name="connsiteY15" fmla="*/ 725339 h 896999"/>
              <a:gd name="connsiteX16" fmla="*/ 1262062 w 2133599"/>
              <a:gd name="connsiteY16" fmla="*/ 458639 h 896999"/>
              <a:gd name="connsiteX17" fmla="*/ 1347787 w 2133599"/>
              <a:gd name="connsiteY17" fmla="*/ 196702 h 896999"/>
              <a:gd name="connsiteX18" fmla="*/ 1409700 w 2133599"/>
              <a:gd name="connsiteY18" fmla="*/ 63352 h 896999"/>
              <a:gd name="connsiteX19" fmla="*/ 1471612 w 2133599"/>
              <a:gd name="connsiteY19" fmla="*/ 1439 h 896999"/>
              <a:gd name="connsiteX20" fmla="*/ 1519237 w 2133599"/>
              <a:gd name="connsiteY20" fmla="*/ 25252 h 896999"/>
              <a:gd name="connsiteX21" fmla="*/ 1557337 w 2133599"/>
              <a:gd name="connsiteY21" fmla="*/ 87164 h 896999"/>
              <a:gd name="connsiteX22" fmla="*/ 1595437 w 2133599"/>
              <a:gd name="connsiteY22" fmla="*/ 187177 h 896999"/>
              <a:gd name="connsiteX23" fmla="*/ 1709737 w 2133599"/>
              <a:gd name="connsiteY23" fmla="*/ 520552 h 896999"/>
              <a:gd name="connsiteX24" fmla="*/ 1800225 w 2133599"/>
              <a:gd name="connsiteY24" fmla="*/ 792014 h 896999"/>
              <a:gd name="connsiteX25" fmla="*/ 1857375 w 2133599"/>
              <a:gd name="connsiteY25" fmla="*/ 877739 h 896999"/>
              <a:gd name="connsiteX26" fmla="*/ 1900237 w 2133599"/>
              <a:gd name="connsiteY26" fmla="*/ 896789 h 896999"/>
              <a:gd name="connsiteX27" fmla="*/ 1938337 w 2133599"/>
              <a:gd name="connsiteY27" fmla="*/ 882502 h 896999"/>
              <a:gd name="connsiteX28" fmla="*/ 1990725 w 2133599"/>
              <a:gd name="connsiteY28" fmla="*/ 811064 h 896999"/>
              <a:gd name="connsiteX29" fmla="*/ 2033587 w 2133599"/>
              <a:gd name="connsiteY29" fmla="*/ 706289 h 896999"/>
              <a:gd name="connsiteX30" fmla="*/ 2133600 w 2133599"/>
              <a:gd name="connsiteY30" fmla="*/ 396727 h 896999"/>
              <a:gd name="connsiteX0" fmla="*/ 0 w 2033586"/>
              <a:gd name="connsiteY0" fmla="*/ 463402 h 896999"/>
              <a:gd name="connsiteX1" fmla="*/ 123825 w 2033586"/>
              <a:gd name="connsiteY1" fmla="*/ 815827 h 896999"/>
              <a:gd name="connsiteX2" fmla="*/ 204787 w 2033586"/>
              <a:gd name="connsiteY2" fmla="*/ 892027 h 896999"/>
              <a:gd name="connsiteX3" fmla="*/ 295275 w 2033586"/>
              <a:gd name="connsiteY3" fmla="*/ 834877 h 896999"/>
              <a:gd name="connsiteX4" fmla="*/ 395287 w 2033586"/>
              <a:gd name="connsiteY4" fmla="*/ 558652 h 896999"/>
              <a:gd name="connsiteX5" fmla="*/ 485775 w 2033586"/>
              <a:gd name="connsiteY5" fmla="*/ 230039 h 896999"/>
              <a:gd name="connsiteX6" fmla="*/ 571500 w 2033586"/>
              <a:gd name="connsiteY6" fmla="*/ 58589 h 896999"/>
              <a:gd name="connsiteX7" fmla="*/ 633412 w 2033586"/>
              <a:gd name="connsiteY7" fmla="*/ 1439 h 896999"/>
              <a:gd name="connsiteX8" fmla="*/ 690562 w 2033586"/>
              <a:gd name="connsiteY8" fmla="*/ 30014 h 896999"/>
              <a:gd name="connsiteX9" fmla="*/ 747712 w 2033586"/>
              <a:gd name="connsiteY9" fmla="*/ 134789 h 896999"/>
              <a:gd name="connsiteX10" fmla="*/ 809625 w 2033586"/>
              <a:gd name="connsiteY10" fmla="*/ 339577 h 896999"/>
              <a:gd name="connsiteX11" fmla="*/ 885825 w 2033586"/>
              <a:gd name="connsiteY11" fmla="*/ 582464 h 896999"/>
              <a:gd name="connsiteX12" fmla="*/ 966787 w 2033586"/>
              <a:gd name="connsiteY12" fmla="*/ 787252 h 896999"/>
              <a:gd name="connsiteX13" fmla="*/ 1038225 w 2033586"/>
              <a:gd name="connsiteY13" fmla="*/ 882502 h 896999"/>
              <a:gd name="connsiteX14" fmla="*/ 1114425 w 2033586"/>
              <a:gd name="connsiteY14" fmla="*/ 849164 h 896999"/>
              <a:gd name="connsiteX15" fmla="*/ 1181100 w 2033586"/>
              <a:gd name="connsiteY15" fmla="*/ 725339 h 896999"/>
              <a:gd name="connsiteX16" fmla="*/ 1262062 w 2033586"/>
              <a:gd name="connsiteY16" fmla="*/ 458639 h 896999"/>
              <a:gd name="connsiteX17" fmla="*/ 1347787 w 2033586"/>
              <a:gd name="connsiteY17" fmla="*/ 196702 h 896999"/>
              <a:gd name="connsiteX18" fmla="*/ 1409700 w 2033586"/>
              <a:gd name="connsiteY18" fmla="*/ 63352 h 896999"/>
              <a:gd name="connsiteX19" fmla="*/ 1471612 w 2033586"/>
              <a:gd name="connsiteY19" fmla="*/ 1439 h 896999"/>
              <a:gd name="connsiteX20" fmla="*/ 1519237 w 2033586"/>
              <a:gd name="connsiteY20" fmla="*/ 25252 h 896999"/>
              <a:gd name="connsiteX21" fmla="*/ 1557337 w 2033586"/>
              <a:gd name="connsiteY21" fmla="*/ 87164 h 896999"/>
              <a:gd name="connsiteX22" fmla="*/ 1595437 w 2033586"/>
              <a:gd name="connsiteY22" fmla="*/ 187177 h 896999"/>
              <a:gd name="connsiteX23" fmla="*/ 1709737 w 2033586"/>
              <a:gd name="connsiteY23" fmla="*/ 520552 h 896999"/>
              <a:gd name="connsiteX24" fmla="*/ 1800225 w 2033586"/>
              <a:gd name="connsiteY24" fmla="*/ 792014 h 896999"/>
              <a:gd name="connsiteX25" fmla="*/ 1857375 w 2033586"/>
              <a:gd name="connsiteY25" fmla="*/ 877739 h 896999"/>
              <a:gd name="connsiteX26" fmla="*/ 1900237 w 2033586"/>
              <a:gd name="connsiteY26" fmla="*/ 896789 h 896999"/>
              <a:gd name="connsiteX27" fmla="*/ 1938337 w 2033586"/>
              <a:gd name="connsiteY27" fmla="*/ 882502 h 896999"/>
              <a:gd name="connsiteX28" fmla="*/ 1990725 w 2033586"/>
              <a:gd name="connsiteY28" fmla="*/ 811064 h 896999"/>
              <a:gd name="connsiteX29" fmla="*/ 2033587 w 2033586"/>
              <a:gd name="connsiteY29" fmla="*/ 706289 h 896999"/>
              <a:gd name="connsiteX0" fmla="*/ 0 w 1990725"/>
              <a:gd name="connsiteY0" fmla="*/ 463402 h 896999"/>
              <a:gd name="connsiteX1" fmla="*/ 123825 w 1990725"/>
              <a:gd name="connsiteY1" fmla="*/ 815827 h 896999"/>
              <a:gd name="connsiteX2" fmla="*/ 204787 w 1990725"/>
              <a:gd name="connsiteY2" fmla="*/ 892027 h 896999"/>
              <a:gd name="connsiteX3" fmla="*/ 295275 w 1990725"/>
              <a:gd name="connsiteY3" fmla="*/ 834877 h 896999"/>
              <a:gd name="connsiteX4" fmla="*/ 395287 w 1990725"/>
              <a:gd name="connsiteY4" fmla="*/ 558652 h 896999"/>
              <a:gd name="connsiteX5" fmla="*/ 485775 w 1990725"/>
              <a:gd name="connsiteY5" fmla="*/ 230039 h 896999"/>
              <a:gd name="connsiteX6" fmla="*/ 571500 w 1990725"/>
              <a:gd name="connsiteY6" fmla="*/ 58589 h 896999"/>
              <a:gd name="connsiteX7" fmla="*/ 633412 w 1990725"/>
              <a:gd name="connsiteY7" fmla="*/ 1439 h 896999"/>
              <a:gd name="connsiteX8" fmla="*/ 690562 w 1990725"/>
              <a:gd name="connsiteY8" fmla="*/ 30014 h 896999"/>
              <a:gd name="connsiteX9" fmla="*/ 747712 w 1990725"/>
              <a:gd name="connsiteY9" fmla="*/ 134789 h 896999"/>
              <a:gd name="connsiteX10" fmla="*/ 809625 w 1990725"/>
              <a:gd name="connsiteY10" fmla="*/ 339577 h 896999"/>
              <a:gd name="connsiteX11" fmla="*/ 885825 w 1990725"/>
              <a:gd name="connsiteY11" fmla="*/ 582464 h 896999"/>
              <a:gd name="connsiteX12" fmla="*/ 966787 w 1990725"/>
              <a:gd name="connsiteY12" fmla="*/ 787252 h 896999"/>
              <a:gd name="connsiteX13" fmla="*/ 1038225 w 1990725"/>
              <a:gd name="connsiteY13" fmla="*/ 882502 h 896999"/>
              <a:gd name="connsiteX14" fmla="*/ 1114425 w 1990725"/>
              <a:gd name="connsiteY14" fmla="*/ 849164 h 896999"/>
              <a:gd name="connsiteX15" fmla="*/ 1181100 w 1990725"/>
              <a:gd name="connsiteY15" fmla="*/ 725339 h 896999"/>
              <a:gd name="connsiteX16" fmla="*/ 1262062 w 1990725"/>
              <a:gd name="connsiteY16" fmla="*/ 458639 h 896999"/>
              <a:gd name="connsiteX17" fmla="*/ 1347787 w 1990725"/>
              <a:gd name="connsiteY17" fmla="*/ 196702 h 896999"/>
              <a:gd name="connsiteX18" fmla="*/ 1409700 w 1990725"/>
              <a:gd name="connsiteY18" fmla="*/ 63352 h 896999"/>
              <a:gd name="connsiteX19" fmla="*/ 1471612 w 1990725"/>
              <a:gd name="connsiteY19" fmla="*/ 1439 h 896999"/>
              <a:gd name="connsiteX20" fmla="*/ 1519237 w 1990725"/>
              <a:gd name="connsiteY20" fmla="*/ 25252 h 896999"/>
              <a:gd name="connsiteX21" fmla="*/ 1557337 w 1990725"/>
              <a:gd name="connsiteY21" fmla="*/ 87164 h 896999"/>
              <a:gd name="connsiteX22" fmla="*/ 1595437 w 1990725"/>
              <a:gd name="connsiteY22" fmla="*/ 187177 h 896999"/>
              <a:gd name="connsiteX23" fmla="*/ 1709737 w 1990725"/>
              <a:gd name="connsiteY23" fmla="*/ 520552 h 896999"/>
              <a:gd name="connsiteX24" fmla="*/ 1800225 w 1990725"/>
              <a:gd name="connsiteY24" fmla="*/ 792014 h 896999"/>
              <a:gd name="connsiteX25" fmla="*/ 1857375 w 1990725"/>
              <a:gd name="connsiteY25" fmla="*/ 877739 h 896999"/>
              <a:gd name="connsiteX26" fmla="*/ 1900237 w 1990725"/>
              <a:gd name="connsiteY26" fmla="*/ 896789 h 896999"/>
              <a:gd name="connsiteX27" fmla="*/ 1938337 w 1990725"/>
              <a:gd name="connsiteY27" fmla="*/ 882502 h 896999"/>
              <a:gd name="connsiteX28" fmla="*/ 1990725 w 1990725"/>
              <a:gd name="connsiteY28" fmla="*/ 811064 h 896999"/>
              <a:gd name="connsiteX0" fmla="*/ 0 w 1938336"/>
              <a:gd name="connsiteY0" fmla="*/ 463402 h 896999"/>
              <a:gd name="connsiteX1" fmla="*/ 123825 w 1938336"/>
              <a:gd name="connsiteY1" fmla="*/ 815827 h 896999"/>
              <a:gd name="connsiteX2" fmla="*/ 204787 w 1938336"/>
              <a:gd name="connsiteY2" fmla="*/ 892027 h 896999"/>
              <a:gd name="connsiteX3" fmla="*/ 295275 w 1938336"/>
              <a:gd name="connsiteY3" fmla="*/ 834877 h 896999"/>
              <a:gd name="connsiteX4" fmla="*/ 395287 w 1938336"/>
              <a:gd name="connsiteY4" fmla="*/ 558652 h 896999"/>
              <a:gd name="connsiteX5" fmla="*/ 485775 w 1938336"/>
              <a:gd name="connsiteY5" fmla="*/ 230039 h 896999"/>
              <a:gd name="connsiteX6" fmla="*/ 571500 w 1938336"/>
              <a:gd name="connsiteY6" fmla="*/ 58589 h 896999"/>
              <a:gd name="connsiteX7" fmla="*/ 633412 w 1938336"/>
              <a:gd name="connsiteY7" fmla="*/ 1439 h 896999"/>
              <a:gd name="connsiteX8" fmla="*/ 690562 w 1938336"/>
              <a:gd name="connsiteY8" fmla="*/ 30014 h 896999"/>
              <a:gd name="connsiteX9" fmla="*/ 747712 w 1938336"/>
              <a:gd name="connsiteY9" fmla="*/ 134789 h 896999"/>
              <a:gd name="connsiteX10" fmla="*/ 809625 w 1938336"/>
              <a:gd name="connsiteY10" fmla="*/ 339577 h 896999"/>
              <a:gd name="connsiteX11" fmla="*/ 885825 w 1938336"/>
              <a:gd name="connsiteY11" fmla="*/ 582464 h 896999"/>
              <a:gd name="connsiteX12" fmla="*/ 966787 w 1938336"/>
              <a:gd name="connsiteY12" fmla="*/ 787252 h 896999"/>
              <a:gd name="connsiteX13" fmla="*/ 1038225 w 1938336"/>
              <a:gd name="connsiteY13" fmla="*/ 882502 h 896999"/>
              <a:gd name="connsiteX14" fmla="*/ 1114425 w 1938336"/>
              <a:gd name="connsiteY14" fmla="*/ 849164 h 896999"/>
              <a:gd name="connsiteX15" fmla="*/ 1181100 w 1938336"/>
              <a:gd name="connsiteY15" fmla="*/ 725339 h 896999"/>
              <a:gd name="connsiteX16" fmla="*/ 1262062 w 1938336"/>
              <a:gd name="connsiteY16" fmla="*/ 458639 h 896999"/>
              <a:gd name="connsiteX17" fmla="*/ 1347787 w 1938336"/>
              <a:gd name="connsiteY17" fmla="*/ 196702 h 896999"/>
              <a:gd name="connsiteX18" fmla="*/ 1409700 w 1938336"/>
              <a:gd name="connsiteY18" fmla="*/ 63352 h 896999"/>
              <a:gd name="connsiteX19" fmla="*/ 1471612 w 1938336"/>
              <a:gd name="connsiteY19" fmla="*/ 1439 h 896999"/>
              <a:gd name="connsiteX20" fmla="*/ 1519237 w 1938336"/>
              <a:gd name="connsiteY20" fmla="*/ 25252 h 896999"/>
              <a:gd name="connsiteX21" fmla="*/ 1557337 w 1938336"/>
              <a:gd name="connsiteY21" fmla="*/ 87164 h 896999"/>
              <a:gd name="connsiteX22" fmla="*/ 1595437 w 1938336"/>
              <a:gd name="connsiteY22" fmla="*/ 187177 h 896999"/>
              <a:gd name="connsiteX23" fmla="*/ 1709737 w 1938336"/>
              <a:gd name="connsiteY23" fmla="*/ 520552 h 896999"/>
              <a:gd name="connsiteX24" fmla="*/ 1800225 w 1938336"/>
              <a:gd name="connsiteY24" fmla="*/ 792014 h 896999"/>
              <a:gd name="connsiteX25" fmla="*/ 1857375 w 1938336"/>
              <a:gd name="connsiteY25" fmla="*/ 877739 h 896999"/>
              <a:gd name="connsiteX26" fmla="*/ 1900237 w 1938336"/>
              <a:gd name="connsiteY26" fmla="*/ 896789 h 896999"/>
              <a:gd name="connsiteX27" fmla="*/ 1938337 w 1938336"/>
              <a:gd name="connsiteY27" fmla="*/ 882502 h 896999"/>
              <a:gd name="connsiteX0" fmla="*/ 0 w 1900237"/>
              <a:gd name="connsiteY0" fmla="*/ 463402 h 896789"/>
              <a:gd name="connsiteX1" fmla="*/ 123825 w 1900237"/>
              <a:gd name="connsiteY1" fmla="*/ 815827 h 896789"/>
              <a:gd name="connsiteX2" fmla="*/ 204787 w 1900237"/>
              <a:gd name="connsiteY2" fmla="*/ 892027 h 896789"/>
              <a:gd name="connsiteX3" fmla="*/ 295275 w 1900237"/>
              <a:gd name="connsiteY3" fmla="*/ 834877 h 896789"/>
              <a:gd name="connsiteX4" fmla="*/ 395287 w 1900237"/>
              <a:gd name="connsiteY4" fmla="*/ 558652 h 896789"/>
              <a:gd name="connsiteX5" fmla="*/ 485775 w 1900237"/>
              <a:gd name="connsiteY5" fmla="*/ 230039 h 896789"/>
              <a:gd name="connsiteX6" fmla="*/ 571500 w 1900237"/>
              <a:gd name="connsiteY6" fmla="*/ 58589 h 896789"/>
              <a:gd name="connsiteX7" fmla="*/ 633412 w 1900237"/>
              <a:gd name="connsiteY7" fmla="*/ 1439 h 896789"/>
              <a:gd name="connsiteX8" fmla="*/ 690562 w 1900237"/>
              <a:gd name="connsiteY8" fmla="*/ 30014 h 896789"/>
              <a:gd name="connsiteX9" fmla="*/ 747712 w 1900237"/>
              <a:gd name="connsiteY9" fmla="*/ 134789 h 896789"/>
              <a:gd name="connsiteX10" fmla="*/ 809625 w 1900237"/>
              <a:gd name="connsiteY10" fmla="*/ 339577 h 896789"/>
              <a:gd name="connsiteX11" fmla="*/ 885825 w 1900237"/>
              <a:gd name="connsiteY11" fmla="*/ 582464 h 896789"/>
              <a:gd name="connsiteX12" fmla="*/ 966787 w 1900237"/>
              <a:gd name="connsiteY12" fmla="*/ 787252 h 896789"/>
              <a:gd name="connsiteX13" fmla="*/ 1038225 w 1900237"/>
              <a:gd name="connsiteY13" fmla="*/ 882502 h 896789"/>
              <a:gd name="connsiteX14" fmla="*/ 1114425 w 1900237"/>
              <a:gd name="connsiteY14" fmla="*/ 849164 h 896789"/>
              <a:gd name="connsiteX15" fmla="*/ 1181100 w 1900237"/>
              <a:gd name="connsiteY15" fmla="*/ 725339 h 896789"/>
              <a:gd name="connsiteX16" fmla="*/ 1262062 w 1900237"/>
              <a:gd name="connsiteY16" fmla="*/ 458639 h 896789"/>
              <a:gd name="connsiteX17" fmla="*/ 1347787 w 1900237"/>
              <a:gd name="connsiteY17" fmla="*/ 196702 h 896789"/>
              <a:gd name="connsiteX18" fmla="*/ 1409700 w 1900237"/>
              <a:gd name="connsiteY18" fmla="*/ 63352 h 896789"/>
              <a:gd name="connsiteX19" fmla="*/ 1471612 w 1900237"/>
              <a:gd name="connsiteY19" fmla="*/ 1439 h 896789"/>
              <a:gd name="connsiteX20" fmla="*/ 1519237 w 1900237"/>
              <a:gd name="connsiteY20" fmla="*/ 25252 h 896789"/>
              <a:gd name="connsiteX21" fmla="*/ 1557337 w 1900237"/>
              <a:gd name="connsiteY21" fmla="*/ 87164 h 896789"/>
              <a:gd name="connsiteX22" fmla="*/ 1595437 w 1900237"/>
              <a:gd name="connsiteY22" fmla="*/ 187177 h 896789"/>
              <a:gd name="connsiteX23" fmla="*/ 1709737 w 1900237"/>
              <a:gd name="connsiteY23" fmla="*/ 520552 h 896789"/>
              <a:gd name="connsiteX24" fmla="*/ 1800225 w 1900237"/>
              <a:gd name="connsiteY24" fmla="*/ 792014 h 896789"/>
              <a:gd name="connsiteX25" fmla="*/ 1857375 w 1900237"/>
              <a:gd name="connsiteY25" fmla="*/ 877739 h 896789"/>
              <a:gd name="connsiteX26" fmla="*/ 1900237 w 1900237"/>
              <a:gd name="connsiteY26" fmla="*/ 896789 h 896789"/>
              <a:gd name="connsiteX0" fmla="*/ 0 w 1857375"/>
              <a:gd name="connsiteY0" fmla="*/ 463402 h 892775"/>
              <a:gd name="connsiteX1" fmla="*/ 123825 w 1857375"/>
              <a:gd name="connsiteY1" fmla="*/ 815827 h 892775"/>
              <a:gd name="connsiteX2" fmla="*/ 204787 w 1857375"/>
              <a:gd name="connsiteY2" fmla="*/ 892027 h 892775"/>
              <a:gd name="connsiteX3" fmla="*/ 295275 w 1857375"/>
              <a:gd name="connsiteY3" fmla="*/ 834877 h 892775"/>
              <a:gd name="connsiteX4" fmla="*/ 395287 w 1857375"/>
              <a:gd name="connsiteY4" fmla="*/ 558652 h 892775"/>
              <a:gd name="connsiteX5" fmla="*/ 485775 w 1857375"/>
              <a:gd name="connsiteY5" fmla="*/ 230039 h 892775"/>
              <a:gd name="connsiteX6" fmla="*/ 571500 w 1857375"/>
              <a:gd name="connsiteY6" fmla="*/ 58589 h 892775"/>
              <a:gd name="connsiteX7" fmla="*/ 633412 w 1857375"/>
              <a:gd name="connsiteY7" fmla="*/ 1439 h 892775"/>
              <a:gd name="connsiteX8" fmla="*/ 690562 w 1857375"/>
              <a:gd name="connsiteY8" fmla="*/ 30014 h 892775"/>
              <a:gd name="connsiteX9" fmla="*/ 747712 w 1857375"/>
              <a:gd name="connsiteY9" fmla="*/ 134789 h 892775"/>
              <a:gd name="connsiteX10" fmla="*/ 809625 w 1857375"/>
              <a:gd name="connsiteY10" fmla="*/ 339577 h 892775"/>
              <a:gd name="connsiteX11" fmla="*/ 885825 w 1857375"/>
              <a:gd name="connsiteY11" fmla="*/ 582464 h 892775"/>
              <a:gd name="connsiteX12" fmla="*/ 966787 w 1857375"/>
              <a:gd name="connsiteY12" fmla="*/ 787252 h 892775"/>
              <a:gd name="connsiteX13" fmla="*/ 1038225 w 1857375"/>
              <a:gd name="connsiteY13" fmla="*/ 882502 h 892775"/>
              <a:gd name="connsiteX14" fmla="*/ 1114425 w 1857375"/>
              <a:gd name="connsiteY14" fmla="*/ 849164 h 892775"/>
              <a:gd name="connsiteX15" fmla="*/ 1181100 w 1857375"/>
              <a:gd name="connsiteY15" fmla="*/ 725339 h 892775"/>
              <a:gd name="connsiteX16" fmla="*/ 1262062 w 1857375"/>
              <a:gd name="connsiteY16" fmla="*/ 458639 h 892775"/>
              <a:gd name="connsiteX17" fmla="*/ 1347787 w 1857375"/>
              <a:gd name="connsiteY17" fmla="*/ 196702 h 892775"/>
              <a:gd name="connsiteX18" fmla="*/ 1409700 w 1857375"/>
              <a:gd name="connsiteY18" fmla="*/ 63352 h 892775"/>
              <a:gd name="connsiteX19" fmla="*/ 1471612 w 1857375"/>
              <a:gd name="connsiteY19" fmla="*/ 1439 h 892775"/>
              <a:gd name="connsiteX20" fmla="*/ 1519237 w 1857375"/>
              <a:gd name="connsiteY20" fmla="*/ 25252 h 892775"/>
              <a:gd name="connsiteX21" fmla="*/ 1557337 w 1857375"/>
              <a:gd name="connsiteY21" fmla="*/ 87164 h 892775"/>
              <a:gd name="connsiteX22" fmla="*/ 1595437 w 1857375"/>
              <a:gd name="connsiteY22" fmla="*/ 187177 h 892775"/>
              <a:gd name="connsiteX23" fmla="*/ 1709737 w 1857375"/>
              <a:gd name="connsiteY23" fmla="*/ 520552 h 892775"/>
              <a:gd name="connsiteX24" fmla="*/ 1800225 w 1857375"/>
              <a:gd name="connsiteY24" fmla="*/ 792014 h 892775"/>
              <a:gd name="connsiteX25" fmla="*/ 1857375 w 1857375"/>
              <a:gd name="connsiteY25" fmla="*/ 877739 h 892775"/>
              <a:gd name="connsiteX0" fmla="*/ 0 w 1800224"/>
              <a:gd name="connsiteY0" fmla="*/ 463402 h 892776"/>
              <a:gd name="connsiteX1" fmla="*/ 123825 w 1800224"/>
              <a:gd name="connsiteY1" fmla="*/ 815827 h 892776"/>
              <a:gd name="connsiteX2" fmla="*/ 204787 w 1800224"/>
              <a:gd name="connsiteY2" fmla="*/ 892027 h 892776"/>
              <a:gd name="connsiteX3" fmla="*/ 295275 w 1800224"/>
              <a:gd name="connsiteY3" fmla="*/ 834877 h 892776"/>
              <a:gd name="connsiteX4" fmla="*/ 395287 w 1800224"/>
              <a:gd name="connsiteY4" fmla="*/ 558652 h 892776"/>
              <a:gd name="connsiteX5" fmla="*/ 485775 w 1800224"/>
              <a:gd name="connsiteY5" fmla="*/ 230039 h 892776"/>
              <a:gd name="connsiteX6" fmla="*/ 571500 w 1800224"/>
              <a:gd name="connsiteY6" fmla="*/ 58589 h 892776"/>
              <a:gd name="connsiteX7" fmla="*/ 633412 w 1800224"/>
              <a:gd name="connsiteY7" fmla="*/ 1439 h 892776"/>
              <a:gd name="connsiteX8" fmla="*/ 690562 w 1800224"/>
              <a:gd name="connsiteY8" fmla="*/ 30014 h 892776"/>
              <a:gd name="connsiteX9" fmla="*/ 747712 w 1800224"/>
              <a:gd name="connsiteY9" fmla="*/ 134789 h 892776"/>
              <a:gd name="connsiteX10" fmla="*/ 809625 w 1800224"/>
              <a:gd name="connsiteY10" fmla="*/ 339577 h 892776"/>
              <a:gd name="connsiteX11" fmla="*/ 885825 w 1800224"/>
              <a:gd name="connsiteY11" fmla="*/ 582464 h 892776"/>
              <a:gd name="connsiteX12" fmla="*/ 966787 w 1800224"/>
              <a:gd name="connsiteY12" fmla="*/ 787252 h 892776"/>
              <a:gd name="connsiteX13" fmla="*/ 1038225 w 1800224"/>
              <a:gd name="connsiteY13" fmla="*/ 882502 h 892776"/>
              <a:gd name="connsiteX14" fmla="*/ 1114425 w 1800224"/>
              <a:gd name="connsiteY14" fmla="*/ 849164 h 892776"/>
              <a:gd name="connsiteX15" fmla="*/ 1181100 w 1800224"/>
              <a:gd name="connsiteY15" fmla="*/ 725339 h 892776"/>
              <a:gd name="connsiteX16" fmla="*/ 1262062 w 1800224"/>
              <a:gd name="connsiteY16" fmla="*/ 458639 h 892776"/>
              <a:gd name="connsiteX17" fmla="*/ 1347787 w 1800224"/>
              <a:gd name="connsiteY17" fmla="*/ 196702 h 892776"/>
              <a:gd name="connsiteX18" fmla="*/ 1409700 w 1800224"/>
              <a:gd name="connsiteY18" fmla="*/ 63352 h 892776"/>
              <a:gd name="connsiteX19" fmla="*/ 1471612 w 1800224"/>
              <a:gd name="connsiteY19" fmla="*/ 1439 h 892776"/>
              <a:gd name="connsiteX20" fmla="*/ 1519237 w 1800224"/>
              <a:gd name="connsiteY20" fmla="*/ 25252 h 892776"/>
              <a:gd name="connsiteX21" fmla="*/ 1557337 w 1800224"/>
              <a:gd name="connsiteY21" fmla="*/ 87164 h 892776"/>
              <a:gd name="connsiteX22" fmla="*/ 1595437 w 1800224"/>
              <a:gd name="connsiteY22" fmla="*/ 187177 h 892776"/>
              <a:gd name="connsiteX23" fmla="*/ 1709737 w 1800224"/>
              <a:gd name="connsiteY23" fmla="*/ 520552 h 892776"/>
              <a:gd name="connsiteX24" fmla="*/ 1800225 w 1800224"/>
              <a:gd name="connsiteY24" fmla="*/ 792014 h 892776"/>
              <a:gd name="connsiteX0" fmla="*/ 0 w 1709737"/>
              <a:gd name="connsiteY0" fmla="*/ 463402 h 892776"/>
              <a:gd name="connsiteX1" fmla="*/ 123825 w 1709737"/>
              <a:gd name="connsiteY1" fmla="*/ 815827 h 892776"/>
              <a:gd name="connsiteX2" fmla="*/ 204787 w 1709737"/>
              <a:gd name="connsiteY2" fmla="*/ 892027 h 892776"/>
              <a:gd name="connsiteX3" fmla="*/ 295275 w 1709737"/>
              <a:gd name="connsiteY3" fmla="*/ 834877 h 892776"/>
              <a:gd name="connsiteX4" fmla="*/ 395287 w 1709737"/>
              <a:gd name="connsiteY4" fmla="*/ 558652 h 892776"/>
              <a:gd name="connsiteX5" fmla="*/ 485775 w 1709737"/>
              <a:gd name="connsiteY5" fmla="*/ 230039 h 892776"/>
              <a:gd name="connsiteX6" fmla="*/ 571500 w 1709737"/>
              <a:gd name="connsiteY6" fmla="*/ 58589 h 892776"/>
              <a:gd name="connsiteX7" fmla="*/ 633412 w 1709737"/>
              <a:gd name="connsiteY7" fmla="*/ 1439 h 892776"/>
              <a:gd name="connsiteX8" fmla="*/ 690562 w 1709737"/>
              <a:gd name="connsiteY8" fmla="*/ 30014 h 892776"/>
              <a:gd name="connsiteX9" fmla="*/ 747712 w 1709737"/>
              <a:gd name="connsiteY9" fmla="*/ 134789 h 892776"/>
              <a:gd name="connsiteX10" fmla="*/ 809625 w 1709737"/>
              <a:gd name="connsiteY10" fmla="*/ 339577 h 892776"/>
              <a:gd name="connsiteX11" fmla="*/ 885825 w 1709737"/>
              <a:gd name="connsiteY11" fmla="*/ 582464 h 892776"/>
              <a:gd name="connsiteX12" fmla="*/ 966787 w 1709737"/>
              <a:gd name="connsiteY12" fmla="*/ 787252 h 892776"/>
              <a:gd name="connsiteX13" fmla="*/ 1038225 w 1709737"/>
              <a:gd name="connsiteY13" fmla="*/ 882502 h 892776"/>
              <a:gd name="connsiteX14" fmla="*/ 1114425 w 1709737"/>
              <a:gd name="connsiteY14" fmla="*/ 849164 h 892776"/>
              <a:gd name="connsiteX15" fmla="*/ 1181100 w 1709737"/>
              <a:gd name="connsiteY15" fmla="*/ 725339 h 892776"/>
              <a:gd name="connsiteX16" fmla="*/ 1262062 w 1709737"/>
              <a:gd name="connsiteY16" fmla="*/ 458639 h 892776"/>
              <a:gd name="connsiteX17" fmla="*/ 1347787 w 1709737"/>
              <a:gd name="connsiteY17" fmla="*/ 196702 h 892776"/>
              <a:gd name="connsiteX18" fmla="*/ 1409700 w 1709737"/>
              <a:gd name="connsiteY18" fmla="*/ 63352 h 892776"/>
              <a:gd name="connsiteX19" fmla="*/ 1471612 w 1709737"/>
              <a:gd name="connsiteY19" fmla="*/ 1439 h 892776"/>
              <a:gd name="connsiteX20" fmla="*/ 1519237 w 1709737"/>
              <a:gd name="connsiteY20" fmla="*/ 25252 h 892776"/>
              <a:gd name="connsiteX21" fmla="*/ 1557337 w 1709737"/>
              <a:gd name="connsiteY21" fmla="*/ 87164 h 892776"/>
              <a:gd name="connsiteX22" fmla="*/ 1595437 w 1709737"/>
              <a:gd name="connsiteY22" fmla="*/ 187177 h 892776"/>
              <a:gd name="connsiteX23" fmla="*/ 1709737 w 1709737"/>
              <a:gd name="connsiteY23" fmla="*/ 520552 h 892776"/>
              <a:gd name="connsiteX0" fmla="*/ 0 w 1595437"/>
              <a:gd name="connsiteY0" fmla="*/ 463402 h 892776"/>
              <a:gd name="connsiteX1" fmla="*/ 123825 w 1595437"/>
              <a:gd name="connsiteY1" fmla="*/ 815827 h 892776"/>
              <a:gd name="connsiteX2" fmla="*/ 204787 w 1595437"/>
              <a:gd name="connsiteY2" fmla="*/ 892027 h 892776"/>
              <a:gd name="connsiteX3" fmla="*/ 295275 w 1595437"/>
              <a:gd name="connsiteY3" fmla="*/ 834877 h 892776"/>
              <a:gd name="connsiteX4" fmla="*/ 395287 w 1595437"/>
              <a:gd name="connsiteY4" fmla="*/ 558652 h 892776"/>
              <a:gd name="connsiteX5" fmla="*/ 485775 w 1595437"/>
              <a:gd name="connsiteY5" fmla="*/ 230039 h 892776"/>
              <a:gd name="connsiteX6" fmla="*/ 571500 w 1595437"/>
              <a:gd name="connsiteY6" fmla="*/ 58589 h 892776"/>
              <a:gd name="connsiteX7" fmla="*/ 633412 w 1595437"/>
              <a:gd name="connsiteY7" fmla="*/ 1439 h 892776"/>
              <a:gd name="connsiteX8" fmla="*/ 690562 w 1595437"/>
              <a:gd name="connsiteY8" fmla="*/ 30014 h 892776"/>
              <a:gd name="connsiteX9" fmla="*/ 747712 w 1595437"/>
              <a:gd name="connsiteY9" fmla="*/ 134789 h 892776"/>
              <a:gd name="connsiteX10" fmla="*/ 809625 w 1595437"/>
              <a:gd name="connsiteY10" fmla="*/ 339577 h 892776"/>
              <a:gd name="connsiteX11" fmla="*/ 885825 w 1595437"/>
              <a:gd name="connsiteY11" fmla="*/ 582464 h 892776"/>
              <a:gd name="connsiteX12" fmla="*/ 966787 w 1595437"/>
              <a:gd name="connsiteY12" fmla="*/ 787252 h 892776"/>
              <a:gd name="connsiteX13" fmla="*/ 1038225 w 1595437"/>
              <a:gd name="connsiteY13" fmla="*/ 882502 h 892776"/>
              <a:gd name="connsiteX14" fmla="*/ 1114425 w 1595437"/>
              <a:gd name="connsiteY14" fmla="*/ 849164 h 892776"/>
              <a:gd name="connsiteX15" fmla="*/ 1181100 w 1595437"/>
              <a:gd name="connsiteY15" fmla="*/ 725339 h 892776"/>
              <a:gd name="connsiteX16" fmla="*/ 1262062 w 1595437"/>
              <a:gd name="connsiteY16" fmla="*/ 458639 h 892776"/>
              <a:gd name="connsiteX17" fmla="*/ 1347787 w 1595437"/>
              <a:gd name="connsiteY17" fmla="*/ 196702 h 892776"/>
              <a:gd name="connsiteX18" fmla="*/ 1409700 w 1595437"/>
              <a:gd name="connsiteY18" fmla="*/ 63352 h 892776"/>
              <a:gd name="connsiteX19" fmla="*/ 1471612 w 1595437"/>
              <a:gd name="connsiteY19" fmla="*/ 1439 h 892776"/>
              <a:gd name="connsiteX20" fmla="*/ 1519237 w 1595437"/>
              <a:gd name="connsiteY20" fmla="*/ 25252 h 892776"/>
              <a:gd name="connsiteX21" fmla="*/ 1557337 w 1595437"/>
              <a:gd name="connsiteY21" fmla="*/ 87164 h 892776"/>
              <a:gd name="connsiteX22" fmla="*/ 1595437 w 1595437"/>
              <a:gd name="connsiteY22" fmla="*/ 187177 h 892776"/>
              <a:gd name="connsiteX0" fmla="*/ 0 w 1557337"/>
              <a:gd name="connsiteY0" fmla="*/ 463402 h 892776"/>
              <a:gd name="connsiteX1" fmla="*/ 123825 w 1557337"/>
              <a:gd name="connsiteY1" fmla="*/ 815827 h 892776"/>
              <a:gd name="connsiteX2" fmla="*/ 204787 w 1557337"/>
              <a:gd name="connsiteY2" fmla="*/ 892027 h 892776"/>
              <a:gd name="connsiteX3" fmla="*/ 295275 w 1557337"/>
              <a:gd name="connsiteY3" fmla="*/ 834877 h 892776"/>
              <a:gd name="connsiteX4" fmla="*/ 395287 w 1557337"/>
              <a:gd name="connsiteY4" fmla="*/ 558652 h 892776"/>
              <a:gd name="connsiteX5" fmla="*/ 485775 w 1557337"/>
              <a:gd name="connsiteY5" fmla="*/ 230039 h 892776"/>
              <a:gd name="connsiteX6" fmla="*/ 571500 w 1557337"/>
              <a:gd name="connsiteY6" fmla="*/ 58589 h 892776"/>
              <a:gd name="connsiteX7" fmla="*/ 633412 w 1557337"/>
              <a:gd name="connsiteY7" fmla="*/ 1439 h 892776"/>
              <a:gd name="connsiteX8" fmla="*/ 690562 w 1557337"/>
              <a:gd name="connsiteY8" fmla="*/ 30014 h 892776"/>
              <a:gd name="connsiteX9" fmla="*/ 747712 w 1557337"/>
              <a:gd name="connsiteY9" fmla="*/ 134789 h 892776"/>
              <a:gd name="connsiteX10" fmla="*/ 809625 w 1557337"/>
              <a:gd name="connsiteY10" fmla="*/ 339577 h 892776"/>
              <a:gd name="connsiteX11" fmla="*/ 885825 w 1557337"/>
              <a:gd name="connsiteY11" fmla="*/ 582464 h 892776"/>
              <a:gd name="connsiteX12" fmla="*/ 966787 w 1557337"/>
              <a:gd name="connsiteY12" fmla="*/ 787252 h 892776"/>
              <a:gd name="connsiteX13" fmla="*/ 1038225 w 1557337"/>
              <a:gd name="connsiteY13" fmla="*/ 882502 h 892776"/>
              <a:gd name="connsiteX14" fmla="*/ 1114425 w 1557337"/>
              <a:gd name="connsiteY14" fmla="*/ 849164 h 892776"/>
              <a:gd name="connsiteX15" fmla="*/ 1181100 w 1557337"/>
              <a:gd name="connsiteY15" fmla="*/ 725339 h 892776"/>
              <a:gd name="connsiteX16" fmla="*/ 1262062 w 1557337"/>
              <a:gd name="connsiteY16" fmla="*/ 458639 h 892776"/>
              <a:gd name="connsiteX17" fmla="*/ 1347787 w 1557337"/>
              <a:gd name="connsiteY17" fmla="*/ 196702 h 892776"/>
              <a:gd name="connsiteX18" fmla="*/ 1409700 w 1557337"/>
              <a:gd name="connsiteY18" fmla="*/ 63352 h 892776"/>
              <a:gd name="connsiteX19" fmla="*/ 1471612 w 1557337"/>
              <a:gd name="connsiteY19" fmla="*/ 1439 h 892776"/>
              <a:gd name="connsiteX20" fmla="*/ 1519237 w 1557337"/>
              <a:gd name="connsiteY20" fmla="*/ 25252 h 892776"/>
              <a:gd name="connsiteX21" fmla="*/ 1557337 w 1557337"/>
              <a:gd name="connsiteY21" fmla="*/ 87164 h 892776"/>
              <a:gd name="connsiteX0" fmla="*/ 0 w 1519237"/>
              <a:gd name="connsiteY0" fmla="*/ 463402 h 892776"/>
              <a:gd name="connsiteX1" fmla="*/ 123825 w 1519237"/>
              <a:gd name="connsiteY1" fmla="*/ 815827 h 892776"/>
              <a:gd name="connsiteX2" fmla="*/ 204787 w 1519237"/>
              <a:gd name="connsiteY2" fmla="*/ 892027 h 892776"/>
              <a:gd name="connsiteX3" fmla="*/ 295275 w 1519237"/>
              <a:gd name="connsiteY3" fmla="*/ 834877 h 892776"/>
              <a:gd name="connsiteX4" fmla="*/ 395287 w 1519237"/>
              <a:gd name="connsiteY4" fmla="*/ 558652 h 892776"/>
              <a:gd name="connsiteX5" fmla="*/ 485775 w 1519237"/>
              <a:gd name="connsiteY5" fmla="*/ 230039 h 892776"/>
              <a:gd name="connsiteX6" fmla="*/ 571500 w 1519237"/>
              <a:gd name="connsiteY6" fmla="*/ 58589 h 892776"/>
              <a:gd name="connsiteX7" fmla="*/ 633412 w 1519237"/>
              <a:gd name="connsiteY7" fmla="*/ 1439 h 892776"/>
              <a:gd name="connsiteX8" fmla="*/ 690562 w 1519237"/>
              <a:gd name="connsiteY8" fmla="*/ 30014 h 892776"/>
              <a:gd name="connsiteX9" fmla="*/ 747712 w 1519237"/>
              <a:gd name="connsiteY9" fmla="*/ 134789 h 892776"/>
              <a:gd name="connsiteX10" fmla="*/ 809625 w 1519237"/>
              <a:gd name="connsiteY10" fmla="*/ 339577 h 892776"/>
              <a:gd name="connsiteX11" fmla="*/ 885825 w 1519237"/>
              <a:gd name="connsiteY11" fmla="*/ 582464 h 892776"/>
              <a:gd name="connsiteX12" fmla="*/ 966787 w 1519237"/>
              <a:gd name="connsiteY12" fmla="*/ 787252 h 892776"/>
              <a:gd name="connsiteX13" fmla="*/ 1038225 w 1519237"/>
              <a:gd name="connsiteY13" fmla="*/ 882502 h 892776"/>
              <a:gd name="connsiteX14" fmla="*/ 1114425 w 1519237"/>
              <a:gd name="connsiteY14" fmla="*/ 849164 h 892776"/>
              <a:gd name="connsiteX15" fmla="*/ 1181100 w 1519237"/>
              <a:gd name="connsiteY15" fmla="*/ 725339 h 892776"/>
              <a:gd name="connsiteX16" fmla="*/ 1262062 w 1519237"/>
              <a:gd name="connsiteY16" fmla="*/ 458639 h 892776"/>
              <a:gd name="connsiteX17" fmla="*/ 1347787 w 1519237"/>
              <a:gd name="connsiteY17" fmla="*/ 196702 h 892776"/>
              <a:gd name="connsiteX18" fmla="*/ 1409700 w 1519237"/>
              <a:gd name="connsiteY18" fmla="*/ 63352 h 892776"/>
              <a:gd name="connsiteX19" fmla="*/ 1471612 w 1519237"/>
              <a:gd name="connsiteY19" fmla="*/ 1439 h 892776"/>
              <a:gd name="connsiteX20" fmla="*/ 1519237 w 1519237"/>
              <a:gd name="connsiteY20" fmla="*/ 25252 h 892776"/>
              <a:gd name="connsiteX0" fmla="*/ 0 w 1471612"/>
              <a:gd name="connsiteY0" fmla="*/ 463052 h 892426"/>
              <a:gd name="connsiteX1" fmla="*/ 123825 w 1471612"/>
              <a:gd name="connsiteY1" fmla="*/ 815477 h 892426"/>
              <a:gd name="connsiteX2" fmla="*/ 204787 w 1471612"/>
              <a:gd name="connsiteY2" fmla="*/ 891677 h 892426"/>
              <a:gd name="connsiteX3" fmla="*/ 295275 w 1471612"/>
              <a:gd name="connsiteY3" fmla="*/ 834527 h 892426"/>
              <a:gd name="connsiteX4" fmla="*/ 395287 w 1471612"/>
              <a:gd name="connsiteY4" fmla="*/ 558302 h 892426"/>
              <a:gd name="connsiteX5" fmla="*/ 485775 w 1471612"/>
              <a:gd name="connsiteY5" fmla="*/ 229689 h 892426"/>
              <a:gd name="connsiteX6" fmla="*/ 571500 w 1471612"/>
              <a:gd name="connsiteY6" fmla="*/ 58239 h 892426"/>
              <a:gd name="connsiteX7" fmla="*/ 633412 w 1471612"/>
              <a:gd name="connsiteY7" fmla="*/ 1089 h 892426"/>
              <a:gd name="connsiteX8" fmla="*/ 690562 w 1471612"/>
              <a:gd name="connsiteY8" fmla="*/ 29664 h 892426"/>
              <a:gd name="connsiteX9" fmla="*/ 747712 w 1471612"/>
              <a:gd name="connsiteY9" fmla="*/ 134439 h 892426"/>
              <a:gd name="connsiteX10" fmla="*/ 809625 w 1471612"/>
              <a:gd name="connsiteY10" fmla="*/ 339227 h 892426"/>
              <a:gd name="connsiteX11" fmla="*/ 885825 w 1471612"/>
              <a:gd name="connsiteY11" fmla="*/ 582114 h 892426"/>
              <a:gd name="connsiteX12" fmla="*/ 966787 w 1471612"/>
              <a:gd name="connsiteY12" fmla="*/ 786902 h 892426"/>
              <a:gd name="connsiteX13" fmla="*/ 1038225 w 1471612"/>
              <a:gd name="connsiteY13" fmla="*/ 882152 h 892426"/>
              <a:gd name="connsiteX14" fmla="*/ 1114425 w 1471612"/>
              <a:gd name="connsiteY14" fmla="*/ 848814 h 892426"/>
              <a:gd name="connsiteX15" fmla="*/ 1181100 w 1471612"/>
              <a:gd name="connsiteY15" fmla="*/ 724989 h 892426"/>
              <a:gd name="connsiteX16" fmla="*/ 1262062 w 1471612"/>
              <a:gd name="connsiteY16" fmla="*/ 458289 h 892426"/>
              <a:gd name="connsiteX17" fmla="*/ 1347787 w 1471612"/>
              <a:gd name="connsiteY17" fmla="*/ 196352 h 892426"/>
              <a:gd name="connsiteX18" fmla="*/ 1409700 w 1471612"/>
              <a:gd name="connsiteY18" fmla="*/ 63002 h 892426"/>
              <a:gd name="connsiteX19" fmla="*/ 1471612 w 1471612"/>
              <a:gd name="connsiteY19" fmla="*/ 1089 h 892426"/>
              <a:gd name="connsiteX0" fmla="*/ 0 w 1409699"/>
              <a:gd name="connsiteY0" fmla="*/ 463052 h 892426"/>
              <a:gd name="connsiteX1" fmla="*/ 123825 w 1409699"/>
              <a:gd name="connsiteY1" fmla="*/ 815477 h 892426"/>
              <a:gd name="connsiteX2" fmla="*/ 204787 w 1409699"/>
              <a:gd name="connsiteY2" fmla="*/ 891677 h 892426"/>
              <a:gd name="connsiteX3" fmla="*/ 295275 w 1409699"/>
              <a:gd name="connsiteY3" fmla="*/ 834527 h 892426"/>
              <a:gd name="connsiteX4" fmla="*/ 395287 w 1409699"/>
              <a:gd name="connsiteY4" fmla="*/ 558302 h 892426"/>
              <a:gd name="connsiteX5" fmla="*/ 485775 w 1409699"/>
              <a:gd name="connsiteY5" fmla="*/ 229689 h 892426"/>
              <a:gd name="connsiteX6" fmla="*/ 571500 w 1409699"/>
              <a:gd name="connsiteY6" fmla="*/ 58239 h 892426"/>
              <a:gd name="connsiteX7" fmla="*/ 633412 w 1409699"/>
              <a:gd name="connsiteY7" fmla="*/ 1089 h 892426"/>
              <a:gd name="connsiteX8" fmla="*/ 690562 w 1409699"/>
              <a:gd name="connsiteY8" fmla="*/ 29664 h 892426"/>
              <a:gd name="connsiteX9" fmla="*/ 747712 w 1409699"/>
              <a:gd name="connsiteY9" fmla="*/ 134439 h 892426"/>
              <a:gd name="connsiteX10" fmla="*/ 809625 w 1409699"/>
              <a:gd name="connsiteY10" fmla="*/ 339227 h 892426"/>
              <a:gd name="connsiteX11" fmla="*/ 885825 w 1409699"/>
              <a:gd name="connsiteY11" fmla="*/ 582114 h 892426"/>
              <a:gd name="connsiteX12" fmla="*/ 966787 w 1409699"/>
              <a:gd name="connsiteY12" fmla="*/ 786902 h 892426"/>
              <a:gd name="connsiteX13" fmla="*/ 1038225 w 1409699"/>
              <a:gd name="connsiteY13" fmla="*/ 882152 h 892426"/>
              <a:gd name="connsiteX14" fmla="*/ 1114425 w 1409699"/>
              <a:gd name="connsiteY14" fmla="*/ 848814 h 892426"/>
              <a:gd name="connsiteX15" fmla="*/ 1181100 w 1409699"/>
              <a:gd name="connsiteY15" fmla="*/ 724989 h 892426"/>
              <a:gd name="connsiteX16" fmla="*/ 1262062 w 1409699"/>
              <a:gd name="connsiteY16" fmla="*/ 458289 h 892426"/>
              <a:gd name="connsiteX17" fmla="*/ 1347787 w 1409699"/>
              <a:gd name="connsiteY17" fmla="*/ 196352 h 892426"/>
              <a:gd name="connsiteX18" fmla="*/ 1409700 w 1409699"/>
              <a:gd name="connsiteY18" fmla="*/ 63002 h 892426"/>
              <a:gd name="connsiteX0" fmla="*/ 0 w 1347786"/>
              <a:gd name="connsiteY0" fmla="*/ 463052 h 892426"/>
              <a:gd name="connsiteX1" fmla="*/ 123825 w 1347786"/>
              <a:gd name="connsiteY1" fmla="*/ 815477 h 892426"/>
              <a:gd name="connsiteX2" fmla="*/ 204787 w 1347786"/>
              <a:gd name="connsiteY2" fmla="*/ 891677 h 892426"/>
              <a:gd name="connsiteX3" fmla="*/ 295275 w 1347786"/>
              <a:gd name="connsiteY3" fmla="*/ 834527 h 892426"/>
              <a:gd name="connsiteX4" fmla="*/ 395287 w 1347786"/>
              <a:gd name="connsiteY4" fmla="*/ 558302 h 892426"/>
              <a:gd name="connsiteX5" fmla="*/ 485775 w 1347786"/>
              <a:gd name="connsiteY5" fmla="*/ 229689 h 892426"/>
              <a:gd name="connsiteX6" fmla="*/ 571500 w 1347786"/>
              <a:gd name="connsiteY6" fmla="*/ 58239 h 892426"/>
              <a:gd name="connsiteX7" fmla="*/ 633412 w 1347786"/>
              <a:gd name="connsiteY7" fmla="*/ 1089 h 892426"/>
              <a:gd name="connsiteX8" fmla="*/ 690562 w 1347786"/>
              <a:gd name="connsiteY8" fmla="*/ 29664 h 892426"/>
              <a:gd name="connsiteX9" fmla="*/ 747712 w 1347786"/>
              <a:gd name="connsiteY9" fmla="*/ 134439 h 892426"/>
              <a:gd name="connsiteX10" fmla="*/ 809625 w 1347786"/>
              <a:gd name="connsiteY10" fmla="*/ 339227 h 892426"/>
              <a:gd name="connsiteX11" fmla="*/ 885825 w 1347786"/>
              <a:gd name="connsiteY11" fmla="*/ 582114 h 892426"/>
              <a:gd name="connsiteX12" fmla="*/ 966787 w 1347786"/>
              <a:gd name="connsiteY12" fmla="*/ 786902 h 892426"/>
              <a:gd name="connsiteX13" fmla="*/ 1038225 w 1347786"/>
              <a:gd name="connsiteY13" fmla="*/ 882152 h 892426"/>
              <a:gd name="connsiteX14" fmla="*/ 1114425 w 1347786"/>
              <a:gd name="connsiteY14" fmla="*/ 848814 h 892426"/>
              <a:gd name="connsiteX15" fmla="*/ 1181100 w 1347786"/>
              <a:gd name="connsiteY15" fmla="*/ 724989 h 892426"/>
              <a:gd name="connsiteX16" fmla="*/ 1262062 w 1347786"/>
              <a:gd name="connsiteY16" fmla="*/ 458289 h 892426"/>
              <a:gd name="connsiteX17" fmla="*/ 1347787 w 1347786"/>
              <a:gd name="connsiteY17" fmla="*/ 196352 h 892426"/>
              <a:gd name="connsiteX0" fmla="*/ 0 w 1262062"/>
              <a:gd name="connsiteY0" fmla="*/ 463052 h 892426"/>
              <a:gd name="connsiteX1" fmla="*/ 123825 w 1262062"/>
              <a:gd name="connsiteY1" fmla="*/ 815477 h 892426"/>
              <a:gd name="connsiteX2" fmla="*/ 204787 w 1262062"/>
              <a:gd name="connsiteY2" fmla="*/ 891677 h 892426"/>
              <a:gd name="connsiteX3" fmla="*/ 295275 w 1262062"/>
              <a:gd name="connsiteY3" fmla="*/ 834527 h 892426"/>
              <a:gd name="connsiteX4" fmla="*/ 395287 w 1262062"/>
              <a:gd name="connsiteY4" fmla="*/ 558302 h 892426"/>
              <a:gd name="connsiteX5" fmla="*/ 485775 w 1262062"/>
              <a:gd name="connsiteY5" fmla="*/ 229689 h 892426"/>
              <a:gd name="connsiteX6" fmla="*/ 571500 w 1262062"/>
              <a:gd name="connsiteY6" fmla="*/ 58239 h 892426"/>
              <a:gd name="connsiteX7" fmla="*/ 633412 w 1262062"/>
              <a:gd name="connsiteY7" fmla="*/ 1089 h 892426"/>
              <a:gd name="connsiteX8" fmla="*/ 690562 w 1262062"/>
              <a:gd name="connsiteY8" fmla="*/ 29664 h 892426"/>
              <a:gd name="connsiteX9" fmla="*/ 747712 w 1262062"/>
              <a:gd name="connsiteY9" fmla="*/ 134439 h 892426"/>
              <a:gd name="connsiteX10" fmla="*/ 809625 w 1262062"/>
              <a:gd name="connsiteY10" fmla="*/ 339227 h 892426"/>
              <a:gd name="connsiteX11" fmla="*/ 885825 w 1262062"/>
              <a:gd name="connsiteY11" fmla="*/ 582114 h 892426"/>
              <a:gd name="connsiteX12" fmla="*/ 966787 w 1262062"/>
              <a:gd name="connsiteY12" fmla="*/ 786902 h 892426"/>
              <a:gd name="connsiteX13" fmla="*/ 1038225 w 1262062"/>
              <a:gd name="connsiteY13" fmla="*/ 882152 h 892426"/>
              <a:gd name="connsiteX14" fmla="*/ 1114425 w 1262062"/>
              <a:gd name="connsiteY14" fmla="*/ 848814 h 892426"/>
              <a:gd name="connsiteX15" fmla="*/ 1181100 w 1262062"/>
              <a:gd name="connsiteY15" fmla="*/ 724989 h 892426"/>
              <a:gd name="connsiteX16" fmla="*/ 1262062 w 1262062"/>
              <a:gd name="connsiteY16" fmla="*/ 458289 h 89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2062" h="892426">
                <a:moveTo>
                  <a:pt x="0" y="463052"/>
                </a:moveTo>
                <a:cubicBezTo>
                  <a:pt x="44847" y="603546"/>
                  <a:pt x="89694" y="744040"/>
                  <a:pt x="123825" y="815477"/>
                </a:cubicBezTo>
                <a:cubicBezTo>
                  <a:pt x="157956" y="886914"/>
                  <a:pt x="176212" y="888502"/>
                  <a:pt x="204787" y="891677"/>
                </a:cubicBezTo>
                <a:cubicBezTo>
                  <a:pt x="233362" y="894852"/>
                  <a:pt x="263525" y="890089"/>
                  <a:pt x="295275" y="834527"/>
                </a:cubicBezTo>
                <a:cubicBezTo>
                  <a:pt x="327025" y="778965"/>
                  <a:pt x="363537" y="659108"/>
                  <a:pt x="395287" y="558302"/>
                </a:cubicBezTo>
                <a:cubicBezTo>
                  <a:pt x="427037" y="457496"/>
                  <a:pt x="456406" y="313033"/>
                  <a:pt x="485775" y="229689"/>
                </a:cubicBezTo>
                <a:cubicBezTo>
                  <a:pt x="515144" y="146345"/>
                  <a:pt x="546894" y="96339"/>
                  <a:pt x="571500" y="58239"/>
                </a:cubicBezTo>
                <a:cubicBezTo>
                  <a:pt x="596106" y="20139"/>
                  <a:pt x="613568" y="5851"/>
                  <a:pt x="633412" y="1089"/>
                </a:cubicBezTo>
                <a:cubicBezTo>
                  <a:pt x="653256" y="-3673"/>
                  <a:pt x="671512" y="7439"/>
                  <a:pt x="690562" y="29664"/>
                </a:cubicBezTo>
                <a:cubicBezTo>
                  <a:pt x="709612" y="51889"/>
                  <a:pt x="727868" y="82845"/>
                  <a:pt x="747712" y="134439"/>
                </a:cubicBezTo>
                <a:cubicBezTo>
                  <a:pt x="767556" y="186033"/>
                  <a:pt x="786606" y="264614"/>
                  <a:pt x="809625" y="339227"/>
                </a:cubicBezTo>
                <a:cubicBezTo>
                  <a:pt x="832644" y="413840"/>
                  <a:pt x="859631" y="507502"/>
                  <a:pt x="885825" y="582114"/>
                </a:cubicBezTo>
                <a:cubicBezTo>
                  <a:pt x="912019" y="656726"/>
                  <a:pt x="941387" y="736896"/>
                  <a:pt x="966787" y="786902"/>
                </a:cubicBezTo>
                <a:cubicBezTo>
                  <a:pt x="992187" y="836908"/>
                  <a:pt x="1013619" y="871833"/>
                  <a:pt x="1038225" y="882152"/>
                </a:cubicBezTo>
                <a:cubicBezTo>
                  <a:pt x="1062831" y="892471"/>
                  <a:pt x="1090613" y="875008"/>
                  <a:pt x="1114425" y="848814"/>
                </a:cubicBezTo>
                <a:cubicBezTo>
                  <a:pt x="1138237" y="822620"/>
                  <a:pt x="1156494" y="790076"/>
                  <a:pt x="1181100" y="724989"/>
                </a:cubicBezTo>
                <a:cubicBezTo>
                  <a:pt x="1205706" y="659902"/>
                  <a:pt x="1234281" y="546395"/>
                  <a:pt x="1262062" y="458289"/>
                </a:cubicBezTo>
              </a:path>
            </a:pathLst>
          </a:custGeom>
          <a:ln cap="rnd">
            <a:gradFill flip="none" rotWithShape="1">
              <a:gsLst>
                <a:gs pos="0">
                  <a:srgbClr val="FF0000"/>
                </a:gs>
                <a:gs pos="100000">
                  <a:schemeClr val="tx2"/>
                </a:gs>
              </a:gsLst>
              <a:lin ang="10800000" scaled="1"/>
              <a:tileRect/>
            </a:gra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3448" tIns="41724" rIns="83448" bIns="41724" rtlCol="0" anchor="ctr"/>
          <a:lstStyle/>
          <a:p>
            <a:pPr algn="ctr"/>
            <a:endParaRPr lang="ru-RU"/>
          </a:p>
        </p:txBody>
      </p:sp>
      <p:sp>
        <p:nvSpPr>
          <p:cNvPr id="172" name="Полилиния 171"/>
          <p:cNvSpPr/>
          <p:nvPr/>
        </p:nvSpPr>
        <p:spPr>
          <a:xfrm>
            <a:off x="6738546" y="3424465"/>
            <a:ext cx="1529326" cy="573831"/>
          </a:xfrm>
          <a:custGeom>
            <a:avLst/>
            <a:gdLst>
              <a:gd name="connsiteX0" fmla="*/ 0 w 2324100"/>
              <a:gd name="connsiteY0" fmla="*/ 463402 h 896999"/>
              <a:gd name="connsiteX1" fmla="*/ 123825 w 2324100"/>
              <a:gd name="connsiteY1" fmla="*/ 815827 h 896999"/>
              <a:gd name="connsiteX2" fmla="*/ 204787 w 2324100"/>
              <a:gd name="connsiteY2" fmla="*/ 892027 h 896999"/>
              <a:gd name="connsiteX3" fmla="*/ 295275 w 2324100"/>
              <a:gd name="connsiteY3" fmla="*/ 834877 h 896999"/>
              <a:gd name="connsiteX4" fmla="*/ 395287 w 2324100"/>
              <a:gd name="connsiteY4" fmla="*/ 558652 h 896999"/>
              <a:gd name="connsiteX5" fmla="*/ 485775 w 2324100"/>
              <a:gd name="connsiteY5" fmla="*/ 230039 h 896999"/>
              <a:gd name="connsiteX6" fmla="*/ 571500 w 2324100"/>
              <a:gd name="connsiteY6" fmla="*/ 58589 h 896999"/>
              <a:gd name="connsiteX7" fmla="*/ 633412 w 2324100"/>
              <a:gd name="connsiteY7" fmla="*/ 1439 h 896999"/>
              <a:gd name="connsiteX8" fmla="*/ 690562 w 2324100"/>
              <a:gd name="connsiteY8" fmla="*/ 30014 h 896999"/>
              <a:gd name="connsiteX9" fmla="*/ 747712 w 2324100"/>
              <a:gd name="connsiteY9" fmla="*/ 134789 h 896999"/>
              <a:gd name="connsiteX10" fmla="*/ 809625 w 2324100"/>
              <a:gd name="connsiteY10" fmla="*/ 339577 h 896999"/>
              <a:gd name="connsiteX11" fmla="*/ 885825 w 2324100"/>
              <a:gd name="connsiteY11" fmla="*/ 582464 h 896999"/>
              <a:gd name="connsiteX12" fmla="*/ 966787 w 2324100"/>
              <a:gd name="connsiteY12" fmla="*/ 787252 h 896999"/>
              <a:gd name="connsiteX13" fmla="*/ 1038225 w 2324100"/>
              <a:gd name="connsiteY13" fmla="*/ 882502 h 896999"/>
              <a:gd name="connsiteX14" fmla="*/ 1114425 w 2324100"/>
              <a:gd name="connsiteY14" fmla="*/ 849164 h 896999"/>
              <a:gd name="connsiteX15" fmla="*/ 1181100 w 2324100"/>
              <a:gd name="connsiteY15" fmla="*/ 725339 h 896999"/>
              <a:gd name="connsiteX16" fmla="*/ 1262062 w 2324100"/>
              <a:gd name="connsiteY16" fmla="*/ 458639 h 896999"/>
              <a:gd name="connsiteX17" fmla="*/ 1347787 w 2324100"/>
              <a:gd name="connsiteY17" fmla="*/ 196702 h 896999"/>
              <a:gd name="connsiteX18" fmla="*/ 1409700 w 2324100"/>
              <a:gd name="connsiteY18" fmla="*/ 63352 h 896999"/>
              <a:gd name="connsiteX19" fmla="*/ 1471612 w 2324100"/>
              <a:gd name="connsiteY19" fmla="*/ 1439 h 896999"/>
              <a:gd name="connsiteX20" fmla="*/ 1519237 w 2324100"/>
              <a:gd name="connsiteY20" fmla="*/ 25252 h 896999"/>
              <a:gd name="connsiteX21" fmla="*/ 1557337 w 2324100"/>
              <a:gd name="connsiteY21" fmla="*/ 87164 h 896999"/>
              <a:gd name="connsiteX22" fmla="*/ 1595437 w 2324100"/>
              <a:gd name="connsiteY22" fmla="*/ 187177 h 896999"/>
              <a:gd name="connsiteX23" fmla="*/ 1709737 w 2324100"/>
              <a:gd name="connsiteY23" fmla="*/ 520552 h 896999"/>
              <a:gd name="connsiteX24" fmla="*/ 1800225 w 2324100"/>
              <a:gd name="connsiteY24" fmla="*/ 792014 h 896999"/>
              <a:gd name="connsiteX25" fmla="*/ 1857375 w 2324100"/>
              <a:gd name="connsiteY25" fmla="*/ 877739 h 896999"/>
              <a:gd name="connsiteX26" fmla="*/ 1900237 w 2324100"/>
              <a:gd name="connsiteY26" fmla="*/ 896789 h 896999"/>
              <a:gd name="connsiteX27" fmla="*/ 1938337 w 2324100"/>
              <a:gd name="connsiteY27" fmla="*/ 882502 h 896999"/>
              <a:gd name="connsiteX28" fmla="*/ 1990725 w 2324100"/>
              <a:gd name="connsiteY28" fmla="*/ 811064 h 896999"/>
              <a:gd name="connsiteX29" fmla="*/ 2033587 w 2324100"/>
              <a:gd name="connsiteY29" fmla="*/ 706289 h 896999"/>
              <a:gd name="connsiteX30" fmla="*/ 2133600 w 2324100"/>
              <a:gd name="connsiteY30" fmla="*/ 396727 h 896999"/>
              <a:gd name="connsiteX31" fmla="*/ 2200275 w 2324100"/>
              <a:gd name="connsiteY31" fmla="*/ 168127 h 896999"/>
              <a:gd name="connsiteX32" fmla="*/ 2262187 w 2324100"/>
              <a:gd name="connsiteY32" fmla="*/ 39539 h 896999"/>
              <a:gd name="connsiteX33" fmla="*/ 2324100 w 2324100"/>
              <a:gd name="connsiteY33" fmla="*/ 10964 h 89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24100" h="896999">
                <a:moveTo>
                  <a:pt x="0" y="463402"/>
                </a:moveTo>
                <a:cubicBezTo>
                  <a:pt x="44847" y="603896"/>
                  <a:pt x="89694" y="744390"/>
                  <a:pt x="123825" y="815827"/>
                </a:cubicBezTo>
                <a:cubicBezTo>
                  <a:pt x="157956" y="887264"/>
                  <a:pt x="176212" y="888852"/>
                  <a:pt x="204787" y="892027"/>
                </a:cubicBezTo>
                <a:cubicBezTo>
                  <a:pt x="233362" y="895202"/>
                  <a:pt x="263525" y="890439"/>
                  <a:pt x="295275" y="834877"/>
                </a:cubicBezTo>
                <a:cubicBezTo>
                  <a:pt x="327025" y="779315"/>
                  <a:pt x="363537" y="659458"/>
                  <a:pt x="395287" y="558652"/>
                </a:cubicBezTo>
                <a:cubicBezTo>
                  <a:pt x="427037" y="457846"/>
                  <a:pt x="456406" y="313383"/>
                  <a:pt x="485775" y="230039"/>
                </a:cubicBezTo>
                <a:cubicBezTo>
                  <a:pt x="515144" y="146695"/>
                  <a:pt x="546894" y="96689"/>
                  <a:pt x="571500" y="58589"/>
                </a:cubicBezTo>
                <a:cubicBezTo>
                  <a:pt x="596106" y="20489"/>
                  <a:pt x="613568" y="6201"/>
                  <a:pt x="633412" y="1439"/>
                </a:cubicBezTo>
                <a:cubicBezTo>
                  <a:pt x="653256" y="-3323"/>
                  <a:pt x="671512" y="7789"/>
                  <a:pt x="690562" y="30014"/>
                </a:cubicBezTo>
                <a:cubicBezTo>
                  <a:pt x="709612" y="52239"/>
                  <a:pt x="727868" y="83195"/>
                  <a:pt x="747712" y="134789"/>
                </a:cubicBezTo>
                <a:cubicBezTo>
                  <a:pt x="767556" y="186383"/>
                  <a:pt x="786606" y="264964"/>
                  <a:pt x="809625" y="339577"/>
                </a:cubicBezTo>
                <a:cubicBezTo>
                  <a:pt x="832644" y="414190"/>
                  <a:pt x="859631" y="507852"/>
                  <a:pt x="885825" y="582464"/>
                </a:cubicBezTo>
                <a:cubicBezTo>
                  <a:pt x="912019" y="657076"/>
                  <a:pt x="941387" y="737246"/>
                  <a:pt x="966787" y="787252"/>
                </a:cubicBezTo>
                <a:cubicBezTo>
                  <a:pt x="992187" y="837258"/>
                  <a:pt x="1013619" y="872183"/>
                  <a:pt x="1038225" y="882502"/>
                </a:cubicBezTo>
                <a:cubicBezTo>
                  <a:pt x="1062831" y="892821"/>
                  <a:pt x="1090613" y="875358"/>
                  <a:pt x="1114425" y="849164"/>
                </a:cubicBezTo>
                <a:cubicBezTo>
                  <a:pt x="1138237" y="822970"/>
                  <a:pt x="1156494" y="790426"/>
                  <a:pt x="1181100" y="725339"/>
                </a:cubicBezTo>
                <a:cubicBezTo>
                  <a:pt x="1205706" y="660252"/>
                  <a:pt x="1234281" y="546745"/>
                  <a:pt x="1262062" y="458639"/>
                </a:cubicBezTo>
                <a:cubicBezTo>
                  <a:pt x="1289843" y="370533"/>
                  <a:pt x="1323181" y="262583"/>
                  <a:pt x="1347787" y="196702"/>
                </a:cubicBezTo>
                <a:cubicBezTo>
                  <a:pt x="1372393" y="130821"/>
                  <a:pt x="1389063" y="95896"/>
                  <a:pt x="1409700" y="63352"/>
                </a:cubicBezTo>
                <a:cubicBezTo>
                  <a:pt x="1430337" y="30808"/>
                  <a:pt x="1453356" y="7789"/>
                  <a:pt x="1471612" y="1439"/>
                </a:cubicBezTo>
                <a:cubicBezTo>
                  <a:pt x="1489868" y="-4911"/>
                  <a:pt x="1504950" y="10965"/>
                  <a:pt x="1519237" y="25252"/>
                </a:cubicBezTo>
                <a:cubicBezTo>
                  <a:pt x="1533524" y="39539"/>
                  <a:pt x="1544637" y="60177"/>
                  <a:pt x="1557337" y="87164"/>
                </a:cubicBezTo>
                <a:cubicBezTo>
                  <a:pt x="1570037" y="114151"/>
                  <a:pt x="1570037" y="114946"/>
                  <a:pt x="1595437" y="187177"/>
                </a:cubicBezTo>
                <a:cubicBezTo>
                  <a:pt x="1620837" y="259408"/>
                  <a:pt x="1675606" y="419746"/>
                  <a:pt x="1709737" y="520552"/>
                </a:cubicBezTo>
                <a:cubicBezTo>
                  <a:pt x="1743868" y="621358"/>
                  <a:pt x="1775619" y="732483"/>
                  <a:pt x="1800225" y="792014"/>
                </a:cubicBezTo>
                <a:cubicBezTo>
                  <a:pt x="1824831" y="851545"/>
                  <a:pt x="1840706" y="860277"/>
                  <a:pt x="1857375" y="877739"/>
                </a:cubicBezTo>
                <a:cubicBezTo>
                  <a:pt x="1874044" y="895201"/>
                  <a:pt x="1886743" y="895995"/>
                  <a:pt x="1900237" y="896789"/>
                </a:cubicBezTo>
                <a:cubicBezTo>
                  <a:pt x="1913731" y="897583"/>
                  <a:pt x="1923256" y="896790"/>
                  <a:pt x="1938337" y="882502"/>
                </a:cubicBezTo>
                <a:cubicBezTo>
                  <a:pt x="1953418" y="868215"/>
                  <a:pt x="1974850" y="840433"/>
                  <a:pt x="1990725" y="811064"/>
                </a:cubicBezTo>
                <a:cubicBezTo>
                  <a:pt x="2006600" y="781695"/>
                  <a:pt x="2009775" y="775345"/>
                  <a:pt x="2033587" y="706289"/>
                </a:cubicBezTo>
                <a:cubicBezTo>
                  <a:pt x="2057399" y="637233"/>
                  <a:pt x="2105819" y="486421"/>
                  <a:pt x="2133600" y="396727"/>
                </a:cubicBezTo>
                <a:cubicBezTo>
                  <a:pt x="2161381" y="307033"/>
                  <a:pt x="2178844" y="227658"/>
                  <a:pt x="2200275" y="168127"/>
                </a:cubicBezTo>
                <a:cubicBezTo>
                  <a:pt x="2221706" y="108596"/>
                  <a:pt x="2241550" y="65733"/>
                  <a:pt x="2262187" y="39539"/>
                </a:cubicBezTo>
                <a:cubicBezTo>
                  <a:pt x="2282825" y="13345"/>
                  <a:pt x="2303462" y="12154"/>
                  <a:pt x="2324100" y="10964"/>
                </a:cubicBezTo>
              </a:path>
            </a:pathLst>
          </a:custGeom>
          <a:ln cap="rnd">
            <a:solidFill>
              <a:schemeClr val="tx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lIns="83448" tIns="41724" rIns="83448" bIns="41724" rtlCol="0" anchor="ctr"/>
          <a:lstStyle/>
          <a:p>
            <a:pPr algn="ctr"/>
            <a:endParaRPr lang="ru-RU"/>
          </a:p>
        </p:txBody>
      </p:sp>
      <p:pic>
        <p:nvPicPr>
          <p:cNvPr id="114" name="Рисунок 113" descr="12078-gerb_volggm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22" y="5715016"/>
            <a:ext cx="1142977" cy="1142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88360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90937E-7 -4.99118E-6 L 0.08495 0.00023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30000" decel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0169E-6 -4.85009E-6 L 0.09185 -4.85009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30000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0169E-6 3.52734E-6 L 0.09185 -0.0011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" y="-6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30000" decel="3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0169E-6 -1.90476E-6 L 0.09185 0.0002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30000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0169E-6 1.04056E-6 L 0.09185 -0.0002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" y="-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30000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90169E-6 -3.52734E-6 L 0.09185 -0.0004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" y="-2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30000" decel="3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0169E-6 -5.82011E-7 L 0.09185 0.00022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45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0568E-6 3.77425E-6 L -0.02996 -0.0008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-4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0568E-6 -2.82187E-6 L -0.02996 -2.82187E-6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0568E-6 5.82011E-7 L -0.02996 -0.00088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-4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0568E-6 3.98589E-6 L -0.02996 -0.00067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-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0568E-6 -2.61023E-6 L -0.02996 -2.61023E-6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0568E-6 7.93651E-7 L -0.02996 0.00022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2796E-6 -9.87654E-7 L -0.02458 -9.87654E-7 " pathEditMode="relative" rAng="0" ptsTypes="AA"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450"/>
                            </p:stCondLst>
                            <p:childTnLst>
                              <p:par>
                                <p:cTn id="9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50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50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50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50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50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50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4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2950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77" presetID="10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150"/>
                            </p:stCondLst>
                            <p:childTnLst>
                              <p:par>
                                <p:cTn id="1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75576E-7 3.43915E-6 L 0.09493 0.00022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7" y="0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63" presetClass="path" presetSubtype="0" accel="30000" decel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283E-6 -4.85009E-6 L 0.09401 -4.85009E-6 " pathEditMode="relative" rAng="0" ptsTypes="AA">
                                      <p:cBhvr>
                                        <p:cTn id="19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0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63" presetClass="path" presetSubtype="0" accel="30000" decel="3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283E-6 1.04056E-6 L 0.09401 -0.0002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3" presetClass="path" presetSubtype="0" accel="30000" decel="3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4.16283E-6 -3.52734E-6 L 0.09401 -0.00044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xit" presetSubtype="8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6" dur="2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9450"/>
                            </p:stCondLst>
                            <p:childTnLst>
                              <p:par>
                                <p:cTn id="2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1644E-6 3.77425E-6 L -0.02351 -0.00067 " pathEditMode="relative" rAng="0" ptsTypes="AA">
                                      <p:cBhvr>
                                        <p:cTn id="23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" y="-44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1644E-6 -2.82187E-6 L -0.02212 -0.01367 " pathEditMode="relative" rAng="0" ptsTypes="AA">
                                      <p:cBhvr>
                                        <p:cTn id="234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" y="-683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1644E-6 5.82011E-7 L -0.02351 -0.0006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" y="-44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1644E-6 3.98589E-6 L -0.02212 -0.01345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" y="-683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1644E-6 -2.61023E-6 L -0.02351 -2.61023E-6 " pathEditMode="relative" rAng="0" ptsTypes="AA">
                                      <p:cBhvr>
                                        <p:cTn id="240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" y="0"/>
                                    </p:animMotion>
                                  </p:childTnLst>
                                </p:cTn>
                              </p:par>
                              <p:par>
                                <p:cTn id="241" presetID="63" presetClass="path" presetSubtype="0" accel="30000" decel="3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31644E-6 7.93651E-7 L -0.02381 -0.01323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661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31951E-6 -4.51499E-6 L -0.02289 -4.51499E-6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1450"/>
                            </p:stCondLst>
                            <p:childTnLst>
                              <p:par>
                                <p:cTn id="24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1000" tmFilter="0, 0; .2, .5; .8, .5; 1, 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500" autoRev="1" fill="hold"/>
                                        <p:tgtEl>
                                          <p:spTgt spid="2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 tmFilter="0, 0; .2, .5; .8, .5; 1, 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500" autoRev="1" fill="hold"/>
                                        <p:tgtEl>
                                          <p:spTgt spid="2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2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 tmFilter="0, 0; .2, .5; .8, .5; 1, 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500" autoRev="1" fill="hold"/>
                                        <p:tgtEl>
                                          <p:spTgt spid="2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 tmFilter="0, 0; .2, .5; .8, .5; 1, 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500" autoRev="1" fill="hold"/>
                                        <p:tgtEl>
                                          <p:spTgt spid="2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 tmFilter="0, 0; .2, .5; .8, .5; 1, 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" dur="500" autoRev="1" fill="hold"/>
                                        <p:tgtEl>
                                          <p:spTgt spid="2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1000" tmFilter="0, 0; .2, .5; .8, .5; 1, 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500" autoRev="1" fill="hold"/>
                                        <p:tgtEl>
                                          <p:spTgt spid="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 tmFilter="0, 0; .2, .5; .8, .5; 1, 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500" autoRev="1" fill="hold"/>
                                        <p:tgtEl>
                                          <p:spTgt spid="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1000" tmFilter="0, 0; .2, .5; .8, .5; 1, 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500" autoRev="1" fill="hold"/>
                                        <p:tgtEl>
                                          <p:spTgt spid="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1000" tmFilter="0, 0; .2, .5; .8, .5; 1, 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500" autoRev="1" fill="hold"/>
                                        <p:tgtEl>
                                          <p:spTgt spid="2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grpId="3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3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3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3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3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24450"/>
                            </p:stCondLst>
                            <p:childTnLst>
                              <p:par>
                                <p:cTn id="30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4950"/>
                            </p:stCondLst>
                            <p:childTnLst>
                              <p:par>
                                <p:cTn id="3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6200"/>
                            </p:stCondLst>
                            <p:childTnLst>
                              <p:par>
                                <p:cTn id="3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27200"/>
                            </p:stCondLst>
                            <p:childTnLst>
                              <p:par>
                                <p:cTn id="32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5655E-7 -8.99471E-7 L 0.08328 0.00022 " pathEditMode="relative" rAng="0" ptsTypes="AA">
                                      <p:cBhvr>
                                        <p:cTn id="330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4" y="0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3" presetClass="path" presetSubtype="0" accel="30000" decel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2826E-6 -4.85009E-6 L 0.08617 -4.85009E-6 " pathEditMode="relative" rAng="0" ptsTypes="AA">
                                      <p:cBhvr>
                                        <p:cTn id="332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1" y="0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63" presetClass="path" presetSubtype="0" accel="30000" decel="3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2826E-6 1.04056E-6 L 0.08617 -0.00022 " pathEditMode="relative" rAng="0" ptsTypes="AA">
                                      <p:cBhvr>
                                        <p:cTn id="334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1" y="-22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63" presetClass="path" presetSubtype="0" accel="30000" decel="3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2826E-6 -3.52734E-6 L 0.08617 -0.00044 " pathEditMode="relative" rAng="0" ptsTypes="AA">
                                      <p:cBhvr>
                                        <p:cTn id="336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1" y="-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85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900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9500"/>
                            </p:stCondLst>
                            <p:childTnLst>
                              <p:par>
                                <p:cTn id="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30500"/>
                            </p:stCondLst>
                            <p:childTnLst>
                              <p:par>
                                <p:cTn id="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31000"/>
                            </p:stCondLst>
                            <p:childTnLst>
                              <p:par>
                                <p:cTn id="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1500"/>
                            </p:stCondLst>
                            <p:childTnLst>
                              <p:par>
                                <p:cTn id="3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225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335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82" presetID="63" presetClass="path" presetSubtype="0" accel="30000" decel="3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4257E-8 9.87654E-7 L -0.01029 0.00882 " pathEditMode="relative" rAng="0" ptsTypes="AA">
                                      <p:cBhvr>
                                        <p:cTn id="383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" y="441"/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63" presetClass="path" presetSubtype="0" accel="3000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4257E-8 -2.20459E-6 L -0.01014 0.00882 " pathEditMode="relative" rAng="0" ptsTypes="AA">
                                      <p:cBhvr>
                                        <p:cTn id="385" dur="1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" y="441"/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63" presetClass="path" presetSubtype="0" accel="30000" decel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14257E-8 4.60317E-6 L -0.01045 0.00859 " pathEditMode="relative" rAng="0" ptsTypes="AA">
                                      <p:cBhvr>
                                        <p:cTn id="38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" y="419"/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35" presetClass="path" presetSubtype="0" accel="51000" decel="49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2581E-6 -7.40741E-7 L -0.01782 -7.40741E-7 " pathEditMode="relative" rAng="0" ptsTypes="AA">
                                      <p:cBhvr>
                                        <p:cTn id="389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6000"/>
                            </p:stCondLst>
                            <p:childTnLst>
                              <p:par>
                                <p:cTn id="39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 tmFilter="0, 0; .2, .5; .8, .5; 1, 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3" dur="500" autoRev="1" fill="hold"/>
                                        <p:tgtEl>
                                          <p:spTgt spid="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1000" tmFilter="0, 0; .2, .5; .8, .5; 1, 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6" dur="500" autoRev="1" fill="hold"/>
                                        <p:tgtEl>
                                          <p:spTgt spid="3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7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1000" tmFilter="0, 0; .2, .5; .8, .5; 1, 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9" dur="500" autoRev="1" fill="hold"/>
                                        <p:tgtEl>
                                          <p:spTgt spid="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1000" tmFilter="0, 0; .2, .5; .8, .5; 1, 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2" dur="500" autoRev="1" fill="hold"/>
                                        <p:tgtEl>
                                          <p:spTgt spid="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1000" tmFilter="0, 0; .2, .5; .8, .5; 1, 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5" dur="500" autoRev="1" fill="hold"/>
                                        <p:tgtEl>
                                          <p:spTgt spid="3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1000" tmFilter="0, 0; .2, .5; .8, .5; 1, 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" dur="500" autoRev="1" fill="hold"/>
                                        <p:tgtEl>
                                          <p:spTgt spid="3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37000"/>
                            </p:stCondLst>
                            <p:childTnLst>
                              <p:par>
                                <p:cTn id="41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4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3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xit" presetSubtype="8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6" dur="37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37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63" presetClass="path" presetSubtype="0" accel="30000" decel="3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00814E-6 -2.13404E-6 L -0.02212 -0.00066 " pathEditMode="relative" rAng="0" ptsTypes="AA">
                                      <p:cBhvr>
                                        <p:cTn id="43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" y="-44"/>
                                    </p:animMotion>
                                  </p:childTnLst>
                                </p:cTn>
                              </p:par>
                              <p:par>
                                <p:cTn id="440" presetID="63" presetClass="path" presetSubtype="0" accel="30000" decel="3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00814E-6 4.67372E-6 L -0.02197 -0.00067 " pathEditMode="relative" rAng="0" ptsTypes="AA">
                                      <p:cBhvr>
                                        <p:cTn id="441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" y="-44"/>
                                    </p:animMotion>
                                  </p:childTnLst>
                                </p:cTn>
                              </p:par>
                              <p:par>
                                <p:cTn id="442" presetID="63" presetClass="path" presetSubtype="0" accel="30000" decel="3000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-3.00814E-6 1.48148E-6 L -0.02227 1.48148E-6 " pathEditMode="relative" rAng="0" ptsTypes="AA">
                                      <p:cBhvr>
                                        <p:cTn id="44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" y="0"/>
                                    </p:animMotion>
                                  </p:childTnLst>
                                </p:cTn>
                              </p:par>
                              <p:par>
                                <p:cTn id="444" presetID="26" presetClass="emph" presetSubtype="0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1000" tmFilter="0, 0; .2, .5; .8, .5; 1, 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500" autoRev="1" fill="hold"/>
                                        <p:tgtEl>
                                          <p:spTgt spid="3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7" presetID="26" presetClass="emph" presetSubtype="0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1000" tmFilter="0, 0; .2, .5; .8, .5; 1, 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9" dur="500" autoRev="1" fill="hold"/>
                                        <p:tgtEl>
                                          <p:spTgt spid="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grpId="3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1000" tmFilter="0, 0; .2, .5; .8, .5; 1, 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500" autoRev="1" fill="hold"/>
                                        <p:tgtEl>
                                          <p:spTgt spid="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3" presetID="26" presetClass="emph" presetSubtype="0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1000" tmFilter="0, 0; .2, .5; .8, .5; 1, 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5" dur="500" autoRev="1" fill="hold"/>
                                        <p:tgtEl>
                                          <p:spTgt spid="3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6" presetID="26" presetClass="emph" presetSubtype="0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1000" tmFilter="0, 0; .2, .5; .8, .5; 1, 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500" autoRev="1" fill="hold"/>
                                        <p:tgtEl>
                                          <p:spTgt spid="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26" presetClass="emph" presetSubtype="0" fill="hold" grpId="2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" dur="1000" tmFilter="0, 0; .2, .5; .8, .5; 1, 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1" dur="500" autoRev="1" fill="hold"/>
                                        <p:tgtEl>
                                          <p:spTgt spid="3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2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0" presetClass="exit" presetSubtype="0" fill="hold" grpId="2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0" presetClass="exit" presetSubtype="0" fill="hold" grpId="3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0" presetClass="exit" presetSubtype="0" fill="hold" grpId="3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0" presetClass="exit" presetSubtype="0" fill="hold" grpId="4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5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0" presetClass="exit" presetSubtype="0" fill="hold" grpId="3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grpId="3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grpId="3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0" grpId="2" animBg="1"/>
      <p:bldP spid="90" grpId="3" animBg="1"/>
      <p:bldP spid="91" grpId="0" animBg="1"/>
      <p:bldP spid="91" grpId="1" animBg="1"/>
      <p:bldP spid="91" grpId="2" animBg="1"/>
      <p:bldP spid="91" grpId="3" animBg="1"/>
      <p:bldP spid="91" grpId="4" animBg="1"/>
      <p:bldP spid="92" grpId="0" animBg="1"/>
      <p:bldP spid="92" grpId="1" animBg="1"/>
      <p:bldP spid="92" grpId="2" animBg="1"/>
      <p:bldP spid="92" grpId="3" animBg="1"/>
      <p:bldP spid="93" grpId="0" animBg="1"/>
      <p:bldP spid="93" grpId="1" animBg="1"/>
      <p:bldP spid="93" grpId="2" animBg="1"/>
      <p:bldP spid="93" grpId="3" animBg="1"/>
      <p:bldP spid="94" grpId="0" animBg="1"/>
      <p:bldP spid="94" grpId="1" animBg="1"/>
      <p:bldP spid="94" grpId="2" animBg="1"/>
      <p:bldP spid="94" grpId="3" animBg="1"/>
      <p:bldP spid="95" grpId="0" animBg="1"/>
      <p:bldP spid="95" grpId="1" animBg="1"/>
      <p:bldP spid="95" grpId="2" animBg="1"/>
      <p:bldP spid="95" grpId="3" animBg="1"/>
      <p:bldP spid="150" grpId="0" animBg="1"/>
      <p:bldP spid="150" grpId="1" animBg="1"/>
      <p:bldP spid="150" grpId="2" animBg="1"/>
      <p:bldP spid="150" grpId="3" animBg="1"/>
      <p:bldP spid="152" grpId="0" animBg="1"/>
      <p:bldP spid="152" grpId="1" animBg="1"/>
      <p:bldP spid="152" grpId="2" animBg="1"/>
      <p:bldP spid="152" grpId="3" animBg="1"/>
      <p:bldP spid="153" grpId="0" animBg="1"/>
      <p:bldP spid="153" grpId="1" animBg="1"/>
      <p:bldP spid="153" grpId="2" animBg="1"/>
      <p:bldP spid="153" grpId="3" animBg="1"/>
      <p:bldP spid="155" grpId="0" animBg="1"/>
      <p:bldP spid="155" grpId="1" animBg="1"/>
      <p:bldP spid="155" grpId="2" animBg="1"/>
      <p:bldP spid="155" grpId="3" animBg="1"/>
      <p:bldP spid="156" grpId="0" animBg="1"/>
      <p:bldP spid="156" grpId="1" animBg="1"/>
      <p:bldP spid="156" grpId="2" animBg="1"/>
      <p:bldP spid="156" grpId="3" animBg="1"/>
      <p:bldP spid="159" grpId="0" animBg="1"/>
      <p:bldP spid="159" grpId="1" animBg="1"/>
      <p:bldP spid="159" grpId="2" animBg="1"/>
      <p:bldP spid="159" grpId="3" animBg="1"/>
      <p:bldP spid="257" grpId="0" animBg="1"/>
      <p:bldP spid="257" grpId="1" animBg="1"/>
      <p:bldP spid="257" grpId="2" animBg="1"/>
      <p:bldP spid="278" grpId="0" animBg="1"/>
      <p:bldP spid="278" grpId="1" animBg="1"/>
      <p:bldP spid="278" grpId="2" animBg="1"/>
      <p:bldP spid="278" grpId="3" animBg="1"/>
      <p:bldP spid="279" grpId="0" animBg="1"/>
      <p:bldP spid="279" grpId="1" animBg="1"/>
      <p:bldP spid="279" grpId="2" animBg="1"/>
      <p:bldP spid="279" grpId="3" animBg="1"/>
      <p:bldP spid="279" grpId="4" animBg="1"/>
      <p:bldP spid="280" grpId="0" animBg="1"/>
      <p:bldP spid="280" grpId="1" animBg="1"/>
      <p:bldP spid="280" grpId="2" animBg="1"/>
      <p:bldP spid="280" grpId="3" animBg="1"/>
      <p:bldP spid="281" grpId="0" animBg="1"/>
      <p:bldP spid="281" grpId="1" animBg="1"/>
      <p:bldP spid="281" grpId="2" animBg="1"/>
      <p:bldP spid="281" grpId="3" animBg="1"/>
      <p:bldP spid="282" grpId="0" animBg="1"/>
      <p:bldP spid="282" grpId="1" animBg="1"/>
      <p:bldP spid="282" grpId="2" animBg="1"/>
      <p:bldP spid="282" grpId="3" animBg="1"/>
      <p:bldP spid="283" grpId="0" animBg="1"/>
      <p:bldP spid="283" grpId="1" animBg="1"/>
      <p:bldP spid="283" grpId="2" animBg="1"/>
      <p:bldP spid="283" grpId="3" animBg="1"/>
      <p:bldP spid="284" grpId="0" animBg="1"/>
      <p:bldP spid="284" grpId="1" animBg="1"/>
      <p:bldP spid="284" grpId="2" animBg="1"/>
      <p:bldP spid="284" grpId="3" animBg="1"/>
      <p:bldP spid="285" grpId="0" animBg="1"/>
      <p:bldP spid="285" grpId="1" animBg="1"/>
      <p:bldP spid="285" grpId="2" animBg="1"/>
      <p:bldP spid="285" grpId="3" animBg="1"/>
      <p:bldP spid="286" grpId="0" animBg="1"/>
      <p:bldP spid="286" grpId="1" animBg="1"/>
      <p:bldP spid="286" grpId="2" animBg="1"/>
      <p:bldP spid="286" grpId="3" animBg="1"/>
      <p:bldP spid="296" grpId="0" animBg="1"/>
      <p:bldP spid="296" grpId="1" animBg="1"/>
      <p:bldP spid="296" grpId="2" animBg="1"/>
      <p:bldP spid="319" grpId="0" animBg="1"/>
      <p:bldP spid="319" grpId="1" animBg="1"/>
      <p:bldP spid="319" grpId="2" animBg="1"/>
      <p:bldP spid="319" grpId="3" animBg="1"/>
      <p:bldP spid="320" grpId="0" animBg="1"/>
      <p:bldP spid="320" grpId="1" animBg="1"/>
      <p:bldP spid="320" grpId="2" animBg="1"/>
      <p:bldP spid="320" grpId="3" animBg="1"/>
      <p:bldP spid="320" grpId="4" animBg="1"/>
      <p:bldP spid="321" grpId="0" animBg="1"/>
      <p:bldP spid="321" grpId="1" animBg="1"/>
      <p:bldP spid="321" grpId="2" animBg="1"/>
      <p:bldP spid="321" grpId="3" animBg="1"/>
      <p:bldP spid="322" grpId="0" animBg="1"/>
      <p:bldP spid="322" grpId="1" animBg="1"/>
      <p:bldP spid="322" grpId="2" animBg="1"/>
      <p:bldP spid="322" grpId="3" animBg="1"/>
      <p:bldP spid="323" grpId="0" animBg="1"/>
      <p:bldP spid="323" grpId="1" animBg="1"/>
      <p:bldP spid="323" grpId="2" animBg="1"/>
      <p:bldP spid="323" grpId="3" animBg="1"/>
      <p:bldP spid="324" grpId="0" animBg="1"/>
      <p:bldP spid="324" grpId="1" animBg="1"/>
      <p:bldP spid="324" grpId="2" animBg="1"/>
      <p:bldP spid="325" grpId="0" animBg="1"/>
      <p:bldP spid="325" grpId="1" animBg="1"/>
      <p:bldP spid="325" grpId="2" animBg="1"/>
      <p:bldP spid="326" grpId="0" animBg="1"/>
      <p:bldP spid="326" grpId="1" animBg="1"/>
      <p:bldP spid="326" grpId="2" animBg="1"/>
      <p:bldP spid="326" grpId="3" animBg="1"/>
      <p:bldP spid="327" grpId="0" animBg="1"/>
      <p:bldP spid="327" grpId="1" animBg="1"/>
      <p:bldP spid="327" grpId="2" animBg="1"/>
      <p:bldP spid="328" grpId="0" animBg="1"/>
      <p:bldP spid="328" grpId="1" animBg="1"/>
      <p:bldP spid="328" grpId="2" animBg="1"/>
      <p:bldP spid="328" grpId="3" animBg="1"/>
      <p:bldP spid="329" grpId="0" animBg="1"/>
      <p:bldP spid="329" grpId="1" animBg="1"/>
      <p:bldP spid="329" grpId="2" animBg="1"/>
      <p:bldP spid="329" grpId="3" animBg="1"/>
      <p:bldP spid="330" grpId="0" animBg="1"/>
      <p:bldP spid="330" grpId="1" animBg="1"/>
      <p:bldP spid="330" grpId="2" animBg="1"/>
      <p:bldP spid="330" grpId="3" animBg="1"/>
      <p:bldP spid="348" grpId="0" animBg="1"/>
      <p:bldP spid="348" grpId="1" animBg="1"/>
      <p:bldP spid="348" grpId="2" animBg="1"/>
      <p:bldP spid="352" grpId="0" animBg="1"/>
      <p:bldP spid="352" grpId="1" animBg="1"/>
      <p:bldP spid="352" grpId="2" animBg="1"/>
      <p:bldP spid="14" grpId="0" animBg="1"/>
      <p:bldP spid="14" grpId="1" animBg="1"/>
      <p:bldP spid="163" grpId="0" animBg="1"/>
      <p:bldP spid="163" grpId="1" animBg="1"/>
      <p:bldP spid="172" grpId="0" animBg="1"/>
      <p:bldP spid="172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ЛЕЧЕНИЕ КОГНИТИВНЫХ РАССТРОЙСТВ ПРИ БА</a:t>
            </a:r>
            <a:b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NMDA</a:t>
            </a:r>
            <a:r>
              <a:rPr lang="ru-RU" sz="3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-антагонисты</a:t>
            </a:r>
            <a:r>
              <a:rPr lang="ru-RU" sz="3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31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Воздействие на </a:t>
            </a:r>
            <a:r>
              <a:rPr lang="ru-RU" sz="40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глутаматергическую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эксайтотоксичность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Мемантина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гидрохлорид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58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</a:rPr>
              <a:t>ЛЕЧЕНИЕ КОГНИТИВНЫХ РАССТРОЙСТВ ПРИ БА</a:t>
            </a:r>
            <a:br>
              <a:rPr lang="ru-RU" sz="2200" b="1" dirty="0" smtClean="0">
                <a:latin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</a:rPr>
              <a:t>NMDA –</a:t>
            </a:r>
            <a:r>
              <a:rPr lang="ru-RU" sz="1800" b="1" dirty="0" smtClean="0">
                <a:latin typeface="Times New Roman" pitchFamily="18" charset="0"/>
              </a:rPr>
              <a:t>антагонисты</a:t>
            </a:r>
            <a:br>
              <a:rPr lang="ru-RU" sz="1800" b="1" dirty="0" smtClean="0">
                <a:latin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endParaRPr lang="ru-RU" dirty="0"/>
          </a:p>
        </p:txBody>
      </p:sp>
      <p:sp>
        <p:nvSpPr>
          <p:cNvPr id="4" name="Text Box 19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935480"/>
            <a:ext cx="8229600" cy="3490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None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ТОКСИЧЕСКОЕ ДЕЙСТВИЕ БЕТА-АМИЛОИДА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None/>
              <a:defRPr/>
            </a:pPr>
            <a:endParaRPr lang="ru-RU" sz="16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None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ОСВОБОЖДЕНИЕ ГЛУТАМАТА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None/>
              <a:defRPr/>
            </a:pPr>
            <a:endParaRPr lang="ru-RU" sz="16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None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Активация </a:t>
            </a:r>
            <a:r>
              <a:rPr lang="en-US" sz="1600" b="1" dirty="0" smtClean="0">
                <a:solidFill>
                  <a:srgbClr val="FFFF00"/>
                </a:solidFill>
                <a:latin typeface="Times New Roman" pitchFamily="18" charset="0"/>
              </a:rPr>
              <a:t> NMDA-</a:t>
            </a: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рецепторов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None/>
              <a:defRPr/>
            </a:pPr>
            <a:endParaRPr lang="ru-RU" sz="16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None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Нарушение гомеостаза кальция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None/>
              <a:defRPr/>
            </a:pPr>
            <a:endParaRPr lang="ru-RU" sz="16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None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Структурное поражение нейрона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None/>
              <a:defRPr/>
            </a:pPr>
            <a:endParaRPr lang="ru-RU" sz="16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buNone/>
              <a:defRPr/>
            </a:pPr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</a:rPr>
              <a:t>Гибель клетки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359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5000"/>
              </a:spcBef>
              <a:buClr>
                <a:schemeClr val="accent2"/>
              </a:buClr>
            </a:pP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29124" y="2714620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429124" y="3214686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429124" y="3786190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429124" y="4286256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429124" y="4857760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214686"/>
            <a:ext cx="32167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Блокатор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NMDA-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рецепторов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14678" y="3214686"/>
            <a:ext cx="1143008" cy="3417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Нормальная </a:t>
            </a:r>
            <a:r>
              <a:rPr lang="ru-RU" sz="3600" dirty="0" err="1" smtClean="0">
                <a:latin typeface="+mn-lt"/>
              </a:rPr>
              <a:t>глутаматергическая</a:t>
            </a:r>
            <a:r>
              <a:rPr lang="ru-RU" sz="3600" dirty="0" smtClean="0">
                <a:latin typeface="+mn-lt"/>
              </a:rPr>
              <a:t> передача</a:t>
            </a:r>
            <a:endParaRPr lang="ru-RU" sz="3600" dirty="0">
              <a:latin typeface="+mn-lt"/>
            </a:endParaRPr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8947"/>
            <a:ext cx="8229600" cy="3981869"/>
          </a:xfr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5857894"/>
            <a:ext cx="1000100" cy="100010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Нарушение </a:t>
            </a:r>
            <a:r>
              <a:rPr lang="ru-RU" sz="3600" dirty="0" err="1" smtClean="0">
                <a:latin typeface="+mn-lt"/>
              </a:rPr>
              <a:t>глутаматергической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нейротрансмиссии</a:t>
            </a:r>
            <a:endParaRPr lang="ru-RU" sz="3600" dirty="0">
              <a:latin typeface="+mn-lt"/>
            </a:endParaRPr>
          </a:p>
        </p:txBody>
      </p:sp>
      <p:pic>
        <p:nvPicPr>
          <p:cNvPr id="4" name="Содержимое 3" descr="Рисунок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4089"/>
            <a:ext cx="8229600" cy="4291584"/>
          </a:xfr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5338" y="5929332"/>
            <a:ext cx="928662" cy="92866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+mn-lt"/>
              </a:rPr>
              <a:t>Механизм действия </a:t>
            </a:r>
            <a:r>
              <a:rPr lang="ru-RU" sz="3600" dirty="0" err="1" smtClean="0">
                <a:latin typeface="+mn-lt"/>
              </a:rPr>
              <a:t>мемантина</a:t>
            </a:r>
            <a:r>
              <a:rPr lang="ru-RU" sz="3600" dirty="0" smtClean="0">
                <a:latin typeface="+mn-lt"/>
              </a:rPr>
              <a:t> гидрохлорида</a:t>
            </a:r>
            <a:endParaRPr lang="ru-RU" sz="3600" dirty="0">
              <a:latin typeface="+mn-lt"/>
            </a:endParaRPr>
          </a:p>
        </p:txBody>
      </p:sp>
      <p:pic>
        <p:nvPicPr>
          <p:cNvPr id="4" name="Содержимое 3" descr="Рисунок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7889"/>
            <a:ext cx="8229600" cy="4283984"/>
          </a:xfr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5857894"/>
            <a:ext cx="1000100" cy="100010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ПОВЕДЕНЧЕСКИХ РАССТРОЙСТВ</a:t>
            </a:r>
            <a:b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31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Возбуждение, агрессия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Базисные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антидементные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средства;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«Мягкие» антидепрессанты с седативным действием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миртазапин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тразодон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514350" indent="-514350">
              <a:buAutoNum type="arabicParenR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Нормотимики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карбамазепин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514350" indent="-514350">
              <a:buAutoNum type="arabi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неэффективности п. 1-3 - нейролептики.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58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ПСИХОТИЧЕСКИХ РАССТРОЙСТВ, ВОЗБУЖДЕНИЯ И АГРЕССИИ</a:t>
            </a:r>
            <a:b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31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Атипичные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нейролептики:</a:t>
            </a:r>
          </a:p>
          <a:p>
            <a:pPr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Рисперидон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0,5 мг на ночь, далее увеличение дозы с интервалами в 1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до 1-2 мг/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Кветиапин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25 мг на ночь, далее увеличение дозы каждые 3-5 дней до 50-200 мг/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Оланзапин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2,5 мг на ночь, при необходимости увеличение дозы, но не выше 5 мг/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6357950" y="2428868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58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Эпидемиология болезни Альцгеймера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настоящее время в мире насчитывается более 36 млн. больных болезнью Альцгеймера;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БА с ранним началом </a:t>
            </a:r>
            <a:r>
              <a:rPr lang="ru-RU" dirty="0" smtClean="0"/>
              <a:t>(от 75 до 85%) начинается в возрасте от 45 до 65 лет, однако возможно более раннее начало (около 40 лет);</a:t>
            </a:r>
          </a:p>
          <a:p>
            <a:r>
              <a:rPr lang="ru-RU" dirty="0" smtClean="0"/>
              <a:t>Средний возраст пациентов с БА с ранним началом 54-56 лет.</a:t>
            </a:r>
          </a:p>
          <a:p>
            <a:r>
              <a:rPr lang="ru-RU" dirty="0" smtClean="0">
                <a:solidFill>
                  <a:schemeClr val="accent5"/>
                </a:solidFill>
              </a:rPr>
              <a:t>Сенильный вариант БА </a:t>
            </a:r>
            <a:r>
              <a:rPr lang="ru-RU" dirty="0" smtClean="0"/>
              <a:t>(75-85% случаев) начинается в возрасте 65-85 лет.</a:t>
            </a:r>
          </a:p>
          <a:p>
            <a:endParaRPr lang="ru-RU" dirty="0"/>
          </a:p>
        </p:txBody>
      </p:sp>
      <p:pic>
        <p:nvPicPr>
          <p:cNvPr id="4" name="Рисунок 3" descr="12078-gerb_volgg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ПСИХОТИЧЕСКИХ РАССТРОЙСТВ, ВОЗБУЖДЕНИЯ И АГРЕССИИ</a:t>
            </a:r>
            <a:b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31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Типичные нейролептики:</a:t>
            </a:r>
          </a:p>
          <a:p>
            <a:pPr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Галоперидол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0,5 мг/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далее увеличение дозы с интервалом 5-7 дней максимально до 1,5 мг/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Перициазин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3 мг/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далее увеличение дозы с интервалом 5-7 дней до 5-10 мг/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Хлорпротиксен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7,5 мг на ночь, далее до 45 мг/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58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ЛЕЧЕНИЕ ПСИХОТИЧЕСКИХ РАССТРОЙСТВ </a:t>
            </a:r>
            <a:br>
              <a:rPr lang="ru-RU" sz="31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3100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степени риска возникновения осложнений </a:t>
            </a: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антипсихотики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делятся на:</a:t>
            </a:r>
          </a:p>
          <a:p>
            <a:pPr>
              <a:buNone/>
            </a:pPr>
            <a:r>
              <a:rPr lang="ru-RU" sz="28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Низкий риск –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коррекция дозы не требуется.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Амисульприд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сульпирид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рисперидон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арипипразол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Умеренный риск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необходима коррекция дозы.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Кветиапин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оланзапин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хлорпротиксен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перфеназин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галоперидол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трифлуоперазин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rgbClr val="99FF99"/>
                </a:solidFill>
                <a:latin typeface="Times New Roman" pitchFamily="18" charset="0"/>
                <a:cs typeface="Times New Roman" pitchFamily="18" charset="0"/>
              </a:rPr>
              <a:t>Высокий риск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(только при отсутствии альтернативы)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Клозапин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хлорпромазин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тиоридазин.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307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7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8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58" name="AutoShape 2" descr="data:image/jpeg;base64,/9j/4AAQSkZJRgABAQAAAQABAAD/2wCEAAkGBxQSEhQUEhQUFhQWGBQXFhcXGRUXFRcYGBYXGBUYFxgYHSggGBolHBcWITEhJiorLi4uGSAzODMsNygtLisBCgoKBQUFDgUFDisZExkrKysrKysrKysrKysrKysrKysrKysrKysrKysrKysrKysrKysrKysrKysrKysrKysrK//AABEIAOwA1QMBIgACEQEDEQH/xAAbAAABBQEBAAAAAAAAAAAAAAAAAQIEBQYDB//EAEQQAAIBAwIDBQUECAUDBAMBAAECEQADIRIxBEFRBQYTImEycYGRoUKxwfAHFCMzUnLR4WKCkqLxQ7LCJFNjkzSDsxX/xAAUAQEAAAAAAAAAAAAAAAAAAAAA/8QAFBEBAAAAAAAAAAAAAAAAAAAAAP/aAAwDAQACEQMRAD8A9voopaBKKz/fLimt2SUZlOm4ZVipkISNqyHdXtC7e4jRcvXyuhzi7cGQVjIYHmaD0+lqkXgk/wDc4j/7rp+hanLZt+ILQv39ZUvp8Rj5QQJPxP0NBcUVW3OzSPZvX/8AXP3is33p4u/w9sMl66CXVZJUiDM7r6UG2oryrge9HFNeVPHYqZ5Wv4Sdyk8q0nZXat57yIbpIltQYW4wmoZVZ6c6DY0VDa+4ZVlPNPWMCetPGuZ1JtEZj3770EmioqXmLMPJ5YzmDI5UtsXBMshyTmcelBJoqJZuu6yNImY3npSvcdFk6DAE7yeVBKoqO/i4jQMid8jmNqh9q9oPZRmKphLjAgt9hS22n0oLSivI7Pa94b8Re5DNy56Z3rsvb3EKf/yLsfAzmOdB6tRXmZ7zcUB+/b4paOf9M0xu93Fj/rL/APWh+4UHp9FY7ut3i4i8LrXdDogTKroMsT6kHA+talrlzEJGROQccxQSKKjtxBBAKGTMZHLel8R59jEdRM0HeikQ4yIPSigWg0UUGU/SC0WD/Lc/7axPdFwnEFskLaunGT7VvYdfStr+kM/sD/Lc+4V512Z4niMbd3wtNt2ZtOokBklQORJiIz86Dr2j3qvNxXi2CyqoCop2K7trWYMk/d0mot3tvikvNfLPbunMkR5eShSMoI5yK2ndzuvw8I3ETcut5vbhRMHyhWBceZZbI83LNU36RuB8K5bIua1ZToUhfIAAGzsQcEc5k0HpPAdr2roJW4p0nSxnAIjr796of0jR+rWzIzet56+V6817BKm4ocWSORukC2m3mYQNY3hZ9+K3ffLycFaXWXi7b8zZLSl0zjAHQDlQYvs5f/ULnk2/uP8AatZ2FZLcSgENBZtJ2jSOu4nVmsfws+KY/wDbfPL2T9a1/YcniVgHAM6Z1EbkCIxBHzoNsVAYKbFuTMezy+FL+r+afCSIiPLEzvtTB4ciUu6sxm5PrHmojz+ze0wOdzeTJ9rpFA5ACWAsJK7+zzz0pLXDETNlDkkZXA5DblSq9uTAvTiY8Un0mKZYuYOvx5kxi77PLYUDtIdPLZGQYMqI5U3QEQarEwF1GUycDaetKXTQfDN7Y6YF2Pujek1LpGtruwmVuRPxWN6Bb1o402GEEE+a3kDce1VJ3w4hU4Zv2LIzaVBJU/aGoeVj9mau7tz2dLXtxqlW25/ZrLd/7y6LSguSWY+cECAIO4GfMKDGrv8AfUhTgb7Zg7f33qMBk7fncV1FwRk7+73fn3UDr8jA/POorZ3/ADn19K73SQAf6dPvz9KjBuu2fWg3ncmwi8MXcXGDuTqBYLCwgGGE+ZT860l+3OnSt4eZZ8z+zzHtVU937aLwllWusoKKzLC6ZY6z9j+Ik71a3eIjTpvOfMAZCYHM+xQdGW3KgrenOnzXJ9Y83Sl0+ba/pjq+8/zTTdSEgm+ZWYP7Pnv9igcUNenx8RM/s9529npQWNrYb/GZ+M0lLaMgQdWN8Z9cYpKB4opaSgx/6RXi1H+C5/41g+wrRe4w0liEJCkeQkOhBuHkikBuUlQOcVu/0h/u8/wXPvWvPeA7RNnxNI81y2UB5KCylj6mMD1NB6ZxHGW7dsvcCpZS0sOSrlyy+yowdYMgHIM/LyjtrtF+Ju62EQNKrnyqOs5nmTzkmu/YaqnFW7l62xsyZ8pOCpAIOJgmZ9JFRO17y3L1x7a6ULEqDkxsJzvtmfxkJXd4W1vJ4qF1OkackjcA6R7QB5e/etZ3vsC3w6KkhfGQhfsr5Ls6eYHptSd1uMClrT2ls3EAmBpkes5BzzJmuvfN/wBjb9bq8/8A47tBlezVi/7kP3/TnWr7t3YvIdRXytJgSPZnBG9ZXswjx+nkPrzFbDutdIvrpKiRdGcwCymcEdKDVa0LA+OZEgYXnv8AZp44rzEeNiAQSFyZMjajibhSLly7aUKCMggZ/wA2+KouJ77KrQoLr/EFIneYDNMUF4l1ASfHEtkyF6RSWeNkea8q5I2X4GuPYfaK3w7W2XUSCysIZcQJAPpvP3VO4e7cdSRoGSNm5EjrQRzfCIQt9TpGB5ZPQUrXgyw19MwSPKPXr1rsA9q39ghR/inFOvWrjrHkEwftcjPSgj3eOiIv2zJg+zgdd6w/fzitV5FFxX0pMgCPMxkYJEwoPxr0G9ddSo0odRgZPQn+H0rzHvhe18XdnT5YXERhRjIE51fMUFJBM7/WP7VItWyByyKaAZPLP9PurqyDf4gz9fuoOVw9RnfHw/qKivkQJkiPngfOakO2fjJ59BXTsbN+1GYuKY6hfM30U0Hq2hmthTcsgQuApkRBA9v06V3u8RcXT57RkgbNieft1yu8KXXy2razBkETuD/BXS4gWAbFvzGBkb/6aB5VyynXalZ5HnE/apRffVp/Z7TOY3iuX6odSnwrYAmQCMzt9mn+GpbT4KzE/Z2PwoJy7CYn02ootiABEY26elJQOFLSCigx36QWhP8AI31Zf6Vje7XCJce6XQuUSVAMGSd+c7dD7jWw/SEfKfRPvbp8KwXYfZZ4q6EXTOkt5oYAD+8fmKDTdmdgvfxBS0wy+BKmJ0ARmMCRiSc4nmvcK5b4jUFS5YBZgGYhmGk6UIC7zGfjnaqftXuxc4fLqhDEKpXmx2EEAzg0dr9gPw37xFKnZwF0+4kjymg9N7IKW10agsQAhwygYCiSSV3jJ5xisT3itPdbTaGpDfdkWfMAqsjmDjRqM7iNQ64zlsjG0b7Y+71FXHZ3FcSiKyobiIumSp9kNJhhgzzOdhvFAzh+yL6P4hQmVjy6SQcQSBmPdVx2LxaWryi5AlHUC7Ntd0O7LHI7VE4PvSC8XAAp2idS84YcxncCfSrbhO2bVwlVfPQys5IETvMf8UErj+x/11wUuWktooH7P9qNZJJ20wY01Rd4e7rcKqv4mtWOk40kE7czOx51ouzODXxXuE6ToIUgYGsRqwAZGg84iIjep3D9kN+rNae6SWA8+q7cxOCDddjkevOg834C94d1GGkhWXVqAgqSAwPKCK9Qt2ldSRYt8x9ncYPKvNu8fDpautbRSAkqxJEtGQd8Eg7432xmx7P4njLahgWdDnQztqzzBMMDmcnlsaDbDhltpLWFOkeZvJJ6nrS3eEBHlsAGQZldufOoXZPaNq/YDnxdtNwE3DDD2g0GP7EVNvwQNHjgys5uxE53PSgR7FsQDYPmMDzDf/VXlfFXg9126sxA3gFiRz9a9N7Xvolp3m9KI7LJujKqSNzXlKf1zj3fGgexgmBPr8z+JrqqEgnpt61w1ROema6hiOmPdv8AD4UHNm2HQn5/81ad0rQ/WkLAlUW45AidOgrIzjLiqi8wjG88setaLuGiG7dLkhRbglQT7TLEwpx5DvQbu7ZkeS3dBkZLDaRP2+ldHCArNu7JML5hv/rpl28ABpe7uo9ltpz9jpTjctyJuXJBxIO/pKUDja8w8l7TBnzc8R9v304W01Hy3g0CfM0xy2amfrI1AC6+mCSSIzIgZX308PbkkXmkwDleUxuvvoJ9sYG+w33+PrRS29hmcDPX1ooFpaSigz3eC7YF0C87KdKkBVuNI1NMlFMZiufBdqcFbjQxnInw708p3T0FQe+Ym+uP+mvpu7/0FZxrTCMifdI+kelBubvbPCvplz5WDDyXRnl9n1p9/tjhWBDNI5ylz8VrBT1g89tP3kz9K6YPNhidiBMdYiaDU2xwIzg+9LhHyKxVh/8A7HDbax/pefurC6vf6yCBj1jI+B+FP3G5J35Rz5f3+VBI7a4ThvG8SwQQ6sLigELMpBgiBI5c499cOyOyrV19LM1vSrkMu+pWQL5YjYk4jlmmgkid9sjb4VYd10/9TqDKh8NzLbb2169M0CLwi2HXx7rvaE6WtypP+ByYKgAEjScZyJqws97rcm3ZtuLVsS1zDFFJwRbkkqCYxJAHswKsu2uHPEI1k3UAKhw0YDBsD2vn6E15qA9q44aVYgownBAMEeowp/tigldr8eL97VkLIjrHNnz7RH0gcq1CMGAK7cqxDtEERiCTPIQTPQYrZdnNqtoeoB2jl+NBy7E4pRxdxPEi3eWTtGoCczts/Q5Fau9xcAab4JLAbW8AnJwOVed8OrK4eCQ2rTgn2GGwGfaA+Hxr0W12izolxGtMjkAEBuZjOcQQQRuIoKXvpfA4Zv2wYkqAo0yZYatsxpDV5/qwD+Z9xrZ/pDvNpso5TJdvLq5Qomf5vpWLtROYjlM0Dxvz5TiJ3604yM8sj7o+NHiADM5x0/Oa72eBuMoOpRjGW/ARQQmg5j5/Otb+j6xKX/OqglEMwZgFjGf8Q+dZa7wzAEmJBhhO3r6CPx2ra9yODZ+EfSqw9xsmdQhUHT/DQaa5edQIuWzJVfZ2kxPtU90ZipNy3KmRj4fxU27qWJtWskKM8zgfZoucKxKk27flJxO+I/hoOnj3NQXXb2JmDG8fxU5VcMW125IAODyn19TXPT5tPhW5ieW238NKnCkEnwrZBjEjEf5fWgsF2zv6bUULRQFLSUUFd2p2Ul0hiqlhiSzr5cmPKepqrPYaF9HhrOkNPiX4iYj2t6vONs6tPkDgEyCQOXrUI2V1af1ZJAmJTY46elBBHdlJJNtDP/y8Rj/dTbfd+22qLS4Yqf2vEchk+161OHBeZieHUgxA1JgRmhLKGY4YYJBygyN+dBR9s9hrZsXLhCgqphjdv7/Z8o3OYrEdndm3uJYi2hdh7RkACSdyx2MfSvRO0+ydfDPbNqHidcoYIOoc/SKzHcRbicS9llYa7bBxOlljIYZk78v4poHXu5r2kR2uAPmVUMRvICvtJHIgScCedr3e7Oui/rNrARsuCoMkQJgz1q5v2xw62/EJuIpYiVUkMZ0oihQFgSFJOBIzIqkudqRxw4aFVNenXLz5l1AROkEE6R8KDT6jq0+FbmNXtYiY/g3rG98+x3Di+FRdUIUUySY3jSJEDPSB61rE4WycAuH2ku8gwTG8cjistcvRdm6xlVYDUYCMCwudAARtOfI2cYCt7K7G53B7gR+HIfU+lXHEvpBIEn7I/iMSAKg9o9rm2BCMdUwT5VMbkTlvp76zfEdsstzxNXm2Gxgei8t6DR9ocIfB0jdV8pzlo80+jSw6Zrt3N7SQk23RLjMfLMapAA+1sCun4q1Ut7vKTbXSkvADF8KGxJCjLczyiqjguLNq4txD5wZMYB6jBwsYxtjnmg0XfZx+sBAgTSiggRuSWny8yCtZ9APv/wCKk9ocWL157gmGafMdRAACgaueBXJWHP8AoN/7UC6JHKd5Mxvueg9asT2NcS34q8RZCgsoJZkBMAoFnDSDIjlnVSdllPHt6gWQ3EkRmAQIAG+dxW37IFu4tpBrttbl9KBkVdtdtlKgAeYjSZxsSQSA8yt3CjlXEMCwZf8AuHv3x6c62ncvhi3DXdKM03DpaQIGlJGSOh+dZ7vnZtJee3b1vd1F7jsVgMw1QoUdTMnp76vO6fa1vwRZRrqXhmAZW4d2KwMGATp6DnFBr7ioI1WGyQB7O52+1Q9nzLFp482oSM4x9qmMbZibl/cRIO42iU3pWueZQLt7TnUSNsY+xQdQtuY8K5qiY5xP81CIJabd2MRk9M/apvkmfGu6oiYExPTR1ot3csDeuAYg6Vk9Z/Z0FqKKBRQFFAooI3Gn2cORJnRqnbHs1DDW9W3EaoE/vZjMTnbepnG3dOnz6AZk46YGaiK66tQ4nJABxb25cqDmlwS2r9YiRp/fbRn6zT7b2xMG9uZ/e7859aLXFyWBvgQcGEyIBn76W24WY4hckk4Xc/Gg52bilB4jXgSDq/eARn06Vku/l+2vgtaL+KpJDksGVV2AwNyZH8p9a11riDcTzXkXUDIhZH1rJd9OCW41vQ6u4WCRgBQYUGCRPtfLPKAqrPfni1XTqRjGC6eb09kiT7xVDxXEuXLuW1nzknUGmS0zuNtxVgvY1y2yudAVWDTMrggjAyfhkyKtrHFulkMVVlXIEMGUMw9kZDBQcZGBvNA57z2Ldu47XHGfGBYmC51hsndWgfKn+JLC4pIyGRvaCkbEA4qU/CO4OpxBnEQpB5dduRPOo1vsO2hBXWs+1pdx9Jg/EUF6tuxxVrTdLaskqQDpZvtKwSQDG+NvQ15daSN1APORsTgj0r0Psx/BvJoYeaVMjGmCROd9QH1615/xhhyPU7Dpj74oArPvx+P9KG6/29adIA5zPT89RTLhxz6TnqKDtafYH0GPzO1SleMmfvHyqLYYes46fjUmyqsQOuD8cGPrQSIZdLgEQVKmBuD5WzvJFSL3fTiAui34doSf3aASSTJgyAZz61J7TUFZb2VOpgCZIAPlEHniqyz2WpA8TUWEEwSBPLbegqeK4iSS5ksSXJOSSZJM7mc/8VK7N4W6Gt3rcKUKspJMtpyMDcHG8Az0q2XhLakEIs9dK6v9UTNSFIjM/nlQbHsjtheKQP4qoyN5kZQGVhyPmyPX7jIqyPFNqC+LbIOokxtH+evPuznFribVwDDOttwcKdRhCcH2WIz0NeiMzBgvh25IJ9oxjf7FAig6tfjW5jT7OImf46da4liWHiWxBgGN8b+3QOHfUW0WoIAjUeROfY9adaEkjwreDBzzgHHl9aCdRSUUBRQKKDlfL40R6k8h8DUS5wTSWLSfl8KsKKCm/WXtzJn+YTn31FXtLSh8N7LEvBg6mUsc4HT+lVP6Qu2QkWLftsJc5wp2X3n7o61h7d8rEbAgxkgHkwzv9DGQdqD0S12wzeILrWlQyiswKQylpJOQSwII2ELUXvHZP7O6NDKyhNSEMsrJXMDcFvTA61Rdn9oKxS4MEE6xO2pQoY+nlgerHrVtdsI4IDFde5QxJBBkjKsRAiQY5UFQnEBibFwkAiVIxgHEcsbH4e+od1H0vZDApjMZ0sxnTO2x3Pxrv23wAlNJOsMAp2K68CNRCnzaJnlNdU7IvFrZaFbZgGOmQGInEsuWMddPvoOicTcBgE/Ej4RE/fUvsnhDevKrPurE6YEldMDzajsW6bU2zYTIe4dQZhpQcgTGrDRIjpUyzfW2Va3b2IbLy5g+ZQcgAjG8Z2oLvh+7y2zKgTMyZaDEY1SB8AK83728E1ri7oMCTrEbQ51T6ZkV7BwvELcRXQyrCR19x6EbRXj/AHk47x+JuXJxqIWdiiwq49YB+NBUzSaDI9J+gj8ae4j02osLJJ9B787R9PrQdrcQPz+c1Ie5pBI6SCR64xHpv/SmrbGcgx9/Tak4hMGD0x8f+aCf2vdY2dW58hjaTI5R+fhUq4d4y2Y2EncCag8W+pLKiYd1B/y789sA1Yt1nHXoM9aBtu5qVWGQQCD6HI/CnTj5cqhdlXdStvh3jHIkN+OKkEnUOhHL0j8CPlQR+Ptl9KAjUxbSeUgSJ9K9J4R7bqjeA0uoYexsQD/F6++vMjd/9SgMxGPe059dgK9L7Dt+Jw1pgSrhWWQdtLFT6RK0EjwgGJe0wSFjK4Mmdm9R8qW3on2CB6M31pw4d9mJap1q2FECgfRRRQAooFLQJTbhMGBJgwDgE8gTyp9IaDxDts3fGu+OCLpJLgzuen+GNvTao075Hx+6vXe8nd63xaQ3luAEI43Hoeqzy+VeU9pdn3LFw27ohhnnBHIg8wY3/vQFiyXJIKjSpZi/mWIyCOc5+Va7uZ2X+s2XN17i6X0gIU04VTPmVs55cqzVnh2Nu3aT97xBUR0X7M/Of9Vej3fD7P4ZbdoZyEBzLGWZ29JMn3gYkUGf7xdl2bUW1e67EqWDG2VUAhgDCAkmNpGJPQGl4jh10q2lcOvIZ1HR0/xTVhpJOtiWZjqJMTJ3M9fSqrtjtRVDW1y0EEgiF+PNhvHKgulIAxiPdFdUUR8/SoPB8RqCk4JA2wJj19eVTh+flvQCdtGxYvqZGpfJ/hdoU/Aggj1U8yKwlwQYOOXPkYrZcTZDKREgzOTkfk1jeJtFXKk4B3j3EEDlj76AvLOIn54E+0T05fEU7hgJztJ68sfHatr3X7GR+Bvu5/ehoP8AAtomD79ak+4CsOmI229PjQTSBjG/5/PupBblTkgRifTPT31ytj7x6mpNvffHT+v1oOa8R5rWrAUmD75GfpXXtHjpGhOZC55nOB8fxqFxFk/0HvrpY4WPDzJaDHIA/eYzNBOsWzbYKqklkSeQBGCxOeUbCTFTPKBLsInnAX0ifx6GoPavFMjDTGV3InZjsJHXnU1LcZ+1EEnfbIHIDHIUEPjnhrTiDDRnYzBkHpg5r0XuZelbqfwsG9wcRA9JQn41552vLWWgDGk7ctm5dCfhWk/Rreu6rhZWNvQoUgdGaI6/azPIUHoVAplq6G25bg4I94rpQFFFFA1dqWkWnUBSUUUELjO07Nr95cVBMSxhZ6atpxtULjuD4bj7cakuAHDIVJU84OYmMg71I7e7HTirRtPIzKsN1bkR191eX8faucBxLLbutqAA1J5ZDZhgZ60Gq4exwnDceWuXiLiqFVXUBQWGCHAj2Zwf4t+nLvjxEX/2kqoEW59loCs5BOJkx/lFYXju0Ll24GuszkhVJbTsJ5j3nNWDcS/EC1bdiVsgKDudJznqQAFn0FBL7X7TAGm2wJMSwzA3wdp/O9XXcTuyDHEXgCMeEu4MfbPXMx7p6VQcTwylrdtVjxHQGNoJC59JaYr1xEAAAEAQAOgGwoPO+/F02eLkCUe2rMORMsp9NXl+NR+G4xSpafLG8xHUN0x+dqu/0j8FK2roHskqfiJX4SCPiKyVrg9doAe0AdJ2zJx9T86C+4/hLtvh2vFQFUCNU6jJAHlHLPMg+lYvibpdyzgdMAgAT6n1rVDtov2fdssYuWjbVZOWtlxAzkxBUzy09ayPWOX0GJ91BueC4rR2N1LG5bH+e+wP+0msUiZ+H/Imra7x4PB27IOVuXHI6Sq6P/6P8qrbQ+H9vyKByWPdj1ruls8p2xnf5UW09ekQfxinODsI+nzn50ES8h64GNz+Ryrt2fbLPJ5AGc8hz99cbuBH49Rvj4VO7KtFRqxkLHu0g/jQM7ZtS1s5GdJ/zQf/ABPzqyU49J2neufEgECR9pT/ALgJ+tK95VgEgdNyfeF3NAXk1IyrgkEDPPkKv+7Pb2p0VCqg6Fe22kLAwWttOCJjTmcYGSMzwt/x2S1bn9oyqTkYYgGOg3k74McjXpz93+GYgmzbkAAGIwuwMb7Degl2LodyV9kCJ5Ezy6x+NSaIooFooooGoaWkTaloCiiloENZftrudb4i8b3iOjNGoAKymBAMESMAc4xWooIoMNc/R6je1fc/5APxiqAcElq7eS3JVH0SYkm2ArEwInVNerRXllziFBZmZV1M7+YqD5nJ5mgldmW9fE8MvLxJP+RGf71r0gVhO6qK/EowYNoW62CGEwqbqf8AGa3q0Ebj+DW7ba24lWEHqOhHqDBFedngW4dmstGpCYOwZTlWHvyPeK9MNZ7vdwYKC6BlMH+Vj+DR8zQeedtcJHnHSG+UA9PyKpWvgHcZ6Z6fEVoOP4+2uDB6gfdNVPA9lteW9cQqqWhLFpyWwqrAyxIiMb0HPh+cg5Ij3AfXJronT0/MfIU2zbIjJnGevU++uqpg/D7+lA/hkPP+v55U4sTvv/f5U7IwD+cUnLPpOTtQRbs/DI9efzrrwnEXGOhTECJYLgfI4A9K5Xfn9/8AblXfs7Zz/h+EdcUFj4AIyWac5aAfgsAio/aN5bVo6AoJwI3zz/PSu63dOkHEhAPjq/pVV2i03dIjB1b7QBE9NqDVfo37O1XjcIxaWB/M+Poob/VXpSisr+jvhwvCkj7dxifgFX/xrVigKCaKKAFFFFA21tT652qfQLRRRQJRS0UGa71dscXZMcNwpuCAfEhnE5keGh1Yj61i+F7j8XxDtcu6LOsliSJMtkxbU4ydiRXrFEUGV7q90v1O61zxQ4ZNEaNJHmDTOo9No5+laqiKKAqq7y8bbs8Pca8CyEFNI3csI0jpOc8qta4cXwqXV03FV1wYYAiRtvzoPCuH4R79xbdvLsYUbe/3ADJPQVd9r8B+p2/1cOGuOVuXyJCgLItIo5nzsxP8vpXoPEXrXDA2+Fshrx/6dtRiftXW+yvPJk8qz/DdyLt1jc4m7pZjqYKAzkk83PlHuAI2zQYZR+H1rqgOfyPh616jwvdDhEEeEH9bhL/Q4HwFY7vj2YljiItLCtbDaRgKZZTA6YBj30FKpMx7vz86c9yIEGSQPU5wB1PpXXgOGe64S2pZmOBjl9r0UTk/8V6N3f7tpw41ND3ju0YX/DbH2R67n6APK+MRlJDKynmrAqyzkAggEcjXXs5yGZSD5lAG2+f6ivUO8vd9OKTktwDyPH+1uqmvKLtq5bc22Q+ICVKTBmRGdufyigm8UxlT1CH5SfxqJxyHxzG2kfCcyflXUcLfP/TA23ZY5ztO01Ydn9lBTNwB2gcpAifZ1euZoNr+jm+G4WBPluOMiAZCvK9R5t61YrNdzmxd/mU/7Y/CtKKAooooCiiigj3uJCLJEk7AUzh+0FYwRpPLofjThYVstmovF8BmR8qC0prOAJJgVU2+LujGD8JP966rwbOQ1w46f25UEpeNQmJ+eBUiodzs9SIFRxwLzGo6feY+VB0PHNq8oBT6n1FTrdwESNvzvTUsgCIxUO9wGcbHcUEwcQp+0K6TUI9njmaZ+oEbGgl8RfCCT8qq7oe+5DXfDtckSVuPt7V2fKPRYPrXe32cSZY1LPCr0oDheFS2oW2oVRyAxJ3PqT1rrFQ/1Z09hsdP7UWeIfXDDG2B9aCYRXnvfS21/jFt211MEVI28x1OZPIBSCT0r0G6SASBJAJAEAkxgScCarOxuyfC13bhDX7pLXG5LOQiTsgwPWJ9wc+wOxE4VORcgeI/WNgOijkPedzUxrrt7AgdTFdQpcz9gbDr6n0qQFoK9OIZcXP9X9R+NZj9IXZyAW+JAAdXRWMbrkifcR9TWy4iwGEGsn3uJHCXbbbDQVPTzD+tBTuu/wAen161yjzAR9kn5Ef1pOCu6kUnmo+fP0ob94v8r/8AclBq+6H/AFf/ANf33K0orM9z2BN0SJAtAxHW5vWmoFpKKKAooooGWtqfTLW1PoEApYpaKBKKKKAooooCiiigWiikoFpIopaBKa6TA5c/X0p9FAlLRRQRe0eMWzba5cMKok/cI9ZrzftvvI3GnwrShEJySQXIBnOYA9BJ9d69L4vhluIUdQysIIOxFZy73F4QnCuvoHJH+6aCht2wEhRgAAe4bfdVd2Y78VdZLSGVR4IKBwCyDUdRA3jHrWws9yOFUyBdn+cj7t6uez+yrVnUbaBS3tNks3vY5j02oKbuR2Bc4RbhuES5WANwFnLRIkzyJ99agUAUtAlFFFAUUUUHOzXWuVmutAUUUUBSUtFAlLRRQJS0lJOR7j+FA6iiigKKKKAoopKBaKKKBKIpaKBIopaSgKKKKAooooCiii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+mn-lt"/>
              </a:rPr>
              <a:t>Спасибо за внимание!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Содержимое 3" descr="at7620550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344" y="1935163"/>
            <a:ext cx="4473312" cy="4389437"/>
          </a:xfr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Этиология, патогенез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389120"/>
          </a:xfrm>
        </p:spPr>
        <p:txBody>
          <a:bodyPr/>
          <a:lstStyle/>
          <a:p>
            <a:r>
              <a:rPr lang="ru-RU" sz="2400" dirty="0" smtClean="0"/>
              <a:t>В основе БА лежит прогрессирующий </a:t>
            </a:r>
            <a:r>
              <a:rPr lang="ru-RU" sz="2400" dirty="0" err="1" smtClean="0"/>
              <a:t>нейродегенеративный</a:t>
            </a:r>
            <a:r>
              <a:rPr lang="ru-RU" sz="2400" dirty="0" smtClean="0"/>
              <a:t> процесс, связанный с нарушениями в метаболизме </a:t>
            </a:r>
            <a:r>
              <a:rPr lang="el-GR" sz="2400" dirty="0" smtClean="0"/>
              <a:t>β</a:t>
            </a:r>
            <a:r>
              <a:rPr lang="ru-RU" sz="2400" dirty="0" smtClean="0"/>
              <a:t>-амилоида и </a:t>
            </a:r>
            <a:r>
              <a:rPr lang="el-GR" sz="2400" dirty="0" smtClean="0"/>
              <a:t>τ</a:t>
            </a:r>
            <a:r>
              <a:rPr lang="ru-RU" sz="2400" dirty="0" smtClean="0"/>
              <a:t>-протеина.</a:t>
            </a:r>
          </a:p>
          <a:p>
            <a:r>
              <a:rPr lang="ru-RU" sz="2400" dirty="0" smtClean="0"/>
              <a:t>При БА в первую очередь поражаются нейроны, расположенные в ядре </a:t>
            </a:r>
            <a:r>
              <a:rPr lang="ru-RU" sz="2400" dirty="0" err="1" smtClean="0"/>
              <a:t>Мейнерта</a:t>
            </a:r>
            <a:r>
              <a:rPr lang="ru-RU" sz="2400" dirty="0" smtClean="0"/>
              <a:t>, </a:t>
            </a:r>
            <a:r>
              <a:rPr lang="ru-RU" sz="2400" dirty="0" err="1" smtClean="0"/>
              <a:t>гиппокампе</a:t>
            </a:r>
            <a:r>
              <a:rPr lang="ru-RU" sz="2400" dirty="0" smtClean="0"/>
              <a:t> и </a:t>
            </a:r>
            <a:r>
              <a:rPr lang="ru-RU" sz="2400" dirty="0" err="1" smtClean="0"/>
              <a:t>неокортексе</a:t>
            </a:r>
            <a:r>
              <a:rPr lang="ru-RU" sz="2400" dirty="0" smtClean="0"/>
              <a:t>. Одновременно происходит гибель синапсов в височно-теменных и лобных отделах.</a:t>
            </a:r>
          </a:p>
          <a:p>
            <a:endParaRPr lang="ru-RU" dirty="0"/>
          </a:p>
        </p:txBody>
      </p:sp>
      <p:pic>
        <p:nvPicPr>
          <p:cNvPr id="4" name="Рисунок 3" descr="b1f65b0eecbec68f490eb82d04d143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2594188" cy="2214554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Этиология, патогенез</a:t>
            </a:r>
            <a:br>
              <a:rPr lang="ru-RU" sz="4000" dirty="0" smtClean="0">
                <a:solidFill>
                  <a:srgbClr val="FFFF00"/>
                </a:solidFill>
                <a:latin typeface="+mn-lt"/>
              </a:rPr>
            </a:br>
            <a:endParaRPr lang="ru-RU" sz="2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кибер-альц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214422"/>
            <a:ext cx="7143799" cy="4572032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2460" y="5786454"/>
            <a:ext cx="1071540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олилиния 25"/>
          <p:cNvSpPr/>
          <p:nvPr/>
        </p:nvSpPr>
        <p:spPr>
          <a:xfrm flipH="1">
            <a:off x="-2848296" y="3422361"/>
            <a:ext cx="649422" cy="3061629"/>
          </a:xfrm>
          <a:custGeom>
            <a:avLst/>
            <a:gdLst>
              <a:gd name="connsiteX0" fmla="*/ 208038 w 1475619"/>
              <a:gd name="connsiteY0" fmla="*/ 0 h 3539066"/>
              <a:gd name="connsiteX1" fmla="*/ 1470781 w 1475619"/>
              <a:gd name="connsiteY1" fmla="*/ 1756229 h 3539066"/>
              <a:gd name="connsiteX2" fmla="*/ 237067 w 1475619"/>
              <a:gd name="connsiteY2" fmla="*/ 3265714 h 3539066"/>
              <a:gd name="connsiteX3" fmla="*/ 48381 w 1475619"/>
              <a:gd name="connsiteY3" fmla="*/ 3396343 h 3539066"/>
              <a:gd name="connsiteX0" fmla="*/ 0 w 1267581"/>
              <a:gd name="connsiteY0" fmla="*/ 0 h 3265714"/>
              <a:gd name="connsiteX1" fmla="*/ 1262743 w 1267581"/>
              <a:gd name="connsiteY1" fmla="*/ 1756229 h 3265714"/>
              <a:gd name="connsiteX2" fmla="*/ 29029 w 1267581"/>
              <a:gd name="connsiteY2" fmla="*/ 3265714 h 3265714"/>
              <a:gd name="connsiteX0" fmla="*/ 0 w 1267581"/>
              <a:gd name="connsiteY0" fmla="*/ 0 h 3265714"/>
              <a:gd name="connsiteX1" fmla="*/ 1262743 w 1267581"/>
              <a:gd name="connsiteY1" fmla="*/ 1756229 h 3265714"/>
              <a:gd name="connsiteX2" fmla="*/ 29029 w 1267581"/>
              <a:gd name="connsiteY2" fmla="*/ 3265714 h 3265714"/>
              <a:gd name="connsiteX0" fmla="*/ 0 w 1267581"/>
              <a:gd name="connsiteY0" fmla="*/ 0 h 3265714"/>
              <a:gd name="connsiteX1" fmla="*/ 1262743 w 1267581"/>
              <a:gd name="connsiteY1" fmla="*/ 1756229 h 3265714"/>
              <a:gd name="connsiteX2" fmla="*/ 29029 w 1267581"/>
              <a:gd name="connsiteY2" fmla="*/ 3265714 h 3265714"/>
              <a:gd name="connsiteX0" fmla="*/ 0 w 1267581"/>
              <a:gd name="connsiteY0" fmla="*/ 0 h 3265714"/>
              <a:gd name="connsiteX1" fmla="*/ 1262743 w 1267581"/>
              <a:gd name="connsiteY1" fmla="*/ 1756229 h 3265714"/>
              <a:gd name="connsiteX2" fmla="*/ 29029 w 1267581"/>
              <a:gd name="connsiteY2" fmla="*/ 3265714 h 3265714"/>
              <a:gd name="connsiteX0" fmla="*/ 0 w 1262743"/>
              <a:gd name="connsiteY0" fmla="*/ 0 h 3265714"/>
              <a:gd name="connsiteX1" fmla="*/ 1262743 w 1262743"/>
              <a:gd name="connsiteY1" fmla="*/ 1756229 h 3265714"/>
              <a:gd name="connsiteX2" fmla="*/ 29029 w 1262743"/>
              <a:gd name="connsiteY2" fmla="*/ 3265714 h 3265714"/>
              <a:gd name="connsiteX0" fmla="*/ 18439 w 1281182"/>
              <a:gd name="connsiteY0" fmla="*/ 26313 h 3292027"/>
              <a:gd name="connsiteX1" fmla="*/ 1281182 w 1281182"/>
              <a:gd name="connsiteY1" fmla="*/ 1782542 h 3292027"/>
              <a:gd name="connsiteX2" fmla="*/ 47468 w 1281182"/>
              <a:gd name="connsiteY2" fmla="*/ 3292027 h 3292027"/>
              <a:gd name="connsiteX0" fmla="*/ 0 w 1262743"/>
              <a:gd name="connsiteY0" fmla="*/ 0 h 3265714"/>
              <a:gd name="connsiteX1" fmla="*/ 1262743 w 1262743"/>
              <a:gd name="connsiteY1" fmla="*/ 1756229 h 3265714"/>
              <a:gd name="connsiteX2" fmla="*/ 29029 w 1262743"/>
              <a:gd name="connsiteY2" fmla="*/ 3265714 h 3265714"/>
              <a:gd name="connsiteX0" fmla="*/ 0 w 1262743"/>
              <a:gd name="connsiteY0" fmla="*/ 0 h 3265714"/>
              <a:gd name="connsiteX1" fmla="*/ 1262743 w 1262743"/>
              <a:gd name="connsiteY1" fmla="*/ 1756229 h 3265714"/>
              <a:gd name="connsiteX2" fmla="*/ 29029 w 1262743"/>
              <a:gd name="connsiteY2" fmla="*/ 3265714 h 3265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2743" h="3265714">
                <a:moveTo>
                  <a:pt x="0" y="0"/>
                </a:moveTo>
                <a:lnTo>
                  <a:pt x="1262743" y="1756229"/>
                </a:lnTo>
                <a:lnTo>
                  <a:pt x="29029" y="3265714"/>
                </a:lnTo>
              </a:path>
            </a:pathLst>
          </a:custGeom>
          <a:ln w="19050"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rgbClr val="3E7697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3448" tIns="41724" rIns="83448" bIns="41724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55"/>
          <p:cNvSpPr/>
          <p:nvPr/>
        </p:nvSpPr>
        <p:spPr>
          <a:xfrm>
            <a:off x="0" y="3"/>
            <a:ext cx="9144000" cy="1303049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3437" tIns="41719" rIns="83437" bIns="41719" rtlCol="0" anchor="ctr"/>
          <a:lstStyle/>
          <a:p>
            <a:pPr marL="162260" defTabSz="834375">
              <a:lnSpc>
                <a:spcPct val="90000"/>
              </a:lnSpc>
              <a:defRPr/>
            </a:pPr>
            <a:r>
              <a:rPr lang="ru-RU" sz="2800" b="1" spc="4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2800" b="1" spc="-183" dirty="0" smtClean="0">
                <a:ln w="1905"/>
                <a:gradFill>
                  <a:gsLst>
                    <a:gs pos="59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Диагностика</a:t>
            </a:r>
            <a:r>
              <a:rPr lang="ru-RU" sz="2800" b="1" spc="-183" dirty="0">
                <a:ln w="1905"/>
                <a:gradFill>
                  <a:gsLst>
                    <a:gs pos="59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2800" b="1" spc="-183" dirty="0" smtClean="0">
                <a:ln w="1905"/>
                <a:gradFill>
                  <a:gsLst>
                    <a:gs pos="59000">
                      <a:schemeClr val="accent1"/>
                    </a:gs>
                    <a:gs pos="100000">
                      <a:schemeClr val="accent1">
                        <a:lumMod val="75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2800" b="1" spc="46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BFF"/>
                    </a:gs>
                    <a:gs pos="100000">
                      <a:srgbClr val="0091E3"/>
                    </a:gs>
                  </a:gsLst>
                  <a:lin ang="5400000" scaled="1"/>
                  <a:tileRect/>
                </a:gradFill>
                <a:effectLst>
                  <a:innerShdw blurRad="25400" dist="254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деменции при болезни Альцгеймера</a:t>
            </a:r>
            <a:endParaRPr lang="ru-RU" sz="2800" b="1" spc="46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BBFF"/>
                  </a:gs>
                  <a:gs pos="100000">
                    <a:srgbClr val="0091E3"/>
                  </a:gs>
                </a:gsLst>
                <a:lin ang="5400000" scaled="1"/>
                <a:tileRect/>
              </a:gradFill>
              <a:effectLst>
                <a:innerShdw blurRad="25400" dist="254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" y="1577366"/>
            <a:ext cx="4591492" cy="548632"/>
          </a:xfrm>
          <a:custGeom>
            <a:avLst/>
            <a:gdLst>
              <a:gd name="connsiteX0" fmla="*/ 0 w 2853891"/>
              <a:gd name="connsiteY0" fmla="*/ 0 h 455979"/>
              <a:gd name="connsiteX1" fmla="*/ 2625902 w 2853891"/>
              <a:gd name="connsiteY1" fmla="*/ 0 h 455979"/>
              <a:gd name="connsiteX2" fmla="*/ 2853891 w 2853891"/>
              <a:gd name="connsiteY2" fmla="*/ 227990 h 455979"/>
              <a:gd name="connsiteX3" fmla="*/ 2625902 w 2853891"/>
              <a:gd name="connsiteY3" fmla="*/ 455979 h 455979"/>
              <a:gd name="connsiteX4" fmla="*/ 0 w 2853891"/>
              <a:gd name="connsiteY4" fmla="*/ 455979 h 455979"/>
              <a:gd name="connsiteX5" fmla="*/ 0 w 2853891"/>
              <a:gd name="connsiteY5" fmla="*/ 0 h 455979"/>
              <a:gd name="connsiteX0" fmla="*/ 0 w 2853891"/>
              <a:gd name="connsiteY0" fmla="*/ 0 h 455979"/>
              <a:gd name="connsiteX1" fmla="*/ 2625902 w 2853891"/>
              <a:gd name="connsiteY1" fmla="*/ 0 h 455979"/>
              <a:gd name="connsiteX2" fmla="*/ 2853891 w 2853891"/>
              <a:gd name="connsiteY2" fmla="*/ 227990 h 455979"/>
              <a:gd name="connsiteX3" fmla="*/ 2625902 w 2853891"/>
              <a:gd name="connsiteY3" fmla="*/ 455979 h 455979"/>
              <a:gd name="connsiteX4" fmla="*/ 0 w 2853891"/>
              <a:gd name="connsiteY4" fmla="*/ 455979 h 455979"/>
              <a:gd name="connsiteX5" fmla="*/ 0 w 2853891"/>
              <a:gd name="connsiteY5" fmla="*/ 0 h 455979"/>
              <a:gd name="connsiteX0" fmla="*/ 0 w 2625902"/>
              <a:gd name="connsiteY0" fmla="*/ 0 h 455979"/>
              <a:gd name="connsiteX1" fmla="*/ 2625902 w 2625902"/>
              <a:gd name="connsiteY1" fmla="*/ 0 h 455979"/>
              <a:gd name="connsiteX2" fmla="*/ 2625902 w 2625902"/>
              <a:gd name="connsiteY2" fmla="*/ 455979 h 455979"/>
              <a:gd name="connsiteX3" fmla="*/ 0 w 2625902"/>
              <a:gd name="connsiteY3" fmla="*/ 455979 h 455979"/>
              <a:gd name="connsiteX4" fmla="*/ 0 w 2625902"/>
              <a:gd name="connsiteY4" fmla="*/ 0 h 45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902" h="455979">
                <a:moveTo>
                  <a:pt x="0" y="0"/>
                </a:moveTo>
                <a:lnTo>
                  <a:pt x="2625902" y="0"/>
                </a:lnTo>
                <a:lnTo>
                  <a:pt x="2625902" y="455979"/>
                </a:lnTo>
                <a:lnTo>
                  <a:pt x="0" y="4559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75000"/>
                </a:schemeClr>
              </a:gs>
              <a:gs pos="98000">
                <a:schemeClr val="accent5">
                  <a:lumMod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defRPr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200" spc="91" dirty="0" err="1" smtClean="0">
                <a:latin typeface="Arial" pitchFamily="34" charset="0"/>
                <a:cs typeface="Arial" pitchFamily="34" charset="0"/>
              </a:rPr>
              <a:t>Нейровизуализация</a:t>
            </a:r>
            <a:endParaRPr lang="ru-RU" sz="2200" spc="9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1" y="1577366"/>
            <a:ext cx="4583447" cy="548632"/>
          </a:xfrm>
          <a:custGeom>
            <a:avLst/>
            <a:gdLst>
              <a:gd name="connsiteX0" fmla="*/ 0 w 2853891"/>
              <a:gd name="connsiteY0" fmla="*/ 0 h 455979"/>
              <a:gd name="connsiteX1" fmla="*/ 2625902 w 2853891"/>
              <a:gd name="connsiteY1" fmla="*/ 0 h 455979"/>
              <a:gd name="connsiteX2" fmla="*/ 2853891 w 2853891"/>
              <a:gd name="connsiteY2" fmla="*/ 227990 h 455979"/>
              <a:gd name="connsiteX3" fmla="*/ 2625902 w 2853891"/>
              <a:gd name="connsiteY3" fmla="*/ 455979 h 455979"/>
              <a:gd name="connsiteX4" fmla="*/ 0 w 2853891"/>
              <a:gd name="connsiteY4" fmla="*/ 455979 h 455979"/>
              <a:gd name="connsiteX5" fmla="*/ 0 w 2853891"/>
              <a:gd name="connsiteY5" fmla="*/ 0 h 455979"/>
              <a:gd name="connsiteX0" fmla="*/ 0 w 2625902"/>
              <a:gd name="connsiteY0" fmla="*/ 0 h 455979"/>
              <a:gd name="connsiteX1" fmla="*/ 2625902 w 2625902"/>
              <a:gd name="connsiteY1" fmla="*/ 0 h 455979"/>
              <a:gd name="connsiteX2" fmla="*/ 2625902 w 2625902"/>
              <a:gd name="connsiteY2" fmla="*/ 455979 h 455979"/>
              <a:gd name="connsiteX3" fmla="*/ 0 w 2625902"/>
              <a:gd name="connsiteY3" fmla="*/ 455979 h 455979"/>
              <a:gd name="connsiteX4" fmla="*/ 0 w 2625902"/>
              <a:gd name="connsiteY4" fmla="*/ 0 h 45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902" h="455979">
                <a:moveTo>
                  <a:pt x="0" y="0"/>
                </a:moveTo>
                <a:lnTo>
                  <a:pt x="2625902" y="0"/>
                </a:lnTo>
                <a:lnTo>
                  <a:pt x="2625902" y="455979"/>
                </a:lnTo>
                <a:lnTo>
                  <a:pt x="0" y="45597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006424"/>
              </a:gs>
              <a:gs pos="0">
                <a:schemeClr val="tx2">
                  <a:lumMod val="7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>
            <a:defPPr>
              <a:defRPr lang="ru-RU"/>
            </a:defPPr>
            <a:lvl1pPr algn="ctr">
              <a:defRPr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z="2200" spc="91" dirty="0" smtClean="0">
                <a:latin typeface="Arial" pitchFamily="34" charset="0"/>
                <a:cs typeface="Arial" pitchFamily="34" charset="0"/>
              </a:rPr>
              <a:t>Симптоматика</a:t>
            </a:r>
            <a:endParaRPr lang="ru-RU" sz="2200" spc="9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>
            <a:stCxn id="20" idx="2"/>
          </p:cNvCxnSpPr>
          <p:nvPr/>
        </p:nvCxnSpPr>
        <p:spPr>
          <a:xfrm>
            <a:off x="4572000" y="1303051"/>
            <a:ext cx="0" cy="5555848"/>
          </a:xfrm>
          <a:prstGeom prst="line">
            <a:avLst/>
          </a:prstGeom>
          <a:ln w="41275">
            <a:gradFill>
              <a:gsLst>
                <a:gs pos="0">
                  <a:schemeClr val="bg1">
                    <a:lumMod val="50000"/>
                    <a:alpha val="42000"/>
                  </a:schemeClr>
                </a:gs>
                <a:gs pos="50000">
                  <a:srgbClr val="333333">
                    <a:alpha val="51000"/>
                  </a:srgbClr>
                </a:gs>
                <a:gs pos="100000">
                  <a:srgbClr val="333333">
                    <a:alpha val="29000"/>
                  </a:srgbClr>
                </a:gs>
              </a:gsLst>
              <a:lin ang="5400000" scaled="0"/>
            </a:gra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732">
            <a:off x="386989" y="2828676"/>
            <a:ext cx="2508772" cy="3085714"/>
          </a:xfrm>
          <a:prstGeom prst="roundRect">
            <a:avLst>
              <a:gd name="adj" fmla="val 7089"/>
            </a:avLst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197">
            <a:off x="1559450" y="2412551"/>
            <a:ext cx="2508772" cy="3085714"/>
          </a:xfrm>
          <a:prstGeom prst="roundRect">
            <a:avLst>
              <a:gd name="adj" fmla="val 7089"/>
            </a:avLst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135333" y="5249333"/>
            <a:ext cx="1916053" cy="1223247"/>
            <a:chOff x="2413000" y="5511800"/>
            <a:chExt cx="2165207" cy="1284410"/>
          </a:xfrm>
        </p:grpSpPr>
        <p:sp>
          <p:nvSpPr>
            <p:cNvPr id="50" name="TextBox 49"/>
            <p:cNvSpPr txBox="1"/>
            <p:nvPr/>
          </p:nvSpPr>
          <p:spPr>
            <a:xfrm>
              <a:off x="2972538" y="6553836"/>
              <a:ext cx="1605669" cy="242374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1500" b="1" dirty="0" smtClean="0">
                  <a:ln w="13500">
                    <a:noFill/>
                    <a:prstDash val="solid"/>
                  </a:ln>
                  <a:latin typeface="Arial" pitchFamily="34" charset="0"/>
                  <a:ea typeface="Tahoma" pitchFamily="34" charset="0"/>
                  <a:cs typeface="Arial" pitchFamily="34" charset="0"/>
                </a:rPr>
                <a:t> МРТ – снимки </a:t>
              </a:r>
              <a:endParaRPr lang="ru-RU" sz="1500" b="1" dirty="0">
                <a:ln w="13500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413000" y="5511800"/>
              <a:ext cx="698500" cy="1143000"/>
            </a:xfrm>
            <a:custGeom>
              <a:avLst/>
              <a:gdLst>
                <a:gd name="connsiteX0" fmla="*/ 0 w 698500"/>
                <a:gd name="connsiteY0" fmla="*/ 0 h 1143000"/>
                <a:gd name="connsiteX1" fmla="*/ 139700 w 698500"/>
                <a:gd name="connsiteY1" fmla="*/ 723900 h 1143000"/>
                <a:gd name="connsiteX2" fmla="*/ 698500 w 698500"/>
                <a:gd name="connsiteY2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0" h="1143000">
                  <a:moveTo>
                    <a:pt x="0" y="0"/>
                  </a:moveTo>
                  <a:cubicBezTo>
                    <a:pt x="11641" y="266700"/>
                    <a:pt x="23283" y="533400"/>
                    <a:pt x="139700" y="723900"/>
                  </a:cubicBezTo>
                  <a:cubicBezTo>
                    <a:pt x="256117" y="914400"/>
                    <a:pt x="477308" y="1028700"/>
                    <a:pt x="698500" y="1143000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4">
                      <a:alpha val="7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alpha val="22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29" name="Picture 5" descr="C:\Users\hp\Desktop\симптомы-атеросклероза-аорты-записывает-врач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81" r="5700"/>
          <a:stretch/>
        </p:blipFill>
        <p:spPr bwMode="auto">
          <a:xfrm rot="21280380">
            <a:off x="4864598" y="3089390"/>
            <a:ext cx="2898611" cy="2021810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p\Desktop\te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7087">
            <a:off x="6933091" y="2901275"/>
            <a:ext cx="1811899" cy="260291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108548" y="4976709"/>
            <a:ext cx="1375183" cy="940894"/>
            <a:chOff x="5725964" y="4876734"/>
            <a:chExt cx="1554005" cy="978157"/>
          </a:xfrm>
        </p:grpSpPr>
        <p:sp>
          <p:nvSpPr>
            <p:cNvPr id="51" name="TextBox 50"/>
            <p:cNvSpPr txBox="1"/>
            <p:nvPr/>
          </p:nvSpPr>
          <p:spPr>
            <a:xfrm>
              <a:off x="6356346" y="5614917"/>
              <a:ext cx="923623" cy="239974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1500" b="1" dirty="0" smtClean="0">
                  <a:ln w="13500">
                    <a:noFill/>
                    <a:prstDash val="solid"/>
                  </a:ln>
                  <a:solidFill>
                    <a:schemeClr val="accent4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</a:t>
              </a:r>
              <a:r>
                <a:rPr lang="ru-RU" sz="1500" b="1" dirty="0" smtClean="0">
                  <a:ln w="13500">
                    <a:noFill/>
                    <a:prstDash val="solid"/>
                  </a:ln>
                  <a:latin typeface="Arial" pitchFamily="34" charset="0"/>
                  <a:ea typeface="Tahoma" pitchFamily="34" charset="0"/>
                  <a:cs typeface="Arial" pitchFamily="34" charset="0"/>
                </a:rPr>
                <a:t>жалобы</a:t>
              </a:r>
              <a:endParaRPr lang="ru-RU" sz="1500" b="1" dirty="0">
                <a:ln w="13500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725964" y="4876734"/>
              <a:ext cx="643197" cy="838144"/>
            </a:xfrm>
            <a:custGeom>
              <a:avLst/>
              <a:gdLst>
                <a:gd name="connsiteX0" fmla="*/ 0 w 698500"/>
                <a:gd name="connsiteY0" fmla="*/ 0 h 1143000"/>
                <a:gd name="connsiteX1" fmla="*/ 139700 w 698500"/>
                <a:gd name="connsiteY1" fmla="*/ 723900 h 1143000"/>
                <a:gd name="connsiteX2" fmla="*/ 698500 w 698500"/>
                <a:gd name="connsiteY2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0" h="1143000">
                  <a:moveTo>
                    <a:pt x="0" y="0"/>
                  </a:moveTo>
                  <a:cubicBezTo>
                    <a:pt x="11641" y="266700"/>
                    <a:pt x="23283" y="533400"/>
                    <a:pt x="139700" y="723900"/>
                  </a:cubicBezTo>
                  <a:cubicBezTo>
                    <a:pt x="256117" y="914400"/>
                    <a:pt x="477308" y="1028700"/>
                    <a:pt x="698500" y="1143000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4">
                      <a:alpha val="7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alpha val="22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643702" y="5286388"/>
            <a:ext cx="1089563" cy="769632"/>
            <a:chOff x="8190854" y="5515057"/>
            <a:chExt cx="1231244" cy="808114"/>
          </a:xfrm>
        </p:grpSpPr>
        <p:sp>
          <p:nvSpPr>
            <p:cNvPr id="53" name="TextBox 52"/>
            <p:cNvSpPr txBox="1"/>
            <p:nvPr/>
          </p:nvSpPr>
          <p:spPr>
            <a:xfrm>
              <a:off x="8723965" y="6080797"/>
              <a:ext cx="698133" cy="242374"/>
            </a:xfrm>
            <a:prstGeom prst="rect">
              <a:avLst/>
            </a:prstGeom>
            <a:noFill/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ru-RU" sz="1500" b="1" dirty="0" smtClean="0">
                  <a:ln w="13500">
                    <a:noFill/>
                    <a:prstDash val="solid"/>
                  </a:ln>
                  <a:solidFill>
                    <a:schemeClr val="accent4"/>
                  </a:solidFill>
                  <a:latin typeface="Arial" pitchFamily="34" charset="0"/>
                  <a:ea typeface="Tahoma" pitchFamily="34" charset="0"/>
                  <a:cs typeface="Arial" pitchFamily="34" charset="0"/>
                </a:rPr>
                <a:t> </a:t>
              </a:r>
              <a:r>
                <a:rPr lang="ru-RU" sz="1500" b="1" dirty="0" smtClean="0">
                  <a:ln w="13500">
                    <a:noFill/>
                    <a:prstDash val="solid"/>
                  </a:ln>
                  <a:latin typeface="Arial" pitchFamily="34" charset="0"/>
                  <a:ea typeface="Tahoma" pitchFamily="34" charset="0"/>
                  <a:cs typeface="Arial" pitchFamily="34" charset="0"/>
                </a:rPr>
                <a:t>тесты</a:t>
              </a:r>
              <a:endParaRPr lang="ru-RU" sz="1500" b="1" dirty="0">
                <a:ln w="13500">
                  <a:noFill/>
                  <a:prstDash val="solid"/>
                </a:ln>
                <a:latin typeface="Arial" pitchFamily="34" charset="0"/>
                <a:ea typeface="Tahoma" pitchFamily="34" charset="0"/>
                <a:cs typeface="Arial" pitchFamily="34" charset="0"/>
              </a:endParaRPr>
            </a:p>
          </p:txBody>
        </p:sp>
        <p:sp>
          <p:nvSpPr>
            <p:cNvPr id="54" name="Полилиния 53"/>
            <p:cNvSpPr/>
            <p:nvPr/>
          </p:nvSpPr>
          <p:spPr>
            <a:xfrm>
              <a:off x="8190854" y="5515057"/>
              <a:ext cx="574627" cy="683252"/>
            </a:xfrm>
            <a:custGeom>
              <a:avLst/>
              <a:gdLst>
                <a:gd name="connsiteX0" fmla="*/ 0 w 698500"/>
                <a:gd name="connsiteY0" fmla="*/ 0 h 1143000"/>
                <a:gd name="connsiteX1" fmla="*/ 139700 w 698500"/>
                <a:gd name="connsiteY1" fmla="*/ 723900 h 1143000"/>
                <a:gd name="connsiteX2" fmla="*/ 698500 w 698500"/>
                <a:gd name="connsiteY2" fmla="*/ 11430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0" h="1143000">
                  <a:moveTo>
                    <a:pt x="0" y="0"/>
                  </a:moveTo>
                  <a:cubicBezTo>
                    <a:pt x="11641" y="266700"/>
                    <a:pt x="23283" y="533400"/>
                    <a:pt x="139700" y="723900"/>
                  </a:cubicBezTo>
                  <a:cubicBezTo>
                    <a:pt x="256117" y="914400"/>
                    <a:pt x="477308" y="1028700"/>
                    <a:pt x="698500" y="1143000"/>
                  </a:cubicBezTo>
                </a:path>
              </a:pathLst>
            </a:custGeom>
            <a:noFill/>
            <a:ln>
              <a:gradFill flip="none" rotWithShape="1">
                <a:gsLst>
                  <a:gs pos="0">
                    <a:schemeClr val="accent4">
                      <a:alpha val="70000"/>
                    </a:schemeClr>
                  </a:gs>
                  <a:gs pos="50000">
                    <a:schemeClr val="accent4"/>
                  </a:gs>
                  <a:gs pos="100000">
                    <a:schemeClr val="accent4">
                      <a:alpha val="22000"/>
                    </a:schemeClr>
                  </a:gs>
                </a:gsLst>
                <a:lin ang="5400000" scaled="1"/>
                <a:tileRect/>
              </a:gra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 descr="12078-gerb_volggm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1050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Болезнь Альцгеймера с ранним началом (</a:t>
            </a:r>
            <a:r>
              <a:rPr lang="ru-RU" sz="4000" dirty="0" err="1" smtClean="0">
                <a:solidFill>
                  <a:srgbClr val="FFFF00"/>
                </a:solidFill>
                <a:latin typeface="+mn-lt"/>
              </a:rPr>
              <a:t>афато-апракто-агностическое</a:t>
            </a:r>
            <a:r>
              <a:rPr lang="ru-RU" sz="4000" dirty="0" smtClean="0">
                <a:solidFill>
                  <a:srgbClr val="FFFF00"/>
                </a:solidFill>
                <a:latin typeface="+mn-lt"/>
              </a:rPr>
              <a:t> слабоумие)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4" name="Рисунок 3" descr="33c1774a50008a761acdaa65c4d77d3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500438"/>
            <a:ext cx="4500594" cy="3066629"/>
          </a:xfrm>
          <a:prstGeom prst="rect">
            <a:avLst/>
          </a:prstGeom>
        </p:spPr>
      </p:pic>
      <p:pic>
        <p:nvPicPr>
          <p:cNvPr id="5" name="Рисунок 4" descr="12078-gerb_volggm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00702"/>
            <a:ext cx="1357290" cy="135729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1727</Words>
  <PresentationFormat>Экран (4:3)</PresentationFormat>
  <Paragraphs>269</Paragraphs>
  <Slides>52</Slides>
  <Notes>30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Поток</vt:lpstr>
      <vt:lpstr>Болезнь Альцгеймера </vt:lpstr>
      <vt:lpstr>Болезнь Альцгеймера</vt:lpstr>
      <vt:lpstr>Нейропатологические признаки болезни Альцгеймера</vt:lpstr>
      <vt:lpstr>Болезнь Альцгеймера</vt:lpstr>
      <vt:lpstr>Эпидемиология болезни Альцгеймера</vt:lpstr>
      <vt:lpstr>Этиология, патогенез</vt:lpstr>
      <vt:lpstr>Этиология, патогенез </vt:lpstr>
      <vt:lpstr>Слайд 8</vt:lpstr>
      <vt:lpstr>Болезнь Альцгеймера с ранним началом (афато-апракто-агностическое слабоумие)</vt:lpstr>
      <vt:lpstr>Нейровизуализация</vt:lpstr>
      <vt:lpstr>Деменция при болезни Альцгеймера с ранним началом (афато-апракто-агностическое слабоумие)</vt:lpstr>
      <vt:lpstr>Деменция при болезни Альцгеймера с ранним началом (афато-апракто-агностическое слабоумие)  НЕЙРОПСИХОЛОГИЧЕСКАЯ ДИАГНОСТИКА </vt:lpstr>
      <vt:lpstr>                Амнестическая афазия   (заключается в трудности называния предметов, хотя больной знает их значение и употребление)</vt:lpstr>
      <vt:lpstr>                  Сенсорная афазия  (утрата способности понимания речи другого человека)</vt:lpstr>
      <vt:lpstr> Моторная афазия (неспособность больного проговаривать сложные в произношении слова и словосочетания, а в дальнейшем – полная утрата экспрессивной функции речи)</vt:lpstr>
      <vt:lpstr>           Логоклоническое заикание</vt:lpstr>
      <vt:lpstr> Деменция при болезни Альцгеймера с ранним началом (афато-апракто-агностическое слабоумие) </vt:lpstr>
      <vt:lpstr>           Конструктивная апраксия</vt:lpstr>
      <vt:lpstr>           Исследование кинестетического праксиса</vt:lpstr>
      <vt:lpstr>           Исследование пространственного праксиса (выявляет неспособность больного повторять за исследователем пространственное расположение рук)</vt:lpstr>
      <vt:lpstr>             Исследование динамического праксиса</vt:lpstr>
      <vt:lpstr>Апраксии</vt:lpstr>
      <vt:lpstr>Деменция при болезни Альцгеймера с ранним началом (афато-апракто-агностическое слабоумие)</vt:lpstr>
      <vt:lpstr>    Предметная, буквенная, цифровая агнозии агнозии  (неспособность узнавать предметы, цифры, буквы)</vt:lpstr>
      <vt:lpstr>                   Предметная агнозия</vt:lpstr>
      <vt:lpstr>                 Предметная агнозия</vt:lpstr>
      <vt:lpstr>                    Лицевая агнозия</vt:lpstr>
      <vt:lpstr>             Симультанная агнозия (развивается при поражении зоны ТПО, заключается в неспособности видеть картинку в целом, видятся лишь отдельные предметы и персонажи</vt:lpstr>
      <vt:lpstr>               Симультанная агнозия</vt:lpstr>
      <vt:lpstr>Психотические расстройства при БА  с ранним началом  (встречаются в 40% случаев)</vt:lpstr>
      <vt:lpstr>Деменция при БА с поздним началом</vt:lpstr>
      <vt:lpstr>Исследование памяти</vt:lpstr>
      <vt:lpstr>Исследование памяти</vt:lpstr>
      <vt:lpstr>Расстройства речи</vt:lpstr>
      <vt:lpstr>Расстройства речи</vt:lpstr>
      <vt:lpstr>Расстройства аффективной сферы</vt:lpstr>
      <vt:lpstr>Психотические расстройства при БА  с поздним началом</vt:lpstr>
      <vt:lpstr>     Общие меры при лечении деменции</vt:lpstr>
      <vt:lpstr>           Общие меры при лечении деменции</vt:lpstr>
      <vt:lpstr> ЛЕЧЕНИЕ КОГНИТИВНЫХ РАССТРОЙСТВ ПРИ БА ВОЗДЕЙСТВИЕ НА АЦЕТИЛХОЛИНЕРГИЧЕСКУЮ СИСТЕМУ </vt:lpstr>
      <vt:lpstr>Слайд 41</vt:lpstr>
      <vt:lpstr>Слайд 42</vt:lpstr>
      <vt:lpstr>  ЛЕЧЕНИЕ КОГНИТИВНЫХ РАССТРОЙСТВ ПРИ БА NMDA-антагонисты  </vt:lpstr>
      <vt:lpstr>ЛЕЧЕНИЕ КОГНИТИВНЫХ РАССТРОЙСТВ ПРИ БА NMDA –антагонисты    </vt:lpstr>
      <vt:lpstr>Нормальная глутаматергическая передача</vt:lpstr>
      <vt:lpstr>Нарушение глутаматергической нейротрансмиссии</vt:lpstr>
      <vt:lpstr>Механизм действия мемантина гидрохлорида</vt:lpstr>
      <vt:lpstr> ЛЕЧЕНИЕ ПОВЕДЕНЧЕСКИХ РАССТРОЙСТВ </vt:lpstr>
      <vt:lpstr> ЛЕЧЕНИЕ ПСИХОТИЧЕСКИХ РАССТРОЙСТВ, ВОЗБУЖДЕНИЯ И АГРЕССИИ </vt:lpstr>
      <vt:lpstr> ЛЕЧЕНИЕ ПСИХОТИЧЕСКИХ РАССТРОЙСТВ, ВОЗБУЖДЕНИЯ И АГРЕССИИ </vt:lpstr>
      <vt:lpstr> ЛЕЧЕНИЕ ПСИХОТИЧЕСКИХ РАССТРОЙСТВ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Виталий</cp:lastModifiedBy>
  <cp:revision>41</cp:revision>
  <dcterms:created xsi:type="dcterms:W3CDTF">2015-05-19T16:54:57Z</dcterms:created>
  <dcterms:modified xsi:type="dcterms:W3CDTF">2020-03-21T06:52:12Z</dcterms:modified>
</cp:coreProperties>
</file>