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310" r:id="rId6"/>
    <p:sldId id="301" r:id="rId7"/>
    <p:sldId id="265" r:id="rId8"/>
    <p:sldId id="271" r:id="rId9"/>
    <p:sldId id="292" r:id="rId10"/>
    <p:sldId id="262" r:id="rId11"/>
    <p:sldId id="263" r:id="rId12"/>
    <p:sldId id="264" r:id="rId13"/>
    <p:sldId id="267" r:id="rId14"/>
    <p:sldId id="268" r:id="rId15"/>
    <p:sldId id="269" r:id="rId16"/>
    <p:sldId id="293" r:id="rId17"/>
    <p:sldId id="291" r:id="rId18"/>
    <p:sldId id="294" r:id="rId19"/>
    <p:sldId id="270" r:id="rId20"/>
    <p:sldId id="282" r:id="rId21"/>
    <p:sldId id="283" r:id="rId22"/>
    <p:sldId id="266" r:id="rId23"/>
    <p:sldId id="311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A7D1"/>
    <a:srgbClr val="33CC33"/>
    <a:srgbClr val="99FF66"/>
    <a:srgbClr val="9279FF"/>
    <a:srgbClr val="533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8789" autoAdjust="0"/>
  </p:normalViewPr>
  <p:slideViewPr>
    <p:cSldViewPr>
      <p:cViewPr>
        <p:scale>
          <a:sx n="75" d="100"/>
          <a:sy n="75" d="100"/>
        </p:scale>
        <p:origin x="1670" y="2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16F10B1D-EEC6-485B-BA35-66B17CEDC444}" type="datetimeFigureOut">
              <a:rPr lang="ru-RU"/>
              <a:pPr>
                <a:defRPr/>
              </a:pPr>
              <a:t>26.08.2025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D9350E0F-502D-4A75-8550-B5A2E063B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A363C3-291A-48BC-AE6E-9B52FBC64091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97BACF-004D-4567-A878-BFFAC6AC0379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C364D3-492D-4479-902A-BB8DDD0B8C1B}" type="slidenum">
              <a:rPr lang="ru-RU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7C8364-8183-48B7-97D1-B3F9E9E261C1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4E8F44-43A9-4E52-A008-03C456D72C0C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EE1CA6-8E18-4889-AFC8-800AF3A5F42C}" type="slidenum">
              <a:rPr lang="ru-RU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603092-85F3-4714-AD84-DE268869F456}" type="slidenum">
              <a:rPr lang="ru-RU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5E4909-EE09-4F63-B00B-07B0827DF347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11F7A1-4C6C-4A2A-9B41-44F7147048BB}" type="slidenum">
              <a:rPr lang="ru-RU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C8907C-34A5-44D7-B8D1-DD50EECCCE8E}" type="slidenum">
              <a:rPr lang="ru-RU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0027AF-BED8-44B8-BA2C-D729B63127C2}" type="slidenum">
              <a:rPr lang="ru-RU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149895-7AFB-4101-B9D6-1AE016DE8E09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D457D9-5701-4426-9349-A27883C3A972}" type="slidenum">
              <a:rPr lang="ru-RU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17B463-81DF-4277-8C55-20070E71D688}" type="slidenum">
              <a:rPr lang="ru-RU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298CB5-7181-45C3-BD86-38C833EA830D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DF5683-1D59-40B5-9303-4A59E8C46ACA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05629-DA67-4FA7-80DF-B6A3A8A0D222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1D5AD8-05AD-4DB4-86E7-5157C5D56DDE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AFD445-9FE1-45E9-AD1C-B7E3FCBB1340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B8777-3334-4E18-9A6D-B6E1DCC56571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468E1D-5908-400C-BD50-38ECE4259B5A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6E0D-46B2-4994-B3F4-CD732199C0EF}" type="datetimeFigureOut">
              <a:rPr lang="en-US"/>
              <a:pPr>
                <a:defRPr/>
              </a:pPr>
              <a:t>8/26/2025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A0556-23D2-4848-B410-C275036C2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33601-0822-4177-B145-3B91CA2BBD3D}" type="datetimeFigureOut">
              <a:rPr lang="en-US"/>
              <a:pPr>
                <a:defRPr/>
              </a:pPr>
              <a:t>8/26/2025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5BB24-90A5-48A9-A359-A7EE3AF9B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D410E-E3CB-4F8F-BE84-9E869EE40D40}" type="datetimeFigureOut">
              <a:rPr lang="en-US"/>
              <a:pPr>
                <a:defRPr/>
              </a:pPr>
              <a:t>8/26/2025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59C5E-0194-4ACC-9205-9E5699CD4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90FA-45E3-4654-BBF3-83E2B5CC6033}" type="datetimeFigureOut">
              <a:rPr lang="en-US"/>
              <a:pPr>
                <a:defRPr/>
              </a:pPr>
              <a:t>8/26/2025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2AF42-C147-4984-9540-FD7CA0FFA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BB602-2C2B-4B2C-8CBE-93341B99E490}" type="datetimeFigureOut">
              <a:rPr lang="en-US"/>
              <a:pPr>
                <a:defRPr/>
              </a:pPr>
              <a:t>8/26/2025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EF883-2930-4EF9-8D68-CED89BB36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96808-7FA2-4B2D-B3D1-140ACD64FE5E}" type="datetimeFigureOut">
              <a:rPr lang="en-US"/>
              <a:pPr>
                <a:defRPr/>
              </a:pPr>
              <a:t>8/26/2025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78F25-C294-4BA2-989D-2B0D88A2D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E94B9-9E95-4C79-B24E-D1D9567873B7}" type="datetimeFigureOut">
              <a:rPr lang="en-US"/>
              <a:pPr>
                <a:defRPr/>
              </a:pPr>
              <a:t>8/26/2025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BE6FD-4855-4B4E-8285-CE02A6EA3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D11F6-1CEC-4E9E-9FE4-D23B8B3E2E37}" type="datetimeFigureOut">
              <a:rPr lang="en-US"/>
              <a:pPr>
                <a:defRPr/>
              </a:pPr>
              <a:t>8/26/2025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2453A-8DAD-4194-8C6D-744640FED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042FB-2604-4651-A975-211285D373D4}" type="datetimeFigureOut">
              <a:rPr lang="en-US"/>
              <a:pPr>
                <a:defRPr/>
              </a:pPr>
              <a:t>8/26/2025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92992-AFEE-4725-8DE8-DB6CF55BD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9729F-6973-42CA-998A-B9E43F85BBE4}" type="datetimeFigureOut">
              <a:rPr lang="en-US"/>
              <a:pPr>
                <a:defRPr/>
              </a:pPr>
              <a:t>8/26/2025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56B2C-124A-4DE2-8600-953936B49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50D2-13A6-4DB9-B736-BC5F85A8061D}" type="datetimeFigureOut">
              <a:rPr lang="en-US"/>
              <a:pPr>
                <a:defRPr/>
              </a:pPr>
              <a:t>8/26/2025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692F2-4756-4360-8FD9-05B0B5856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4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E08563-288A-42AE-AE8E-6DB821CB0B9D}" type="datetimeFigureOut">
              <a:rPr lang="en-US"/>
              <a:pPr>
                <a:defRPr/>
              </a:pPr>
              <a:t>8/26/2025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CAA575-04C5-4D23-A8EC-70FF0226F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642938" y="2357438"/>
            <a:ext cx="5153025" cy="110490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3600">
                <a:solidFill>
                  <a:srgbClr val="CCC1DA"/>
                </a:solidFill>
                <a:latin typeface="Times New Roman" pitchFamily="18" charset="0"/>
              </a:rPr>
              <a:t>Деменция: современное состояние проблемы</a:t>
            </a:r>
            <a:endParaRPr lang="en-US" altLang="ru-RU" sz="3600">
              <a:solidFill>
                <a:srgbClr val="CCC1DA"/>
              </a:solidFill>
              <a:latin typeface="Times New Roman" pitchFamily="18" charset="0"/>
            </a:endParaRPr>
          </a:p>
        </p:txBody>
      </p:sp>
      <p:sp>
        <p:nvSpPr>
          <p:cNvPr id="3075" name="Subtitle 2"/>
          <p:cNvSpPr txBox="1">
            <a:spLocks/>
          </p:cNvSpPr>
          <p:nvPr/>
        </p:nvSpPr>
        <p:spPr bwMode="auto">
          <a:xfrm>
            <a:off x="3000375" y="5500688"/>
            <a:ext cx="158432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altLang="ru-RU" sz="1400">
              <a:solidFill>
                <a:srgbClr val="5336D1"/>
              </a:solidFill>
              <a:latin typeface="Calibri" pitchFamily="34" charset="0"/>
            </a:endParaRPr>
          </a:p>
        </p:txBody>
      </p:sp>
      <p:sp>
        <p:nvSpPr>
          <p:cNvPr id="3076" name="Subtitle 2"/>
          <p:cNvSpPr txBox="1">
            <a:spLocks/>
          </p:cNvSpPr>
          <p:nvPr/>
        </p:nvSpPr>
        <p:spPr bwMode="auto">
          <a:xfrm>
            <a:off x="4427538" y="5446713"/>
            <a:ext cx="2159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altLang="ru-RU" sz="1400">
              <a:solidFill>
                <a:srgbClr val="5336D1"/>
              </a:solidFill>
              <a:latin typeface="Calibri" pitchFamily="34" charset="0"/>
            </a:endParaRPr>
          </a:p>
        </p:txBody>
      </p:sp>
      <p:grpSp>
        <p:nvGrpSpPr>
          <p:cNvPr id="3077" name="Group 98"/>
          <p:cNvGrpSpPr>
            <a:grpSpLocks noChangeAspect="1"/>
          </p:cNvGrpSpPr>
          <p:nvPr/>
        </p:nvGrpSpPr>
        <p:grpSpPr bwMode="auto">
          <a:xfrm flipV="1">
            <a:off x="8105775" y="5473700"/>
            <a:ext cx="919163" cy="1217613"/>
            <a:chOff x="2029" y="777"/>
            <a:chExt cx="1702" cy="1691"/>
          </a:xfrm>
        </p:grpSpPr>
        <p:sp>
          <p:nvSpPr>
            <p:cNvPr id="3080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5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6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7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78" name="Рисунок 16" descr="3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2214563"/>
            <a:ext cx="31670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692275" y="5084763"/>
            <a:ext cx="4572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/>
            <a:r>
              <a:rPr lang="ru-RU" dirty="0">
                <a:solidFill>
                  <a:srgbClr val="C3D69B"/>
                </a:solidFill>
                <a:latin typeface="Times New Roman" pitchFamily="18" charset="0"/>
              </a:rPr>
              <a:t>Доцент </a:t>
            </a:r>
            <a:r>
              <a:rPr lang="ru-RU" dirty="0" smtClean="0">
                <a:solidFill>
                  <a:srgbClr val="C3D69B"/>
                </a:solidFill>
                <a:latin typeface="Times New Roman" pitchFamily="18" charset="0"/>
              </a:rPr>
              <a:t>кафедры неврологии, психиатрии, мануальной медицины и медицинской реабилитации ИНМФО </a:t>
            </a:r>
            <a:r>
              <a:rPr lang="ru-RU" dirty="0" err="1" smtClean="0">
                <a:solidFill>
                  <a:srgbClr val="C3D69B"/>
                </a:solidFill>
                <a:latin typeface="Times New Roman" pitchFamily="18" charset="0"/>
              </a:rPr>
              <a:t>ВолгГМУ</a:t>
            </a:r>
            <a:r>
              <a:rPr lang="ru-RU" dirty="0" smtClean="0">
                <a:solidFill>
                  <a:srgbClr val="C3D69B"/>
                </a:solidFill>
                <a:latin typeface="Times New Roman" pitchFamily="18" charset="0"/>
              </a:rPr>
              <a:t> </a:t>
            </a:r>
            <a:r>
              <a:rPr lang="ru-RU" dirty="0">
                <a:solidFill>
                  <a:srgbClr val="C3D69B"/>
                </a:solidFill>
                <a:latin typeface="Times New Roman" pitchFamily="18" charset="0"/>
              </a:rPr>
              <a:t>к.м.н. Ростовщиков В.В.</a:t>
            </a:r>
          </a:p>
        </p:txBody>
      </p:sp>
      <p:pic>
        <p:nvPicPr>
          <p:cNvPr id="3088" name="Picture 16" descr="12078-gerb_volggm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5299075"/>
            <a:ext cx="1619250" cy="155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ru-RU" sz="2800">
                <a:solidFill>
                  <a:srgbClr val="CCC1DA"/>
                </a:solidFill>
                <a:latin typeface="Times New Roman" pitchFamily="18" charset="0"/>
                <a:cs typeface="Times New Roman" pitchFamily="18" charset="0"/>
              </a:rPr>
              <a:t>ЧАСТОТА ВСТРЕЧАЕМОСТИ</a:t>
            </a:r>
            <a:br>
              <a:rPr lang="ru-RU" sz="2800">
                <a:solidFill>
                  <a:srgbClr val="CCC1D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solidFill>
                  <a:srgbClr val="CCC1DA"/>
                </a:solidFill>
                <a:latin typeface="Times New Roman" pitchFamily="18" charset="0"/>
                <a:cs typeface="Times New Roman" pitchFamily="18" charset="0"/>
              </a:rPr>
              <a:t> ДЕМЕНЦИИ </a:t>
            </a:r>
            <a:br>
              <a:rPr lang="ru-RU" sz="2800">
                <a:solidFill>
                  <a:srgbClr val="CCC1D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solidFill>
                  <a:srgbClr val="CCC1DA"/>
                </a:solidFill>
                <a:latin typeface="Times New Roman" pitchFamily="18" charset="0"/>
                <a:cs typeface="Times New Roman" pitchFamily="18" charset="0"/>
              </a:rPr>
              <a:t>В РАЗЛИЧНЫХ ВОЗРАСТНЫХ ГРУППАХ</a:t>
            </a:r>
          </a:p>
        </p:txBody>
      </p:sp>
      <p:pic>
        <p:nvPicPr>
          <p:cNvPr id="8195" name="Содержимое 12" descr="Рисунок1.emf"/>
          <p:cNvPicPr>
            <a:picLocks noGrp="1" noChangeAspect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928688" y="1785938"/>
            <a:ext cx="6818312" cy="4157662"/>
          </a:xfrm>
        </p:spPr>
      </p:pic>
      <p:grpSp>
        <p:nvGrpSpPr>
          <p:cNvPr id="8196" name="Group 98"/>
          <p:cNvGrpSpPr>
            <a:grpSpLocks noChangeAspect="1"/>
          </p:cNvGrpSpPr>
          <p:nvPr/>
        </p:nvGrpSpPr>
        <p:grpSpPr bwMode="auto">
          <a:xfrm flipV="1">
            <a:off x="8105775" y="5473700"/>
            <a:ext cx="919163" cy="1217613"/>
            <a:chOff x="2029" y="777"/>
            <a:chExt cx="1702" cy="1691"/>
          </a:xfrm>
        </p:grpSpPr>
        <p:sp>
          <p:nvSpPr>
            <p:cNvPr id="8201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sz="1200">
                <a:solidFill>
                  <a:schemeClr val="tx2"/>
                </a:solidFill>
              </a:rPr>
              <a:t>встречаемость (%)</a:t>
            </a:r>
          </a:p>
          <a:p>
            <a:endParaRPr lang="ru-RU"/>
          </a:p>
        </p:txBody>
      </p:sp>
      <p:sp>
        <p:nvSpPr>
          <p:cNvPr id="8198" name="TextBox 14"/>
          <p:cNvSpPr txBox="1">
            <a:spLocks noChangeArrowheads="1"/>
          </p:cNvSpPr>
          <p:nvPr/>
        </p:nvSpPr>
        <p:spPr bwMode="auto">
          <a:xfrm>
            <a:off x="571500" y="2000250"/>
            <a:ext cx="2857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Встречаемость %</a:t>
            </a:r>
          </a:p>
        </p:txBody>
      </p:sp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444500" algn="ctr"/>
                <a:tab pos="1365250" algn="ctr"/>
                <a:tab pos="2241550" algn="ctr"/>
                <a:tab pos="3124200" algn="ctr"/>
                <a:tab pos="4032250" algn="ctr"/>
                <a:tab pos="4933950" algn="ctr"/>
                <a:tab pos="5834063" algn="ctr"/>
              </a:tabLst>
            </a:pPr>
            <a:r>
              <a:rPr lang="ru-RU" sz="1600"/>
              <a:t>65–69	70–74	75–79	  80–84	     85–89	      90–94     95–99</a:t>
            </a:r>
          </a:p>
          <a:p>
            <a:pPr>
              <a:tabLst>
                <a:tab pos="444500" algn="ctr"/>
                <a:tab pos="1365250" algn="ctr"/>
                <a:tab pos="2241550" algn="ctr"/>
                <a:tab pos="3124200" algn="ctr"/>
                <a:tab pos="4032250" algn="ctr"/>
                <a:tab pos="4933950" algn="ctr"/>
                <a:tab pos="5834063" algn="ctr"/>
              </a:tabLst>
            </a:pPr>
            <a:endParaRPr lang="ru-RU"/>
          </a:p>
        </p:txBody>
      </p:sp>
      <p:sp>
        <p:nvSpPr>
          <p:cNvPr id="8200" name="TextBox 16"/>
          <p:cNvSpPr txBox="1">
            <a:spLocks noChangeArrowheads="1"/>
          </p:cNvSpPr>
          <p:nvPr/>
        </p:nvSpPr>
        <p:spPr bwMode="auto">
          <a:xfrm>
            <a:off x="1571625" y="6000750"/>
            <a:ext cx="6000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65-69       70-74     75-79      80-84     85-89       90-94      95-99</a:t>
            </a:r>
          </a:p>
        </p:txBody>
      </p:sp>
      <p:pic>
        <p:nvPicPr>
          <p:cNvPr id="8209" name="Picture 17" descr="12078-gerb_volggm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5299075"/>
            <a:ext cx="1619250" cy="155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600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Схематическая классификация деменции</a:t>
            </a:r>
            <a:endParaRPr lang="en-US" altLang="ru-RU" sz="3600" kern="12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endParaRPr lang="ru-RU" altLang="ru-RU" sz="2000">
              <a:solidFill>
                <a:schemeClr val="bg1"/>
              </a:solidFill>
            </a:endParaRPr>
          </a:p>
        </p:txBody>
      </p:sp>
      <p:grpSp>
        <p:nvGrpSpPr>
          <p:cNvPr id="10244" name="Group 98"/>
          <p:cNvGrpSpPr>
            <a:grpSpLocks noChangeAspect="1"/>
          </p:cNvGrpSpPr>
          <p:nvPr/>
        </p:nvGrpSpPr>
        <p:grpSpPr bwMode="auto">
          <a:xfrm flipV="1">
            <a:off x="8105775" y="5473700"/>
            <a:ext cx="919163" cy="1217613"/>
            <a:chOff x="2029" y="777"/>
            <a:chExt cx="1702" cy="1691"/>
          </a:xfrm>
        </p:grpSpPr>
        <p:sp>
          <p:nvSpPr>
            <p:cNvPr id="10264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5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6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7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8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9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0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1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785813" y="3000375"/>
            <a:ext cx="30273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 b="1">
                <a:solidFill>
                  <a:schemeClr val="bg1"/>
                </a:solidFill>
              </a:rPr>
              <a:t>Первичные формы</a:t>
            </a:r>
          </a:p>
          <a:p>
            <a:pPr algn="ctr" eaLnBrk="1" hangingPunct="1"/>
            <a:r>
              <a:rPr lang="ru-RU" sz="2000" b="1">
                <a:solidFill>
                  <a:schemeClr val="bg1"/>
                </a:solidFill>
              </a:rPr>
              <a:t> деменции</a:t>
            </a:r>
            <a:endParaRPr lang="de-DE" sz="2000" b="1">
              <a:solidFill>
                <a:schemeClr val="bg1"/>
              </a:solidFill>
            </a:endParaRPr>
          </a:p>
          <a:p>
            <a:pPr algn="ctr" eaLnBrk="1" hangingPunct="1"/>
            <a:r>
              <a:rPr lang="de-DE" sz="2000" b="1">
                <a:solidFill>
                  <a:schemeClr val="bg1"/>
                </a:solidFill>
              </a:rPr>
              <a:t>(90%)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3786188" y="1571625"/>
            <a:ext cx="1651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300" b="1">
                <a:solidFill>
                  <a:schemeClr val="bg1"/>
                </a:solidFill>
              </a:rPr>
              <a:t>Деменция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5429250" y="3000375"/>
            <a:ext cx="270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000" b="1">
                <a:solidFill>
                  <a:schemeClr val="bg1"/>
                </a:solidFill>
              </a:rPr>
              <a:t>Вторичные формы </a:t>
            </a:r>
          </a:p>
          <a:p>
            <a:pPr algn="ctr" eaLnBrk="1" hangingPunct="1"/>
            <a:r>
              <a:rPr lang="ru-RU" sz="2000" b="1">
                <a:solidFill>
                  <a:schemeClr val="bg1"/>
                </a:solidFill>
              </a:rPr>
              <a:t>деменции</a:t>
            </a:r>
            <a:endParaRPr lang="de-DE" sz="2000" b="1">
              <a:solidFill>
                <a:schemeClr val="bg1"/>
              </a:solidFill>
            </a:endParaRPr>
          </a:p>
          <a:p>
            <a:pPr algn="ctr" eaLnBrk="1" hangingPunct="1"/>
            <a:r>
              <a:rPr lang="de-DE" sz="2000" b="1">
                <a:solidFill>
                  <a:schemeClr val="bg1"/>
                </a:solidFill>
              </a:rPr>
              <a:t>(10%)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0" y="4857750"/>
            <a:ext cx="2389188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de-DE" sz="2300" b="1"/>
          </a:p>
          <a:p>
            <a:pPr algn="ctr" eaLnBrk="1" hangingPunct="1"/>
            <a:r>
              <a:rPr lang="ru-RU" sz="2000" b="1">
                <a:solidFill>
                  <a:schemeClr val="bg1"/>
                </a:solidFill>
              </a:rPr>
              <a:t>Дегенеративная</a:t>
            </a:r>
            <a:r>
              <a:rPr lang="de-DE" sz="2000" b="1">
                <a:solidFill>
                  <a:schemeClr val="bg1"/>
                </a:solidFill>
              </a:rPr>
              <a:t> </a:t>
            </a:r>
            <a:endParaRPr lang="ru-RU" sz="2000" b="1">
              <a:solidFill>
                <a:schemeClr val="bg1"/>
              </a:solidFill>
            </a:endParaRPr>
          </a:p>
          <a:p>
            <a:pPr algn="ctr" eaLnBrk="1" hangingPunct="1"/>
            <a:r>
              <a:rPr lang="de-DE" sz="2000" b="1">
                <a:solidFill>
                  <a:schemeClr val="bg1"/>
                </a:solidFill>
              </a:rPr>
              <a:t>(50%)</a:t>
            </a:r>
            <a:endParaRPr lang="ru-RU" sz="2000">
              <a:solidFill>
                <a:schemeClr val="bg1"/>
              </a:solidFill>
            </a:endParaRPr>
          </a:p>
          <a:p>
            <a:pPr algn="ctr" eaLnBrk="1" hangingPunct="1"/>
            <a:endParaRPr lang="ru-RU"/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4214813" y="5286375"/>
            <a:ext cx="1660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000" b="1">
                <a:solidFill>
                  <a:schemeClr val="bg1"/>
                </a:solidFill>
              </a:rPr>
              <a:t>Смешанная</a:t>
            </a:r>
            <a:endParaRPr lang="de-DE" sz="2000" b="1">
              <a:solidFill>
                <a:schemeClr val="bg1"/>
              </a:solidFill>
            </a:endParaRPr>
          </a:p>
          <a:p>
            <a:pPr algn="ctr" eaLnBrk="1" hangingPunct="1"/>
            <a:r>
              <a:rPr lang="de-DE" sz="2000" b="1">
                <a:solidFill>
                  <a:schemeClr val="bg1"/>
                </a:solidFill>
              </a:rPr>
              <a:t>(15 – 25%)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0250" name="Rectangle 7"/>
          <p:cNvSpPr>
            <a:spLocks noChangeArrowheads="1"/>
          </p:cNvSpPr>
          <p:nvPr/>
        </p:nvSpPr>
        <p:spPr bwMode="auto">
          <a:xfrm>
            <a:off x="3981450" y="6021388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de-DE" sz="1400" b="1">
                <a:solidFill>
                  <a:schemeClr val="bg1"/>
                </a:solidFill>
              </a:rPr>
              <a:t>(</a:t>
            </a:r>
            <a:r>
              <a:rPr lang="ru-RU" sz="1400" b="1">
                <a:solidFill>
                  <a:schemeClr val="bg1"/>
                </a:solidFill>
              </a:rPr>
              <a:t>дегенеративная</a:t>
            </a:r>
            <a:r>
              <a:rPr lang="de-DE" sz="1400" b="1">
                <a:solidFill>
                  <a:schemeClr val="bg1"/>
                </a:solidFill>
              </a:rPr>
              <a:t> +</a:t>
            </a:r>
            <a:r>
              <a:rPr lang="ru-RU" sz="1400" b="1">
                <a:solidFill>
                  <a:schemeClr val="bg1"/>
                </a:solidFill>
              </a:rPr>
              <a:t>сосудистая</a:t>
            </a:r>
            <a:r>
              <a:rPr lang="de-DE" sz="1400" b="1">
                <a:solidFill>
                  <a:schemeClr val="bg1"/>
                </a:solidFill>
              </a:rPr>
              <a:t>)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0251" name="Line 9"/>
          <p:cNvSpPr>
            <a:spLocks noChangeShapeType="1"/>
          </p:cNvSpPr>
          <p:nvPr/>
        </p:nvSpPr>
        <p:spPr bwMode="auto">
          <a:xfrm flipV="1">
            <a:off x="857250" y="4786313"/>
            <a:ext cx="3732213" cy="46037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Line 10"/>
          <p:cNvSpPr>
            <a:spLocks noChangeShapeType="1"/>
          </p:cNvSpPr>
          <p:nvPr/>
        </p:nvSpPr>
        <p:spPr bwMode="auto">
          <a:xfrm>
            <a:off x="539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Line 11"/>
          <p:cNvSpPr>
            <a:spLocks noChangeShapeType="1"/>
          </p:cNvSpPr>
          <p:nvPr/>
        </p:nvSpPr>
        <p:spPr bwMode="auto">
          <a:xfrm>
            <a:off x="6357938" y="24288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Line 12"/>
          <p:cNvSpPr>
            <a:spLocks noChangeShapeType="1"/>
          </p:cNvSpPr>
          <p:nvPr/>
        </p:nvSpPr>
        <p:spPr bwMode="auto">
          <a:xfrm>
            <a:off x="539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Line 13"/>
          <p:cNvSpPr>
            <a:spLocks noChangeShapeType="1"/>
          </p:cNvSpPr>
          <p:nvPr/>
        </p:nvSpPr>
        <p:spPr bwMode="auto">
          <a:xfrm>
            <a:off x="2214563" y="2428875"/>
            <a:ext cx="4148137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Line 14"/>
          <p:cNvSpPr>
            <a:spLocks noChangeShapeType="1"/>
          </p:cNvSpPr>
          <p:nvPr/>
        </p:nvSpPr>
        <p:spPr bwMode="auto">
          <a:xfrm>
            <a:off x="2143125" y="4000500"/>
            <a:ext cx="0" cy="773113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Line 15"/>
          <p:cNvSpPr>
            <a:spLocks noChangeShapeType="1"/>
          </p:cNvSpPr>
          <p:nvPr/>
        </p:nvSpPr>
        <p:spPr bwMode="auto">
          <a:xfrm>
            <a:off x="2214563" y="2500313"/>
            <a:ext cx="0" cy="45720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000250" y="5286375"/>
            <a:ext cx="2286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Сосудистая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DE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15 – 30%)</a:t>
            </a:r>
            <a:endParaRPr lang="ru-RU" altLang="ru-RU" sz="20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0259" name="Line 15"/>
          <p:cNvSpPr>
            <a:spLocks noChangeShapeType="1"/>
          </p:cNvSpPr>
          <p:nvPr/>
        </p:nvSpPr>
        <p:spPr bwMode="auto">
          <a:xfrm>
            <a:off x="4572000" y="4857750"/>
            <a:ext cx="0" cy="45720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0" name="Line 15"/>
          <p:cNvSpPr>
            <a:spLocks noChangeShapeType="1"/>
          </p:cNvSpPr>
          <p:nvPr/>
        </p:nvSpPr>
        <p:spPr bwMode="auto">
          <a:xfrm>
            <a:off x="2571750" y="4857750"/>
            <a:ext cx="0" cy="45720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1" name="Line 15"/>
          <p:cNvSpPr>
            <a:spLocks noChangeShapeType="1"/>
          </p:cNvSpPr>
          <p:nvPr/>
        </p:nvSpPr>
        <p:spPr bwMode="auto">
          <a:xfrm>
            <a:off x="857250" y="4857750"/>
            <a:ext cx="0" cy="45720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Line 15"/>
          <p:cNvSpPr>
            <a:spLocks noChangeShapeType="1"/>
          </p:cNvSpPr>
          <p:nvPr/>
        </p:nvSpPr>
        <p:spPr bwMode="auto">
          <a:xfrm>
            <a:off x="6357938" y="2500313"/>
            <a:ext cx="0" cy="45720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Line 15"/>
          <p:cNvSpPr>
            <a:spLocks noChangeShapeType="1"/>
          </p:cNvSpPr>
          <p:nvPr/>
        </p:nvSpPr>
        <p:spPr bwMode="auto">
          <a:xfrm>
            <a:off x="4357688" y="2000250"/>
            <a:ext cx="0" cy="45720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72" name="Picture 32" descr="12078-gerb_volggm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299075"/>
            <a:ext cx="1619250" cy="155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600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Возможные причины вторичной деменции</a:t>
            </a:r>
            <a:endParaRPr lang="en-US" altLang="ru-RU" sz="3600" kern="12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/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Последствия ЧМТ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Алкоголизм</a:t>
            </a:r>
            <a:endParaRPr lang="de-DE" sz="2400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Метаболические нарушения и гиповитаминоз</a:t>
            </a:r>
            <a:endParaRPr lang="de-DE" sz="2400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kern="1200" dirty="0" err="1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Нормотензивная</a:t>
            </a:r>
            <a:r>
              <a:rPr lang="ru-RU" sz="2400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гидроцефалия</a:t>
            </a:r>
            <a:endParaRPr lang="de-DE" sz="2400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Опухоли головного мозга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kern="1200" dirty="0" err="1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Демиелинизирующие</a:t>
            </a:r>
            <a:r>
              <a:rPr lang="ru-RU" sz="2400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заболевания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Инфекционные заболевания головного мозга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400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lang="ru-RU" sz="2400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(сифилис, СПИД, болезнь </a:t>
            </a:r>
            <a:r>
              <a:rPr lang="ru-RU" sz="2400" kern="1200" dirty="0" err="1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Крейтцфельда-Якоба</a:t>
            </a:r>
            <a:r>
              <a:rPr lang="ru-RU" sz="2400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 энцефалиты различного генеза)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Наркомания</a:t>
            </a:r>
            <a:r>
              <a:rPr lang="de-DE" sz="2400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endParaRPr lang="ru-RU" altLang="ru-RU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268" name="Group 98"/>
          <p:cNvGrpSpPr>
            <a:grpSpLocks noChangeAspect="1"/>
          </p:cNvGrpSpPr>
          <p:nvPr/>
        </p:nvGrpSpPr>
        <p:grpSpPr bwMode="auto">
          <a:xfrm flipV="1">
            <a:off x="8105775" y="5473700"/>
            <a:ext cx="919163" cy="1217613"/>
            <a:chOff x="2029" y="777"/>
            <a:chExt cx="1702" cy="1691"/>
          </a:xfrm>
        </p:grpSpPr>
        <p:sp>
          <p:nvSpPr>
            <p:cNvPr id="11274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5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6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7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8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1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6372225" y="6553200"/>
            <a:ext cx="2560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de-DE" sz="1400" b="1"/>
              <a:t>(</a:t>
            </a:r>
            <a:r>
              <a:rPr lang="ru-RU" sz="1400" b="1"/>
              <a:t>дегенеративная</a:t>
            </a:r>
            <a:r>
              <a:rPr lang="de-DE" sz="1400" b="1"/>
              <a:t> +</a:t>
            </a:r>
            <a:r>
              <a:rPr lang="ru-RU" sz="1400" b="1"/>
              <a:t>сосудистая</a:t>
            </a:r>
            <a:r>
              <a:rPr lang="de-DE" sz="1400" b="1"/>
              <a:t>)</a:t>
            </a:r>
            <a:endParaRPr lang="ru-RU"/>
          </a:p>
        </p:txBody>
      </p:sp>
      <p:sp>
        <p:nvSpPr>
          <p:cNvPr id="11270" name="Line 10"/>
          <p:cNvSpPr>
            <a:spLocks noChangeShapeType="1"/>
          </p:cNvSpPr>
          <p:nvPr/>
        </p:nvSpPr>
        <p:spPr bwMode="auto">
          <a:xfrm>
            <a:off x="539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Line 11"/>
          <p:cNvSpPr>
            <a:spLocks noChangeShapeType="1"/>
          </p:cNvSpPr>
          <p:nvPr/>
        </p:nvSpPr>
        <p:spPr bwMode="auto">
          <a:xfrm>
            <a:off x="6357938" y="24288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Line 12"/>
          <p:cNvSpPr>
            <a:spLocks noChangeShapeType="1"/>
          </p:cNvSpPr>
          <p:nvPr/>
        </p:nvSpPr>
        <p:spPr bwMode="auto">
          <a:xfrm>
            <a:off x="539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73" name="Рисунок 17" descr="Dementia-main-new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2857500"/>
            <a:ext cx="23860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8" descr="12078-gerb_volggm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5299075"/>
            <a:ext cx="1619250" cy="155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altLang="ru-RU" sz="3600">
                <a:solidFill>
                  <a:srgbClr val="CCC1DA"/>
                </a:solidFill>
                <a:latin typeface="Times New Roman" pitchFamily="18" charset="0"/>
                <a:cs typeface="Times New Roman" pitchFamily="18" charset="0"/>
              </a:rPr>
              <a:t>Стадии деменции</a:t>
            </a:r>
            <a:endParaRPr lang="en-US" altLang="ru-RU" sz="3600">
              <a:solidFill>
                <a:srgbClr val="CCC1D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411" name="Group 98"/>
          <p:cNvGrpSpPr>
            <a:grpSpLocks noChangeAspect="1"/>
          </p:cNvGrpSpPr>
          <p:nvPr/>
        </p:nvGrpSpPr>
        <p:grpSpPr bwMode="auto">
          <a:xfrm flipV="1">
            <a:off x="8105775" y="5473700"/>
            <a:ext cx="919163" cy="1217613"/>
            <a:chOff x="2029" y="777"/>
            <a:chExt cx="1702" cy="1691"/>
          </a:xfrm>
        </p:grpSpPr>
        <p:sp>
          <p:nvSpPr>
            <p:cNvPr id="17421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8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6372225" y="6553200"/>
            <a:ext cx="2560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de-DE" sz="1400" b="1"/>
              <a:t>(</a:t>
            </a:r>
            <a:r>
              <a:rPr lang="ru-RU" sz="1400" b="1"/>
              <a:t>дегенеративная</a:t>
            </a:r>
            <a:r>
              <a:rPr lang="de-DE" sz="1400" b="1"/>
              <a:t> +</a:t>
            </a:r>
            <a:r>
              <a:rPr lang="ru-RU" sz="1400" b="1"/>
              <a:t>сосудистая</a:t>
            </a:r>
            <a:r>
              <a:rPr lang="de-DE" sz="1400" b="1"/>
              <a:t>)</a:t>
            </a:r>
            <a:endParaRPr lang="ru-RU"/>
          </a:p>
        </p:txBody>
      </p:sp>
      <p:sp>
        <p:nvSpPr>
          <p:cNvPr id="17413" name="Line 10"/>
          <p:cNvSpPr>
            <a:spLocks noChangeShapeType="1"/>
          </p:cNvSpPr>
          <p:nvPr/>
        </p:nvSpPr>
        <p:spPr bwMode="auto">
          <a:xfrm>
            <a:off x="539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Line 11"/>
          <p:cNvSpPr>
            <a:spLocks noChangeShapeType="1"/>
          </p:cNvSpPr>
          <p:nvPr/>
        </p:nvSpPr>
        <p:spPr bwMode="auto">
          <a:xfrm>
            <a:off x="6357938" y="24288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Line 12"/>
          <p:cNvSpPr>
            <a:spLocks noChangeShapeType="1"/>
          </p:cNvSpPr>
          <p:nvPr/>
        </p:nvSpPr>
        <p:spPr bwMode="auto">
          <a:xfrm>
            <a:off x="539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Содержимое 16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ru-RU" sz="2400">
                <a:solidFill>
                  <a:srgbClr val="33CC33"/>
                </a:solidFill>
                <a:latin typeface="Times New Roman" pitchFamily="18" charset="0"/>
              </a:rPr>
              <a:t>Легкая стадия:</a:t>
            </a:r>
          </a:p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Раздражительность или депрессия</a:t>
            </a:r>
          </a:p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Умеренное снижение памяти, мешающее в жизни</a:t>
            </a:r>
          </a:p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Сложно ориентироваться в малознакомой местности</a:t>
            </a:r>
          </a:p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Нарушается способность говорить связными предложениями</a:t>
            </a:r>
          </a:p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 Сложно планировать свои действия</a:t>
            </a:r>
          </a:p>
        </p:txBody>
      </p:sp>
      <p:pic>
        <p:nvPicPr>
          <p:cNvPr id="17429" name="Picture 21" descr="12078-gerb_volggm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299075"/>
            <a:ext cx="1619250" cy="155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altLang="ru-RU" sz="3600">
                <a:solidFill>
                  <a:srgbClr val="CCC1DA"/>
                </a:solidFill>
                <a:latin typeface="Times New Roman" pitchFamily="18" charset="0"/>
                <a:cs typeface="Times New Roman" pitchFamily="18" charset="0"/>
              </a:rPr>
              <a:t>Стадии деменции</a:t>
            </a:r>
            <a:endParaRPr lang="en-US" altLang="ru-RU" sz="3600">
              <a:solidFill>
                <a:srgbClr val="CCC1D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435" name="Group 98"/>
          <p:cNvGrpSpPr>
            <a:grpSpLocks noChangeAspect="1"/>
          </p:cNvGrpSpPr>
          <p:nvPr/>
        </p:nvGrpSpPr>
        <p:grpSpPr bwMode="auto">
          <a:xfrm flipV="1">
            <a:off x="8105775" y="5473700"/>
            <a:ext cx="919163" cy="1217613"/>
            <a:chOff x="2029" y="777"/>
            <a:chExt cx="1702" cy="1691"/>
          </a:xfrm>
        </p:grpSpPr>
        <p:sp>
          <p:nvSpPr>
            <p:cNvPr id="18441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6372225" y="6553200"/>
            <a:ext cx="2560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de-DE" sz="1400" b="1"/>
              <a:t>(</a:t>
            </a:r>
            <a:r>
              <a:rPr lang="ru-RU" sz="1400" b="1"/>
              <a:t>дегенеративная</a:t>
            </a:r>
            <a:r>
              <a:rPr lang="de-DE" sz="1400" b="1"/>
              <a:t> +</a:t>
            </a:r>
            <a:r>
              <a:rPr lang="ru-RU" sz="1400" b="1"/>
              <a:t>сосудистая</a:t>
            </a:r>
            <a:r>
              <a:rPr lang="de-DE" sz="1400" b="1"/>
              <a:t>)</a:t>
            </a:r>
            <a:endParaRPr lang="ru-RU"/>
          </a:p>
        </p:txBody>
      </p:sp>
      <p:sp>
        <p:nvSpPr>
          <p:cNvPr id="18437" name="Line 10"/>
          <p:cNvSpPr>
            <a:spLocks noChangeShapeType="1"/>
          </p:cNvSpPr>
          <p:nvPr/>
        </p:nvSpPr>
        <p:spPr bwMode="auto">
          <a:xfrm>
            <a:off x="539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Line 11"/>
          <p:cNvSpPr>
            <a:spLocks noChangeShapeType="1"/>
          </p:cNvSpPr>
          <p:nvPr/>
        </p:nvSpPr>
        <p:spPr bwMode="auto">
          <a:xfrm>
            <a:off x="6357938" y="24288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Line 12"/>
          <p:cNvSpPr>
            <a:spLocks noChangeShapeType="1"/>
          </p:cNvSpPr>
          <p:nvPr/>
        </p:nvSpPr>
        <p:spPr bwMode="auto">
          <a:xfrm>
            <a:off x="539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Содержимое 16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ru-RU" sz="2400">
                <a:solidFill>
                  <a:srgbClr val="33CC33"/>
                </a:solidFill>
                <a:latin typeface="Times New Roman" pitchFamily="18" charset="0"/>
              </a:rPr>
              <a:t>Умеренная стадия:</a:t>
            </a:r>
          </a:p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Утрата привычных бытовых навыков</a:t>
            </a:r>
          </a:p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Прогрессирующее ухудшение памяти</a:t>
            </a:r>
          </a:p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Нарушена  ориентировка во времени и месте</a:t>
            </a:r>
          </a:p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Крайнее ограничение интересов</a:t>
            </a:r>
          </a:p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Нуждается в помощи при одевании, гигиенических процедурах</a:t>
            </a:r>
          </a:p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Склонность подбирать вещи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9" name="Picture 17" descr="12078-gerb_volggm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299075"/>
            <a:ext cx="1619250" cy="155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altLang="ru-RU" sz="3600">
                <a:solidFill>
                  <a:srgbClr val="CCC1DA"/>
                </a:solidFill>
                <a:latin typeface="Times New Roman" pitchFamily="18" charset="0"/>
                <a:cs typeface="Times New Roman" pitchFamily="18" charset="0"/>
              </a:rPr>
              <a:t>Стадии деменции</a:t>
            </a:r>
            <a:endParaRPr lang="en-US" altLang="ru-RU" sz="3600">
              <a:solidFill>
                <a:srgbClr val="CCC1D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59" name="Group 98"/>
          <p:cNvGrpSpPr>
            <a:grpSpLocks noChangeAspect="1"/>
          </p:cNvGrpSpPr>
          <p:nvPr/>
        </p:nvGrpSpPr>
        <p:grpSpPr bwMode="auto">
          <a:xfrm flipV="1">
            <a:off x="8105775" y="5473700"/>
            <a:ext cx="919163" cy="1217613"/>
            <a:chOff x="2029" y="777"/>
            <a:chExt cx="1702" cy="1691"/>
          </a:xfrm>
        </p:grpSpPr>
        <p:sp>
          <p:nvSpPr>
            <p:cNvPr id="19466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1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3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6372225" y="6553200"/>
            <a:ext cx="2560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de-DE" sz="1400" b="1"/>
              <a:t>(</a:t>
            </a:r>
            <a:r>
              <a:rPr lang="ru-RU" sz="1400" b="1"/>
              <a:t>дегенеративная</a:t>
            </a:r>
            <a:r>
              <a:rPr lang="de-DE" sz="1400" b="1"/>
              <a:t> +</a:t>
            </a:r>
            <a:r>
              <a:rPr lang="ru-RU" sz="1400" b="1"/>
              <a:t>сосудистая</a:t>
            </a:r>
            <a:r>
              <a:rPr lang="de-DE" sz="1400" b="1"/>
              <a:t>)</a:t>
            </a:r>
            <a:endParaRPr lang="ru-RU"/>
          </a:p>
        </p:txBody>
      </p:sp>
      <p:sp>
        <p:nvSpPr>
          <p:cNvPr id="19461" name="Line 10"/>
          <p:cNvSpPr>
            <a:spLocks noChangeShapeType="1"/>
          </p:cNvSpPr>
          <p:nvPr/>
        </p:nvSpPr>
        <p:spPr bwMode="auto">
          <a:xfrm>
            <a:off x="539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Line 11"/>
          <p:cNvSpPr>
            <a:spLocks noChangeShapeType="1"/>
          </p:cNvSpPr>
          <p:nvPr/>
        </p:nvSpPr>
        <p:spPr bwMode="auto">
          <a:xfrm>
            <a:off x="6357938" y="24288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Line 12"/>
          <p:cNvSpPr>
            <a:spLocks noChangeShapeType="1"/>
          </p:cNvSpPr>
          <p:nvPr/>
        </p:nvSpPr>
        <p:spPr bwMode="auto">
          <a:xfrm>
            <a:off x="539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Содержимое 16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sz="2800">
                <a:solidFill>
                  <a:srgbClr val="33CC33"/>
                </a:solidFill>
                <a:latin typeface="Times New Roman" pitchFamily="18" charset="0"/>
              </a:rPr>
              <a:t>Тяжелая стадия:</a:t>
            </a:r>
          </a:p>
          <a:p>
            <a:r>
              <a:rPr lang="ru-RU" sz="2800">
                <a:solidFill>
                  <a:schemeClr val="bg1"/>
                </a:solidFill>
                <a:latin typeface="Times New Roman" pitchFamily="18" charset="0"/>
              </a:rPr>
              <a:t>Дезориентация в пространстве, вплоть до того, что помощь требуется даже при передвижении на несколько метров</a:t>
            </a:r>
          </a:p>
          <a:p>
            <a:r>
              <a:rPr lang="ru-RU" sz="2800">
                <a:solidFill>
                  <a:schemeClr val="bg1"/>
                </a:solidFill>
                <a:latin typeface="Times New Roman" pitchFamily="18" charset="0"/>
              </a:rPr>
              <a:t>Неспособность узнавать даже близких и родных</a:t>
            </a:r>
          </a:p>
          <a:p>
            <a:r>
              <a:rPr lang="ru-RU" sz="2800">
                <a:solidFill>
                  <a:schemeClr val="bg1"/>
                </a:solidFill>
                <a:latin typeface="Times New Roman" pitchFamily="18" charset="0"/>
              </a:rPr>
              <a:t>Утрата способности понимать и использовать устную речь</a:t>
            </a:r>
          </a:p>
          <a:p>
            <a:r>
              <a:rPr lang="ru-RU" sz="2800">
                <a:solidFill>
                  <a:schemeClr val="bg1"/>
                </a:solidFill>
                <a:latin typeface="Times New Roman" pitchFamily="18" charset="0"/>
              </a:rPr>
              <a:t>Полная зависимость от ухода</a:t>
            </a:r>
          </a:p>
        </p:txBody>
      </p:sp>
      <p:pic>
        <p:nvPicPr>
          <p:cNvPr id="19474" name="Picture 18" descr="12078-gerb_volggm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299075"/>
            <a:ext cx="1619250" cy="155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Прямоугольник 129"/>
          <p:cNvSpPr/>
          <p:nvPr/>
        </p:nvSpPr>
        <p:spPr>
          <a:xfrm>
            <a:off x="917575" y="2400300"/>
            <a:ext cx="2443163" cy="254000"/>
          </a:xfrm>
          <a:prstGeom prst="rect">
            <a:avLst/>
          </a:prstGeom>
          <a:gradFill rotWithShape="1">
            <a:gsLst>
              <a:gs pos="0">
                <a:sysClr val="window" lastClr="FFFFFF">
                  <a:alpha val="90000"/>
                </a:sysClr>
              </a:gs>
              <a:gs pos="35000">
                <a:sysClr val="window" lastClr="FFFFFF">
                  <a:alpha val="75000"/>
                </a:sysClr>
              </a:gs>
              <a:gs pos="100000">
                <a:sysClr val="window" lastClr="FFFFFF">
                  <a:alpha val="70000"/>
                </a:sysClr>
              </a:gs>
            </a:gsLst>
            <a:lin ang="16200000" scaled="1"/>
          </a:gra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3437" tIns="41719" rIns="83437" bIns="41719" anchor="ctr"/>
          <a:lstStyle/>
          <a:p>
            <a:pPr defTabSz="833438" eaLnBrk="1" hangingPunct="1"/>
            <a:r>
              <a:rPr lang="ru-RU" sz="1300">
                <a:solidFill>
                  <a:schemeClr val="bg1"/>
                </a:solidFill>
                <a:cs typeface="Tahoma" pitchFamily="34" charset="0"/>
              </a:rPr>
              <a:t>Самостоятельное питание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854075" y="3465513"/>
            <a:ext cx="2060575" cy="254000"/>
          </a:xfrm>
          <a:prstGeom prst="rect">
            <a:avLst/>
          </a:prstGeom>
          <a:gradFill rotWithShape="1">
            <a:gsLst>
              <a:gs pos="0">
                <a:sysClr val="window" lastClr="FFFFFF">
                  <a:alpha val="90000"/>
                </a:sysClr>
              </a:gs>
              <a:gs pos="35000">
                <a:sysClr val="window" lastClr="FFFFFF">
                  <a:alpha val="75000"/>
                </a:sysClr>
              </a:gs>
              <a:gs pos="100000">
                <a:sysClr val="window" lastClr="FFFFFF">
                  <a:alpha val="70000"/>
                </a:sysClr>
              </a:gs>
            </a:gsLst>
            <a:lin ang="16200000" scaled="1"/>
          </a:gra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3437" tIns="41719" rIns="83437" bIns="41719" anchor="ctr"/>
          <a:lstStyle/>
          <a:p>
            <a:pPr defTabSz="833438" eaLnBrk="1" hangingPunct="1"/>
            <a:r>
              <a:rPr lang="ru-RU" sz="1300">
                <a:solidFill>
                  <a:schemeClr val="bg1"/>
                </a:solidFill>
                <a:cs typeface="Tahoma" pitchFamily="34" charset="0"/>
              </a:rPr>
              <a:t>Личная гигиена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933450" y="4535488"/>
            <a:ext cx="2060575" cy="254000"/>
          </a:xfrm>
          <a:prstGeom prst="rect">
            <a:avLst/>
          </a:prstGeom>
          <a:gradFill rotWithShape="1">
            <a:gsLst>
              <a:gs pos="0">
                <a:sysClr val="window" lastClr="FFFFFF">
                  <a:alpha val="90000"/>
                </a:sysClr>
              </a:gs>
              <a:gs pos="35000">
                <a:sysClr val="window" lastClr="FFFFFF">
                  <a:alpha val="75000"/>
                </a:sysClr>
              </a:gs>
              <a:gs pos="100000">
                <a:sysClr val="window" lastClr="FFFFFF">
                  <a:alpha val="70000"/>
                </a:sysClr>
              </a:gs>
            </a:gsLst>
            <a:lin ang="16200000" scaled="1"/>
          </a:gra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3437" tIns="41719" rIns="83437" bIns="41719" anchor="ctr"/>
          <a:lstStyle/>
          <a:p>
            <a:pPr defTabSz="833438" eaLnBrk="1" hangingPunct="1"/>
            <a:r>
              <a:rPr lang="ru-RU" sz="1300">
                <a:solidFill>
                  <a:schemeClr val="bg1"/>
                </a:solidFill>
                <a:cs typeface="Tahoma" pitchFamily="34" charset="0"/>
              </a:rPr>
              <a:t>Домашние дела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1468438" y="5640388"/>
            <a:ext cx="2060575" cy="252412"/>
          </a:xfrm>
          <a:prstGeom prst="rect">
            <a:avLst/>
          </a:prstGeom>
          <a:gradFill rotWithShape="1">
            <a:gsLst>
              <a:gs pos="0">
                <a:sysClr val="window" lastClr="FFFFFF">
                  <a:alpha val="90000"/>
                </a:sysClr>
              </a:gs>
              <a:gs pos="35000">
                <a:sysClr val="window" lastClr="FFFFFF">
                  <a:alpha val="75000"/>
                </a:sysClr>
              </a:gs>
              <a:gs pos="100000">
                <a:sysClr val="window" lastClr="FFFFFF">
                  <a:alpha val="70000"/>
                </a:sysClr>
              </a:gs>
            </a:gsLst>
            <a:lin ang="16200000" scaled="1"/>
          </a:gra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3437" tIns="41719" rIns="83437" bIns="41719" anchor="ctr"/>
          <a:lstStyle/>
          <a:p>
            <a:pPr defTabSz="833438" eaLnBrk="1" hangingPunct="1"/>
            <a:r>
              <a:rPr lang="ru-RU" sz="1300">
                <a:solidFill>
                  <a:schemeClr val="bg1"/>
                </a:solidFill>
                <a:cs typeface="Tahoma" pitchFamily="34" charset="0"/>
              </a:rPr>
              <a:t>Бытовые приборы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5651500" y="5300663"/>
            <a:ext cx="2643188" cy="254000"/>
          </a:xfrm>
          <a:prstGeom prst="rect">
            <a:avLst/>
          </a:prstGeom>
          <a:gradFill rotWithShape="1">
            <a:gsLst>
              <a:gs pos="0">
                <a:sysClr val="window" lastClr="FFFFFF">
                  <a:alpha val="90000"/>
                </a:sysClr>
              </a:gs>
              <a:gs pos="35000">
                <a:sysClr val="window" lastClr="FFFFFF">
                  <a:alpha val="75000"/>
                </a:sysClr>
              </a:gs>
              <a:gs pos="100000">
                <a:sysClr val="window" lastClr="FFFFFF">
                  <a:alpha val="70000"/>
                </a:sysClr>
              </a:gs>
            </a:gsLst>
            <a:lin ang="16200000" scaled="1"/>
          </a:gra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3437" tIns="41719" rIns="83437" bIns="41719" anchor="ctr"/>
          <a:lstStyle/>
          <a:p>
            <a:pPr algn="r" defTabSz="833438" eaLnBrk="1" hangingPunct="1"/>
            <a:r>
              <a:rPr lang="ru-RU" sz="1300">
                <a:solidFill>
                  <a:schemeClr val="bg1"/>
                </a:solidFill>
                <a:cs typeface="Tahoma" pitchFamily="34" charset="0"/>
              </a:rPr>
              <a:t>Общественный транспорт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6327775" y="3397250"/>
            <a:ext cx="1974850" cy="254000"/>
          </a:xfrm>
          <a:prstGeom prst="rect">
            <a:avLst/>
          </a:prstGeom>
          <a:gradFill rotWithShape="1">
            <a:gsLst>
              <a:gs pos="0">
                <a:sysClr val="window" lastClr="FFFFFF">
                  <a:alpha val="90000"/>
                </a:sysClr>
              </a:gs>
              <a:gs pos="35000">
                <a:sysClr val="window" lastClr="FFFFFF">
                  <a:alpha val="75000"/>
                </a:sysClr>
              </a:gs>
              <a:gs pos="100000">
                <a:sysClr val="window" lastClr="FFFFFF">
                  <a:alpha val="70000"/>
                </a:sysClr>
              </a:gs>
            </a:gsLst>
            <a:lin ang="16200000" scaled="1"/>
          </a:gra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3437" tIns="41719" rIns="83437" bIns="41719" anchor="ctr"/>
          <a:lstStyle/>
          <a:p>
            <a:pPr algn="r" defTabSz="833438" eaLnBrk="1" hangingPunct="1"/>
            <a:r>
              <a:rPr lang="ru-RU" sz="1300">
                <a:solidFill>
                  <a:schemeClr val="bg1"/>
                </a:solidFill>
                <a:cs typeface="Tahoma" pitchFamily="34" charset="0"/>
              </a:rPr>
              <a:t>Прием лекарств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6386513" y="4625975"/>
            <a:ext cx="2513012" cy="252413"/>
          </a:xfrm>
          <a:prstGeom prst="rect">
            <a:avLst/>
          </a:prstGeom>
          <a:gradFill rotWithShape="1">
            <a:gsLst>
              <a:gs pos="0">
                <a:sysClr val="window" lastClr="FFFFFF">
                  <a:alpha val="90000"/>
                </a:sysClr>
              </a:gs>
              <a:gs pos="35000">
                <a:sysClr val="window" lastClr="FFFFFF">
                  <a:alpha val="75000"/>
                </a:sysClr>
              </a:gs>
              <a:gs pos="100000">
                <a:sysClr val="window" lastClr="FFFFFF">
                  <a:alpha val="70000"/>
                </a:sysClr>
              </a:gs>
            </a:gsLst>
            <a:lin ang="16200000" scaled="1"/>
          </a:gra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3437" tIns="41719" rIns="83437" bIns="41719" anchor="ctr"/>
          <a:lstStyle/>
          <a:p>
            <a:pPr algn="r" defTabSz="833438" eaLnBrk="1" hangingPunct="1"/>
            <a:r>
              <a:rPr lang="ru-RU" sz="1300">
                <a:solidFill>
                  <a:schemeClr val="bg1"/>
                </a:solidFill>
                <a:cs typeface="Tahoma" pitchFamily="34" charset="0"/>
              </a:rPr>
              <a:t>Управление автомобилем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3709988" y="6419850"/>
            <a:ext cx="1720850" cy="347663"/>
          </a:xfrm>
          <a:custGeom>
            <a:avLst/>
            <a:gdLst>
              <a:gd name="connsiteX0" fmla="*/ 0 w 1944000"/>
              <a:gd name="connsiteY0" fmla="*/ 0 h 265853"/>
              <a:gd name="connsiteX1" fmla="*/ 1944000 w 1944000"/>
              <a:gd name="connsiteY1" fmla="*/ 0 h 265853"/>
              <a:gd name="connsiteX2" fmla="*/ 1944000 w 1944000"/>
              <a:gd name="connsiteY2" fmla="*/ 265853 h 265853"/>
              <a:gd name="connsiteX3" fmla="*/ 0 w 1944000"/>
              <a:gd name="connsiteY3" fmla="*/ 265853 h 265853"/>
              <a:gd name="connsiteX4" fmla="*/ 0 w 1944000"/>
              <a:gd name="connsiteY4" fmla="*/ 0 h 265853"/>
              <a:gd name="connsiteX0" fmla="*/ 0 w 1944000"/>
              <a:gd name="connsiteY0" fmla="*/ 0 h 265853"/>
              <a:gd name="connsiteX1" fmla="*/ 803332 w 1944000"/>
              <a:gd name="connsiteY1" fmla="*/ 1200 h 265853"/>
              <a:gd name="connsiteX2" fmla="*/ 1944000 w 1944000"/>
              <a:gd name="connsiteY2" fmla="*/ 0 h 265853"/>
              <a:gd name="connsiteX3" fmla="*/ 1944000 w 1944000"/>
              <a:gd name="connsiteY3" fmla="*/ 265853 h 265853"/>
              <a:gd name="connsiteX4" fmla="*/ 0 w 1944000"/>
              <a:gd name="connsiteY4" fmla="*/ 265853 h 265853"/>
              <a:gd name="connsiteX5" fmla="*/ 0 w 1944000"/>
              <a:gd name="connsiteY5" fmla="*/ 0 h 265853"/>
              <a:gd name="connsiteX0" fmla="*/ 0 w 1944000"/>
              <a:gd name="connsiteY0" fmla="*/ 0 h 265853"/>
              <a:gd name="connsiteX1" fmla="*/ 803332 w 1944000"/>
              <a:gd name="connsiteY1" fmla="*/ 1200 h 265853"/>
              <a:gd name="connsiteX2" fmla="*/ 1089082 w 1944000"/>
              <a:gd name="connsiteY2" fmla="*/ 1200 h 265853"/>
              <a:gd name="connsiteX3" fmla="*/ 1944000 w 1944000"/>
              <a:gd name="connsiteY3" fmla="*/ 0 h 265853"/>
              <a:gd name="connsiteX4" fmla="*/ 1944000 w 1944000"/>
              <a:gd name="connsiteY4" fmla="*/ 265853 h 265853"/>
              <a:gd name="connsiteX5" fmla="*/ 0 w 1944000"/>
              <a:gd name="connsiteY5" fmla="*/ 265853 h 265853"/>
              <a:gd name="connsiteX6" fmla="*/ 0 w 1944000"/>
              <a:gd name="connsiteY6" fmla="*/ 0 h 265853"/>
              <a:gd name="connsiteX0" fmla="*/ 0 w 1944000"/>
              <a:gd name="connsiteY0" fmla="*/ 3563 h 269416"/>
              <a:gd name="connsiteX1" fmla="*/ 803332 w 1944000"/>
              <a:gd name="connsiteY1" fmla="*/ 4763 h 269416"/>
              <a:gd name="connsiteX2" fmla="*/ 922394 w 1944000"/>
              <a:gd name="connsiteY2" fmla="*/ 0 h 269416"/>
              <a:gd name="connsiteX3" fmla="*/ 1089082 w 1944000"/>
              <a:gd name="connsiteY3" fmla="*/ 4763 h 269416"/>
              <a:gd name="connsiteX4" fmla="*/ 1944000 w 1944000"/>
              <a:gd name="connsiteY4" fmla="*/ 3563 h 269416"/>
              <a:gd name="connsiteX5" fmla="*/ 1944000 w 1944000"/>
              <a:gd name="connsiteY5" fmla="*/ 269416 h 269416"/>
              <a:gd name="connsiteX6" fmla="*/ 0 w 1944000"/>
              <a:gd name="connsiteY6" fmla="*/ 269416 h 269416"/>
              <a:gd name="connsiteX7" fmla="*/ 0 w 1944000"/>
              <a:gd name="connsiteY7" fmla="*/ 3563 h 269416"/>
              <a:gd name="connsiteX0" fmla="*/ 0 w 1944000"/>
              <a:gd name="connsiteY0" fmla="*/ 98813 h 364666"/>
              <a:gd name="connsiteX1" fmla="*/ 803332 w 1944000"/>
              <a:gd name="connsiteY1" fmla="*/ 100013 h 364666"/>
              <a:gd name="connsiteX2" fmla="*/ 941444 w 1944000"/>
              <a:gd name="connsiteY2" fmla="*/ 0 h 364666"/>
              <a:gd name="connsiteX3" fmla="*/ 1089082 w 1944000"/>
              <a:gd name="connsiteY3" fmla="*/ 100013 h 364666"/>
              <a:gd name="connsiteX4" fmla="*/ 1944000 w 1944000"/>
              <a:gd name="connsiteY4" fmla="*/ 98813 h 364666"/>
              <a:gd name="connsiteX5" fmla="*/ 1944000 w 1944000"/>
              <a:gd name="connsiteY5" fmla="*/ 364666 h 364666"/>
              <a:gd name="connsiteX6" fmla="*/ 0 w 1944000"/>
              <a:gd name="connsiteY6" fmla="*/ 364666 h 364666"/>
              <a:gd name="connsiteX7" fmla="*/ 0 w 1944000"/>
              <a:gd name="connsiteY7" fmla="*/ 98813 h 36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4000" h="364666">
                <a:moveTo>
                  <a:pt x="0" y="98813"/>
                </a:moveTo>
                <a:lnTo>
                  <a:pt x="803332" y="100013"/>
                </a:lnTo>
                <a:lnTo>
                  <a:pt x="941444" y="0"/>
                </a:lnTo>
                <a:lnTo>
                  <a:pt x="1089082" y="100013"/>
                </a:lnTo>
                <a:lnTo>
                  <a:pt x="1944000" y="98813"/>
                </a:lnTo>
                <a:lnTo>
                  <a:pt x="1944000" y="364666"/>
                </a:lnTo>
                <a:lnTo>
                  <a:pt x="0" y="364666"/>
                </a:lnTo>
                <a:lnTo>
                  <a:pt x="0" y="98813"/>
                </a:lnTo>
                <a:close/>
              </a:path>
            </a:pathLst>
          </a:custGeom>
          <a:gradFill rotWithShape="1">
            <a:gsLst>
              <a:gs pos="0">
                <a:sysClr val="window" lastClr="FFFFFF">
                  <a:alpha val="90000"/>
                </a:sysClr>
              </a:gs>
              <a:gs pos="35000">
                <a:sysClr val="window" lastClr="FFFFFF">
                  <a:alpha val="75000"/>
                </a:sysClr>
              </a:gs>
              <a:gs pos="100000">
                <a:sysClr val="window" lastClr="FFFFFF">
                  <a:alpha val="70000"/>
                </a:sysClr>
              </a:gs>
            </a:gsLst>
            <a:lin ang="16200000" scaled="1"/>
          </a:gra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3437" tIns="41719" rIns="83437" bIns="16425" anchor="b"/>
          <a:lstStyle/>
          <a:p>
            <a:pPr algn="ctr" defTabSz="833438" eaLnBrk="1" hangingPunct="1"/>
            <a:r>
              <a:rPr lang="ru-RU" sz="1300">
                <a:solidFill>
                  <a:schemeClr val="bg1"/>
                </a:solidFill>
                <a:cs typeface="Tahoma" pitchFamily="34" charset="0"/>
              </a:rPr>
              <a:t>Общественные места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759450" y="2290763"/>
            <a:ext cx="2455863" cy="254000"/>
          </a:xfrm>
          <a:prstGeom prst="rect">
            <a:avLst/>
          </a:prstGeom>
          <a:gradFill rotWithShape="1">
            <a:gsLst>
              <a:gs pos="0">
                <a:sysClr val="window" lastClr="FFFFFF">
                  <a:alpha val="90000"/>
                </a:sysClr>
              </a:gs>
              <a:gs pos="35000">
                <a:sysClr val="window" lastClr="FFFFFF">
                  <a:alpha val="75000"/>
                </a:sysClr>
              </a:gs>
              <a:gs pos="100000">
                <a:sysClr val="window" lastClr="FFFFFF">
                  <a:alpha val="70000"/>
                </a:sysClr>
              </a:gs>
            </a:gsLst>
            <a:lin ang="16200000" scaled="1"/>
          </a:gra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3437" tIns="41719" rIns="83437" bIns="41719" anchor="ctr"/>
          <a:lstStyle/>
          <a:p>
            <a:pPr algn="r" defTabSz="833438" eaLnBrk="1" hangingPunct="1"/>
            <a:r>
              <a:rPr lang="ru-RU" sz="1300">
                <a:solidFill>
                  <a:schemeClr val="bg1"/>
                </a:solidFill>
                <a:cs typeface="Tahoma" pitchFamily="34" charset="0"/>
              </a:rPr>
              <a:t>Кратковременная память</a:t>
            </a:r>
          </a:p>
        </p:txBody>
      </p:sp>
      <p:sp>
        <p:nvSpPr>
          <p:cNvPr id="73" name="10-конечная звезда 72"/>
          <p:cNvSpPr/>
          <p:nvPr/>
        </p:nvSpPr>
        <p:spPr>
          <a:xfrm>
            <a:off x="2978150" y="2384425"/>
            <a:ext cx="3186113" cy="3427413"/>
          </a:xfrm>
          <a:prstGeom prst="star10">
            <a:avLst>
              <a:gd name="adj" fmla="val 0"/>
              <a:gd name="hf" fmla="val 105146"/>
            </a:avLst>
          </a:prstGeom>
          <a:ln w="31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37" tIns="41719" rIns="83437" bIns="41719" anchor="ctr"/>
          <a:lstStyle/>
          <a:p>
            <a:pPr algn="ctr" eaLnBrk="1" hangingPunct="1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Овал 81"/>
          <p:cNvSpPr/>
          <p:nvPr/>
        </p:nvSpPr>
        <p:spPr>
          <a:xfrm>
            <a:off x="2297113" y="4124325"/>
            <a:ext cx="954087" cy="102393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/>
              </a:gs>
              <a:gs pos="100000">
                <a:schemeClr val="bg1"/>
              </a:gs>
            </a:gsLst>
          </a:gradFill>
          <a:ln>
            <a:noFill/>
          </a:ln>
          <a:effectLst>
            <a:outerShdw blurRad="139700" dist="23000" dir="5400000" sx="101000" sy="101000" rotWithShape="0">
              <a:srgbClr val="000000">
                <a:alpha val="7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3448" tIns="41724" rIns="83448" bIns="41724" anchor="ctr"/>
          <a:lstStyle/>
          <a:p>
            <a:pPr algn="ctr" eaLnBrk="1" hangingPunct="1">
              <a:defRPr/>
            </a:pPr>
            <a:endParaRPr lang="ru-RU" sz="2900" b="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25400" dist="127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Кольцо 82"/>
          <p:cNvSpPr/>
          <p:nvPr/>
        </p:nvSpPr>
        <p:spPr>
          <a:xfrm rot="12848329">
            <a:off x="2294869" y="4120428"/>
            <a:ext cx="953172" cy="1024412"/>
          </a:xfrm>
          <a:prstGeom prst="donut">
            <a:avLst>
              <a:gd name="adj" fmla="val 4594"/>
            </a:avLst>
          </a:prstGeom>
          <a:gradFill>
            <a:gsLst>
              <a:gs pos="100000">
                <a:schemeClr val="bg1">
                  <a:lumMod val="85000"/>
                </a:schemeClr>
              </a:gs>
              <a:gs pos="20000">
                <a:schemeClr val="bg1"/>
              </a:gs>
              <a:gs pos="0">
                <a:schemeClr val="bg1"/>
              </a:gs>
            </a:gsLst>
            <a:lin ang="16200000" scaled="0"/>
          </a:gradFill>
          <a:ln w="0">
            <a:noFill/>
          </a:ln>
          <a:scene3d>
            <a:camera prst="orthographicFront"/>
            <a:lightRig rig="threePt" dir="t"/>
          </a:scene3d>
          <a:sp3d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48" tIns="41724" rIns="83448" bIns="41724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232" name="Группа 74"/>
          <p:cNvGrpSpPr>
            <a:grpSpLocks/>
          </p:cNvGrpSpPr>
          <p:nvPr/>
        </p:nvGrpSpPr>
        <p:grpSpPr bwMode="auto">
          <a:xfrm>
            <a:off x="2289175" y="3027363"/>
            <a:ext cx="955675" cy="1027112"/>
            <a:chOff x="4663198" y="1575522"/>
            <a:chExt cx="1087435" cy="1088935"/>
          </a:xfrm>
        </p:grpSpPr>
        <p:grpSp>
          <p:nvGrpSpPr>
            <p:cNvPr id="9321" name="Группа 2065"/>
            <p:cNvGrpSpPr>
              <a:grpSpLocks/>
            </p:cNvGrpSpPr>
            <p:nvPr/>
          </p:nvGrpSpPr>
          <p:grpSpPr bwMode="auto">
            <a:xfrm>
              <a:off x="4663198" y="1575522"/>
              <a:ext cx="1087435" cy="1088935"/>
              <a:chOff x="4663198" y="1575522"/>
              <a:chExt cx="1087435" cy="1088935"/>
            </a:xfrm>
          </p:grpSpPr>
          <p:sp>
            <p:nvSpPr>
              <p:cNvPr id="123" name="Овал 93"/>
              <p:cNvSpPr/>
              <p:nvPr/>
            </p:nvSpPr>
            <p:spPr>
              <a:xfrm>
                <a:off x="4665005" y="1578888"/>
                <a:ext cx="1085628" cy="1085569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80000">
                    <a:schemeClr val="bg1"/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>
                <a:outerShdw blurRad="139700" dist="23000" dir="5400000" sx="101000" sy="101000" rotWithShape="0">
                  <a:srgbClr val="000000">
                    <a:alpha val="7000"/>
                  </a:srgb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2900" b="1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25400" dist="12700" dir="13500000">
                      <a:srgbClr val="000000">
                        <a:alpha val="60000"/>
                      </a:srgbClr>
                    </a:inn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Кольцо 94"/>
              <p:cNvSpPr/>
              <p:nvPr/>
            </p:nvSpPr>
            <p:spPr>
              <a:xfrm rot="12848329">
                <a:off x="4663198" y="1575522"/>
                <a:ext cx="1084532" cy="1084532"/>
              </a:xfrm>
              <a:prstGeom prst="donut">
                <a:avLst>
                  <a:gd name="adj" fmla="val 4594"/>
                </a:avLst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20000">
                    <a:schemeClr val="bg1"/>
                  </a:gs>
                  <a:gs pos="0">
                    <a:schemeClr val="bg1"/>
                  </a:gs>
                </a:gsLst>
                <a:lin ang="16200000" scaled="0"/>
              </a:gradFill>
              <a:ln w="0">
                <a:noFill/>
              </a:ln>
              <a:scene3d>
                <a:camera prst="orthographicFront"/>
                <a:lightRig rig="threePt" dir="t"/>
              </a:scene3d>
              <a:sp3d>
                <a:bevelT w="12700" h="63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322" name="Группа 2078"/>
            <p:cNvGrpSpPr>
              <a:grpSpLocks/>
            </p:cNvGrpSpPr>
            <p:nvPr/>
          </p:nvGrpSpPr>
          <p:grpSpPr bwMode="auto">
            <a:xfrm>
              <a:off x="4872496" y="1804558"/>
              <a:ext cx="720080" cy="578899"/>
              <a:chOff x="4872496" y="1804558"/>
              <a:chExt cx="720080" cy="578899"/>
            </a:xfrm>
          </p:grpSpPr>
          <p:sp>
            <p:nvSpPr>
              <p:cNvPr id="117" name="Скругленный прямоугольник 2069"/>
              <p:cNvSpPr/>
              <p:nvPr/>
            </p:nvSpPr>
            <p:spPr>
              <a:xfrm flipV="1">
                <a:off x="4872737" y="2098951"/>
                <a:ext cx="720742" cy="3702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" name="Скругленный прямоугольник 2070"/>
              <p:cNvSpPr/>
              <p:nvPr/>
            </p:nvSpPr>
            <p:spPr>
              <a:xfrm>
                <a:off x="4896221" y="2114099"/>
                <a:ext cx="671970" cy="233944"/>
              </a:xfrm>
              <a:custGeom>
                <a:avLst/>
                <a:gdLst>
                  <a:gd name="connsiteX0" fmla="*/ 0 w 652462"/>
                  <a:gd name="connsiteY0" fmla="*/ 116535 h 331639"/>
                  <a:gd name="connsiteX1" fmla="*/ 116535 w 652462"/>
                  <a:gd name="connsiteY1" fmla="*/ 0 h 331639"/>
                  <a:gd name="connsiteX2" fmla="*/ 535927 w 652462"/>
                  <a:gd name="connsiteY2" fmla="*/ 0 h 331639"/>
                  <a:gd name="connsiteX3" fmla="*/ 652462 w 652462"/>
                  <a:gd name="connsiteY3" fmla="*/ 116535 h 331639"/>
                  <a:gd name="connsiteX4" fmla="*/ 652462 w 652462"/>
                  <a:gd name="connsiteY4" fmla="*/ 215104 h 331639"/>
                  <a:gd name="connsiteX5" fmla="*/ 535927 w 652462"/>
                  <a:gd name="connsiteY5" fmla="*/ 331639 h 331639"/>
                  <a:gd name="connsiteX6" fmla="*/ 116535 w 652462"/>
                  <a:gd name="connsiteY6" fmla="*/ 331639 h 331639"/>
                  <a:gd name="connsiteX7" fmla="*/ 0 w 652462"/>
                  <a:gd name="connsiteY7" fmla="*/ 215104 h 331639"/>
                  <a:gd name="connsiteX8" fmla="*/ 0 w 652462"/>
                  <a:gd name="connsiteY8" fmla="*/ 116535 h 331639"/>
                  <a:gd name="connsiteX0" fmla="*/ 0 w 652462"/>
                  <a:gd name="connsiteY0" fmla="*/ 116535 h 331639"/>
                  <a:gd name="connsiteX1" fmla="*/ 149873 w 652462"/>
                  <a:gd name="connsiteY1" fmla="*/ 97631 h 331639"/>
                  <a:gd name="connsiteX2" fmla="*/ 535927 w 652462"/>
                  <a:gd name="connsiteY2" fmla="*/ 0 h 331639"/>
                  <a:gd name="connsiteX3" fmla="*/ 652462 w 652462"/>
                  <a:gd name="connsiteY3" fmla="*/ 116535 h 331639"/>
                  <a:gd name="connsiteX4" fmla="*/ 652462 w 652462"/>
                  <a:gd name="connsiteY4" fmla="*/ 215104 h 331639"/>
                  <a:gd name="connsiteX5" fmla="*/ 535927 w 652462"/>
                  <a:gd name="connsiteY5" fmla="*/ 331639 h 331639"/>
                  <a:gd name="connsiteX6" fmla="*/ 116535 w 652462"/>
                  <a:gd name="connsiteY6" fmla="*/ 331639 h 331639"/>
                  <a:gd name="connsiteX7" fmla="*/ 0 w 652462"/>
                  <a:gd name="connsiteY7" fmla="*/ 215104 h 331639"/>
                  <a:gd name="connsiteX8" fmla="*/ 0 w 652462"/>
                  <a:gd name="connsiteY8" fmla="*/ 116535 h 331639"/>
                  <a:gd name="connsiteX0" fmla="*/ 0 w 652462"/>
                  <a:gd name="connsiteY0" fmla="*/ 34488 h 249592"/>
                  <a:gd name="connsiteX1" fmla="*/ 149873 w 652462"/>
                  <a:gd name="connsiteY1" fmla="*/ 15584 h 249592"/>
                  <a:gd name="connsiteX2" fmla="*/ 500208 w 652462"/>
                  <a:gd name="connsiteY2" fmla="*/ 32253 h 249592"/>
                  <a:gd name="connsiteX3" fmla="*/ 652462 w 652462"/>
                  <a:gd name="connsiteY3" fmla="*/ 34488 h 249592"/>
                  <a:gd name="connsiteX4" fmla="*/ 652462 w 652462"/>
                  <a:gd name="connsiteY4" fmla="*/ 133057 h 249592"/>
                  <a:gd name="connsiteX5" fmla="*/ 535927 w 652462"/>
                  <a:gd name="connsiteY5" fmla="*/ 249592 h 249592"/>
                  <a:gd name="connsiteX6" fmla="*/ 116535 w 652462"/>
                  <a:gd name="connsiteY6" fmla="*/ 249592 h 249592"/>
                  <a:gd name="connsiteX7" fmla="*/ 0 w 652462"/>
                  <a:gd name="connsiteY7" fmla="*/ 133057 h 249592"/>
                  <a:gd name="connsiteX8" fmla="*/ 0 w 652462"/>
                  <a:gd name="connsiteY8" fmla="*/ 34488 h 249592"/>
                  <a:gd name="connsiteX0" fmla="*/ 0 w 652462"/>
                  <a:gd name="connsiteY0" fmla="*/ 29197 h 244301"/>
                  <a:gd name="connsiteX1" fmla="*/ 159398 w 652462"/>
                  <a:gd name="connsiteY1" fmla="*/ 29343 h 244301"/>
                  <a:gd name="connsiteX2" fmla="*/ 500208 w 652462"/>
                  <a:gd name="connsiteY2" fmla="*/ 26962 h 244301"/>
                  <a:gd name="connsiteX3" fmla="*/ 652462 w 652462"/>
                  <a:gd name="connsiteY3" fmla="*/ 29197 h 244301"/>
                  <a:gd name="connsiteX4" fmla="*/ 652462 w 652462"/>
                  <a:gd name="connsiteY4" fmla="*/ 127766 h 244301"/>
                  <a:gd name="connsiteX5" fmla="*/ 535927 w 652462"/>
                  <a:gd name="connsiteY5" fmla="*/ 244301 h 244301"/>
                  <a:gd name="connsiteX6" fmla="*/ 116535 w 652462"/>
                  <a:gd name="connsiteY6" fmla="*/ 244301 h 244301"/>
                  <a:gd name="connsiteX7" fmla="*/ 0 w 652462"/>
                  <a:gd name="connsiteY7" fmla="*/ 127766 h 244301"/>
                  <a:gd name="connsiteX8" fmla="*/ 0 w 652462"/>
                  <a:gd name="connsiteY8" fmla="*/ 29197 h 244301"/>
                  <a:gd name="connsiteX0" fmla="*/ 0 w 652462"/>
                  <a:gd name="connsiteY0" fmla="*/ 29197 h 244301"/>
                  <a:gd name="connsiteX1" fmla="*/ 159398 w 652462"/>
                  <a:gd name="connsiteY1" fmla="*/ 29343 h 244301"/>
                  <a:gd name="connsiteX2" fmla="*/ 500208 w 652462"/>
                  <a:gd name="connsiteY2" fmla="*/ 26962 h 244301"/>
                  <a:gd name="connsiteX3" fmla="*/ 652462 w 652462"/>
                  <a:gd name="connsiteY3" fmla="*/ 29197 h 244301"/>
                  <a:gd name="connsiteX4" fmla="*/ 652462 w 652462"/>
                  <a:gd name="connsiteY4" fmla="*/ 127766 h 244301"/>
                  <a:gd name="connsiteX5" fmla="*/ 535927 w 652462"/>
                  <a:gd name="connsiteY5" fmla="*/ 244301 h 244301"/>
                  <a:gd name="connsiteX6" fmla="*/ 116535 w 652462"/>
                  <a:gd name="connsiteY6" fmla="*/ 244301 h 244301"/>
                  <a:gd name="connsiteX7" fmla="*/ 0 w 652462"/>
                  <a:gd name="connsiteY7" fmla="*/ 127766 h 244301"/>
                  <a:gd name="connsiteX8" fmla="*/ 0 w 652462"/>
                  <a:gd name="connsiteY8" fmla="*/ 29197 h 244301"/>
                  <a:gd name="connsiteX0" fmla="*/ 0 w 652462"/>
                  <a:gd name="connsiteY0" fmla="*/ 17985 h 233089"/>
                  <a:gd name="connsiteX1" fmla="*/ 159398 w 652462"/>
                  <a:gd name="connsiteY1" fmla="*/ 18131 h 233089"/>
                  <a:gd name="connsiteX2" fmla="*/ 500208 w 652462"/>
                  <a:gd name="connsiteY2" fmla="*/ 15750 h 233089"/>
                  <a:gd name="connsiteX3" fmla="*/ 652462 w 652462"/>
                  <a:gd name="connsiteY3" fmla="*/ 17985 h 233089"/>
                  <a:gd name="connsiteX4" fmla="*/ 652462 w 652462"/>
                  <a:gd name="connsiteY4" fmla="*/ 116554 h 233089"/>
                  <a:gd name="connsiteX5" fmla="*/ 535927 w 652462"/>
                  <a:gd name="connsiteY5" fmla="*/ 233089 h 233089"/>
                  <a:gd name="connsiteX6" fmla="*/ 116535 w 652462"/>
                  <a:gd name="connsiteY6" fmla="*/ 233089 h 233089"/>
                  <a:gd name="connsiteX7" fmla="*/ 0 w 652462"/>
                  <a:gd name="connsiteY7" fmla="*/ 116554 h 233089"/>
                  <a:gd name="connsiteX8" fmla="*/ 0 w 652462"/>
                  <a:gd name="connsiteY8" fmla="*/ 17985 h 233089"/>
                  <a:gd name="connsiteX0" fmla="*/ 0 w 657225"/>
                  <a:gd name="connsiteY0" fmla="*/ 17985 h 233089"/>
                  <a:gd name="connsiteX1" fmla="*/ 164161 w 657225"/>
                  <a:gd name="connsiteY1" fmla="*/ 18131 h 233089"/>
                  <a:gd name="connsiteX2" fmla="*/ 504971 w 657225"/>
                  <a:gd name="connsiteY2" fmla="*/ 15750 h 233089"/>
                  <a:gd name="connsiteX3" fmla="*/ 657225 w 657225"/>
                  <a:gd name="connsiteY3" fmla="*/ 17985 h 233089"/>
                  <a:gd name="connsiteX4" fmla="*/ 657225 w 657225"/>
                  <a:gd name="connsiteY4" fmla="*/ 116554 h 233089"/>
                  <a:gd name="connsiteX5" fmla="*/ 540690 w 657225"/>
                  <a:gd name="connsiteY5" fmla="*/ 233089 h 233089"/>
                  <a:gd name="connsiteX6" fmla="*/ 121298 w 657225"/>
                  <a:gd name="connsiteY6" fmla="*/ 233089 h 233089"/>
                  <a:gd name="connsiteX7" fmla="*/ 4763 w 657225"/>
                  <a:gd name="connsiteY7" fmla="*/ 116554 h 233089"/>
                  <a:gd name="connsiteX8" fmla="*/ 0 w 657225"/>
                  <a:gd name="connsiteY8" fmla="*/ 17985 h 233089"/>
                  <a:gd name="connsiteX0" fmla="*/ 0 w 671512"/>
                  <a:gd name="connsiteY0" fmla="*/ 17985 h 233089"/>
                  <a:gd name="connsiteX1" fmla="*/ 164161 w 671512"/>
                  <a:gd name="connsiteY1" fmla="*/ 18131 h 233089"/>
                  <a:gd name="connsiteX2" fmla="*/ 504971 w 671512"/>
                  <a:gd name="connsiteY2" fmla="*/ 15750 h 233089"/>
                  <a:gd name="connsiteX3" fmla="*/ 671512 w 671512"/>
                  <a:gd name="connsiteY3" fmla="*/ 17985 h 233089"/>
                  <a:gd name="connsiteX4" fmla="*/ 657225 w 671512"/>
                  <a:gd name="connsiteY4" fmla="*/ 116554 h 233089"/>
                  <a:gd name="connsiteX5" fmla="*/ 540690 w 671512"/>
                  <a:gd name="connsiteY5" fmla="*/ 233089 h 233089"/>
                  <a:gd name="connsiteX6" fmla="*/ 121298 w 671512"/>
                  <a:gd name="connsiteY6" fmla="*/ 233089 h 233089"/>
                  <a:gd name="connsiteX7" fmla="*/ 4763 w 671512"/>
                  <a:gd name="connsiteY7" fmla="*/ 116554 h 233089"/>
                  <a:gd name="connsiteX8" fmla="*/ 0 w 671512"/>
                  <a:gd name="connsiteY8" fmla="*/ 17985 h 23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1512" h="233089">
                    <a:moveTo>
                      <a:pt x="0" y="17985"/>
                    </a:moveTo>
                    <a:cubicBezTo>
                      <a:pt x="76200" y="-22564"/>
                      <a:pt x="99800" y="18131"/>
                      <a:pt x="164161" y="18131"/>
                    </a:cubicBezTo>
                    <a:lnTo>
                      <a:pt x="504971" y="15750"/>
                    </a:lnTo>
                    <a:cubicBezTo>
                      <a:pt x="569332" y="15750"/>
                      <a:pt x="516731" y="-3514"/>
                      <a:pt x="671512" y="17985"/>
                    </a:cubicBezTo>
                    <a:lnTo>
                      <a:pt x="657225" y="116554"/>
                    </a:lnTo>
                    <a:cubicBezTo>
                      <a:pt x="657225" y="180915"/>
                      <a:pt x="605051" y="233089"/>
                      <a:pt x="540690" y="233089"/>
                    </a:cubicBezTo>
                    <a:lnTo>
                      <a:pt x="121298" y="233089"/>
                    </a:lnTo>
                    <a:cubicBezTo>
                      <a:pt x="56937" y="233089"/>
                      <a:pt x="4763" y="180915"/>
                      <a:pt x="4763" y="116554"/>
                    </a:cubicBezTo>
                    <a:lnTo>
                      <a:pt x="0" y="1798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" name="Полилиния 2074"/>
              <p:cNvSpPr/>
              <p:nvPr/>
            </p:nvSpPr>
            <p:spPr>
              <a:xfrm>
                <a:off x="4934154" y="1804417"/>
                <a:ext cx="74062" cy="309682"/>
              </a:xfrm>
              <a:custGeom>
                <a:avLst/>
                <a:gdLst>
                  <a:gd name="connsiteX0" fmla="*/ 404 w 71842"/>
                  <a:gd name="connsiteY0" fmla="*/ 308396 h 308396"/>
                  <a:gd name="connsiteX1" fmla="*/ 2786 w 71842"/>
                  <a:gd name="connsiteY1" fmla="*/ 153615 h 308396"/>
                  <a:gd name="connsiteX2" fmla="*/ 2786 w 71842"/>
                  <a:gd name="connsiteY2" fmla="*/ 75034 h 308396"/>
                  <a:gd name="connsiteX3" fmla="*/ 404 w 71842"/>
                  <a:gd name="connsiteY3" fmla="*/ 36934 h 308396"/>
                  <a:gd name="connsiteX4" fmla="*/ 12311 w 71842"/>
                  <a:gd name="connsiteY4" fmla="*/ 3596 h 308396"/>
                  <a:gd name="connsiteX5" fmla="*/ 45648 w 71842"/>
                  <a:gd name="connsiteY5" fmla="*/ 3596 h 308396"/>
                  <a:gd name="connsiteX6" fmla="*/ 71842 w 71842"/>
                  <a:gd name="connsiteY6" fmla="*/ 27409 h 308396"/>
                  <a:gd name="connsiteX7" fmla="*/ 71842 w 71842"/>
                  <a:gd name="connsiteY7" fmla="*/ 27409 h 308396"/>
                  <a:gd name="connsiteX8" fmla="*/ 71842 w 71842"/>
                  <a:gd name="connsiteY8" fmla="*/ 27409 h 308396"/>
                  <a:gd name="connsiteX0" fmla="*/ 2514 w 73952"/>
                  <a:gd name="connsiteY0" fmla="*/ 308396 h 308396"/>
                  <a:gd name="connsiteX1" fmla="*/ 4896 w 73952"/>
                  <a:gd name="connsiteY1" fmla="*/ 153615 h 308396"/>
                  <a:gd name="connsiteX2" fmla="*/ 134 w 73952"/>
                  <a:gd name="connsiteY2" fmla="*/ 122659 h 308396"/>
                  <a:gd name="connsiteX3" fmla="*/ 2514 w 73952"/>
                  <a:gd name="connsiteY3" fmla="*/ 36934 h 308396"/>
                  <a:gd name="connsiteX4" fmla="*/ 14421 w 73952"/>
                  <a:gd name="connsiteY4" fmla="*/ 3596 h 308396"/>
                  <a:gd name="connsiteX5" fmla="*/ 47758 w 73952"/>
                  <a:gd name="connsiteY5" fmla="*/ 3596 h 308396"/>
                  <a:gd name="connsiteX6" fmla="*/ 73952 w 73952"/>
                  <a:gd name="connsiteY6" fmla="*/ 27409 h 308396"/>
                  <a:gd name="connsiteX7" fmla="*/ 73952 w 73952"/>
                  <a:gd name="connsiteY7" fmla="*/ 27409 h 308396"/>
                  <a:gd name="connsiteX8" fmla="*/ 73952 w 73952"/>
                  <a:gd name="connsiteY8" fmla="*/ 27409 h 308396"/>
                  <a:gd name="connsiteX0" fmla="*/ 9542 w 80980"/>
                  <a:gd name="connsiteY0" fmla="*/ 308396 h 308396"/>
                  <a:gd name="connsiteX1" fmla="*/ 18 w 80980"/>
                  <a:gd name="connsiteY1" fmla="*/ 191715 h 308396"/>
                  <a:gd name="connsiteX2" fmla="*/ 7162 w 80980"/>
                  <a:gd name="connsiteY2" fmla="*/ 122659 h 308396"/>
                  <a:gd name="connsiteX3" fmla="*/ 9542 w 80980"/>
                  <a:gd name="connsiteY3" fmla="*/ 36934 h 308396"/>
                  <a:gd name="connsiteX4" fmla="*/ 21449 w 80980"/>
                  <a:gd name="connsiteY4" fmla="*/ 3596 h 308396"/>
                  <a:gd name="connsiteX5" fmla="*/ 54786 w 80980"/>
                  <a:gd name="connsiteY5" fmla="*/ 3596 h 308396"/>
                  <a:gd name="connsiteX6" fmla="*/ 80980 w 80980"/>
                  <a:gd name="connsiteY6" fmla="*/ 27409 h 308396"/>
                  <a:gd name="connsiteX7" fmla="*/ 80980 w 80980"/>
                  <a:gd name="connsiteY7" fmla="*/ 27409 h 308396"/>
                  <a:gd name="connsiteX8" fmla="*/ 80980 w 80980"/>
                  <a:gd name="connsiteY8" fmla="*/ 27409 h 308396"/>
                  <a:gd name="connsiteX0" fmla="*/ 2380 w 73818"/>
                  <a:gd name="connsiteY0" fmla="*/ 308396 h 308396"/>
                  <a:gd name="connsiteX1" fmla="*/ 0 w 73818"/>
                  <a:gd name="connsiteY1" fmla="*/ 196477 h 308396"/>
                  <a:gd name="connsiteX2" fmla="*/ 0 w 73818"/>
                  <a:gd name="connsiteY2" fmla="*/ 122659 h 308396"/>
                  <a:gd name="connsiteX3" fmla="*/ 2380 w 73818"/>
                  <a:gd name="connsiteY3" fmla="*/ 36934 h 308396"/>
                  <a:gd name="connsiteX4" fmla="*/ 14287 w 73818"/>
                  <a:gd name="connsiteY4" fmla="*/ 3596 h 308396"/>
                  <a:gd name="connsiteX5" fmla="*/ 47624 w 73818"/>
                  <a:gd name="connsiteY5" fmla="*/ 3596 h 308396"/>
                  <a:gd name="connsiteX6" fmla="*/ 73818 w 73818"/>
                  <a:gd name="connsiteY6" fmla="*/ 27409 h 308396"/>
                  <a:gd name="connsiteX7" fmla="*/ 73818 w 73818"/>
                  <a:gd name="connsiteY7" fmla="*/ 27409 h 308396"/>
                  <a:gd name="connsiteX8" fmla="*/ 73818 w 73818"/>
                  <a:gd name="connsiteY8" fmla="*/ 27409 h 308396"/>
                  <a:gd name="connsiteX0" fmla="*/ 174 w 73994"/>
                  <a:gd name="connsiteY0" fmla="*/ 308396 h 308396"/>
                  <a:gd name="connsiteX1" fmla="*/ 176 w 73994"/>
                  <a:gd name="connsiteY1" fmla="*/ 196477 h 308396"/>
                  <a:gd name="connsiteX2" fmla="*/ 176 w 73994"/>
                  <a:gd name="connsiteY2" fmla="*/ 122659 h 308396"/>
                  <a:gd name="connsiteX3" fmla="*/ 2556 w 73994"/>
                  <a:gd name="connsiteY3" fmla="*/ 36934 h 308396"/>
                  <a:gd name="connsiteX4" fmla="*/ 14463 w 73994"/>
                  <a:gd name="connsiteY4" fmla="*/ 3596 h 308396"/>
                  <a:gd name="connsiteX5" fmla="*/ 47800 w 73994"/>
                  <a:gd name="connsiteY5" fmla="*/ 3596 h 308396"/>
                  <a:gd name="connsiteX6" fmla="*/ 73994 w 73994"/>
                  <a:gd name="connsiteY6" fmla="*/ 27409 h 308396"/>
                  <a:gd name="connsiteX7" fmla="*/ 73994 w 73994"/>
                  <a:gd name="connsiteY7" fmla="*/ 27409 h 308396"/>
                  <a:gd name="connsiteX8" fmla="*/ 73994 w 73994"/>
                  <a:gd name="connsiteY8" fmla="*/ 27409 h 308396"/>
                  <a:gd name="connsiteX0" fmla="*/ 296 w 74116"/>
                  <a:gd name="connsiteY0" fmla="*/ 313896 h 313896"/>
                  <a:gd name="connsiteX1" fmla="*/ 298 w 74116"/>
                  <a:gd name="connsiteY1" fmla="*/ 201977 h 313896"/>
                  <a:gd name="connsiteX2" fmla="*/ 298 w 74116"/>
                  <a:gd name="connsiteY2" fmla="*/ 128159 h 313896"/>
                  <a:gd name="connsiteX3" fmla="*/ 2678 w 74116"/>
                  <a:gd name="connsiteY3" fmla="*/ 42434 h 313896"/>
                  <a:gd name="connsiteX4" fmla="*/ 26491 w 74116"/>
                  <a:gd name="connsiteY4" fmla="*/ 1953 h 313896"/>
                  <a:gd name="connsiteX5" fmla="*/ 47922 w 74116"/>
                  <a:gd name="connsiteY5" fmla="*/ 9096 h 313896"/>
                  <a:gd name="connsiteX6" fmla="*/ 74116 w 74116"/>
                  <a:gd name="connsiteY6" fmla="*/ 32909 h 313896"/>
                  <a:gd name="connsiteX7" fmla="*/ 74116 w 74116"/>
                  <a:gd name="connsiteY7" fmla="*/ 32909 h 313896"/>
                  <a:gd name="connsiteX8" fmla="*/ 74116 w 74116"/>
                  <a:gd name="connsiteY8" fmla="*/ 32909 h 313896"/>
                  <a:gd name="connsiteX0" fmla="*/ 175 w 73995"/>
                  <a:gd name="connsiteY0" fmla="*/ 312194 h 312194"/>
                  <a:gd name="connsiteX1" fmla="*/ 177 w 73995"/>
                  <a:gd name="connsiteY1" fmla="*/ 200275 h 312194"/>
                  <a:gd name="connsiteX2" fmla="*/ 177 w 73995"/>
                  <a:gd name="connsiteY2" fmla="*/ 126457 h 312194"/>
                  <a:gd name="connsiteX3" fmla="*/ 2557 w 73995"/>
                  <a:gd name="connsiteY3" fmla="*/ 40732 h 312194"/>
                  <a:gd name="connsiteX4" fmla="*/ 12082 w 73995"/>
                  <a:gd name="connsiteY4" fmla="*/ 14538 h 312194"/>
                  <a:gd name="connsiteX5" fmla="*/ 26370 w 73995"/>
                  <a:gd name="connsiteY5" fmla="*/ 251 h 312194"/>
                  <a:gd name="connsiteX6" fmla="*/ 47801 w 73995"/>
                  <a:gd name="connsiteY6" fmla="*/ 7394 h 312194"/>
                  <a:gd name="connsiteX7" fmla="*/ 73995 w 73995"/>
                  <a:gd name="connsiteY7" fmla="*/ 31207 h 312194"/>
                  <a:gd name="connsiteX8" fmla="*/ 73995 w 73995"/>
                  <a:gd name="connsiteY8" fmla="*/ 31207 h 312194"/>
                  <a:gd name="connsiteX9" fmla="*/ 73995 w 73995"/>
                  <a:gd name="connsiteY9" fmla="*/ 31207 h 312194"/>
                  <a:gd name="connsiteX0" fmla="*/ 175 w 73995"/>
                  <a:gd name="connsiteY0" fmla="*/ 309992 h 309992"/>
                  <a:gd name="connsiteX1" fmla="*/ 177 w 73995"/>
                  <a:gd name="connsiteY1" fmla="*/ 198073 h 309992"/>
                  <a:gd name="connsiteX2" fmla="*/ 177 w 73995"/>
                  <a:gd name="connsiteY2" fmla="*/ 124255 h 309992"/>
                  <a:gd name="connsiteX3" fmla="*/ 2557 w 73995"/>
                  <a:gd name="connsiteY3" fmla="*/ 38530 h 309992"/>
                  <a:gd name="connsiteX4" fmla="*/ 12082 w 73995"/>
                  <a:gd name="connsiteY4" fmla="*/ 12336 h 309992"/>
                  <a:gd name="connsiteX5" fmla="*/ 31132 w 73995"/>
                  <a:gd name="connsiteY5" fmla="*/ 430 h 309992"/>
                  <a:gd name="connsiteX6" fmla="*/ 47801 w 73995"/>
                  <a:gd name="connsiteY6" fmla="*/ 5192 h 309992"/>
                  <a:gd name="connsiteX7" fmla="*/ 73995 w 73995"/>
                  <a:gd name="connsiteY7" fmla="*/ 29005 h 309992"/>
                  <a:gd name="connsiteX8" fmla="*/ 73995 w 73995"/>
                  <a:gd name="connsiteY8" fmla="*/ 29005 h 309992"/>
                  <a:gd name="connsiteX9" fmla="*/ 73995 w 73995"/>
                  <a:gd name="connsiteY9" fmla="*/ 29005 h 309992"/>
                  <a:gd name="connsiteX0" fmla="*/ 175 w 73995"/>
                  <a:gd name="connsiteY0" fmla="*/ 309680 h 309680"/>
                  <a:gd name="connsiteX1" fmla="*/ 177 w 73995"/>
                  <a:gd name="connsiteY1" fmla="*/ 197761 h 309680"/>
                  <a:gd name="connsiteX2" fmla="*/ 177 w 73995"/>
                  <a:gd name="connsiteY2" fmla="*/ 123943 h 309680"/>
                  <a:gd name="connsiteX3" fmla="*/ 2557 w 73995"/>
                  <a:gd name="connsiteY3" fmla="*/ 38218 h 309680"/>
                  <a:gd name="connsiteX4" fmla="*/ 12082 w 73995"/>
                  <a:gd name="connsiteY4" fmla="*/ 12024 h 309680"/>
                  <a:gd name="connsiteX5" fmla="*/ 31132 w 73995"/>
                  <a:gd name="connsiteY5" fmla="*/ 118 h 309680"/>
                  <a:gd name="connsiteX6" fmla="*/ 47801 w 73995"/>
                  <a:gd name="connsiteY6" fmla="*/ 4880 h 309680"/>
                  <a:gd name="connsiteX7" fmla="*/ 73995 w 73995"/>
                  <a:gd name="connsiteY7" fmla="*/ 28693 h 309680"/>
                  <a:gd name="connsiteX8" fmla="*/ 73995 w 73995"/>
                  <a:gd name="connsiteY8" fmla="*/ 28693 h 309680"/>
                  <a:gd name="connsiteX9" fmla="*/ 73995 w 73995"/>
                  <a:gd name="connsiteY9" fmla="*/ 28693 h 309680"/>
                  <a:gd name="connsiteX0" fmla="*/ 175 w 73995"/>
                  <a:gd name="connsiteY0" fmla="*/ 309991 h 309991"/>
                  <a:gd name="connsiteX1" fmla="*/ 177 w 73995"/>
                  <a:gd name="connsiteY1" fmla="*/ 198072 h 309991"/>
                  <a:gd name="connsiteX2" fmla="*/ 177 w 73995"/>
                  <a:gd name="connsiteY2" fmla="*/ 124254 h 309991"/>
                  <a:gd name="connsiteX3" fmla="*/ 2557 w 73995"/>
                  <a:gd name="connsiteY3" fmla="*/ 38529 h 309991"/>
                  <a:gd name="connsiteX4" fmla="*/ 12082 w 73995"/>
                  <a:gd name="connsiteY4" fmla="*/ 12335 h 309991"/>
                  <a:gd name="connsiteX5" fmla="*/ 31132 w 73995"/>
                  <a:gd name="connsiteY5" fmla="*/ 429 h 309991"/>
                  <a:gd name="connsiteX6" fmla="*/ 47801 w 73995"/>
                  <a:gd name="connsiteY6" fmla="*/ 5191 h 309991"/>
                  <a:gd name="connsiteX7" fmla="*/ 73995 w 73995"/>
                  <a:gd name="connsiteY7" fmla="*/ 29004 h 309991"/>
                  <a:gd name="connsiteX8" fmla="*/ 73995 w 73995"/>
                  <a:gd name="connsiteY8" fmla="*/ 29004 h 309991"/>
                  <a:gd name="connsiteX9" fmla="*/ 73995 w 73995"/>
                  <a:gd name="connsiteY9" fmla="*/ 29004 h 30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995" h="309991">
                    <a:moveTo>
                      <a:pt x="175" y="309991"/>
                    </a:moveTo>
                    <a:cubicBezTo>
                      <a:pt x="1167" y="252047"/>
                      <a:pt x="177" y="229028"/>
                      <a:pt x="177" y="198072"/>
                    </a:cubicBezTo>
                    <a:cubicBezTo>
                      <a:pt x="177" y="167116"/>
                      <a:pt x="-220" y="150844"/>
                      <a:pt x="177" y="124254"/>
                    </a:cubicBezTo>
                    <a:cubicBezTo>
                      <a:pt x="574" y="97664"/>
                      <a:pt x="573" y="57182"/>
                      <a:pt x="2557" y="38529"/>
                    </a:cubicBezTo>
                    <a:cubicBezTo>
                      <a:pt x="4541" y="19876"/>
                      <a:pt x="8113" y="19082"/>
                      <a:pt x="12082" y="12335"/>
                    </a:cubicBezTo>
                    <a:cubicBezTo>
                      <a:pt x="16051" y="5588"/>
                      <a:pt x="25179" y="1620"/>
                      <a:pt x="31132" y="429"/>
                    </a:cubicBezTo>
                    <a:cubicBezTo>
                      <a:pt x="37085" y="-762"/>
                      <a:pt x="38275" y="429"/>
                      <a:pt x="47801" y="5191"/>
                    </a:cubicBezTo>
                    <a:cubicBezTo>
                      <a:pt x="57327" y="9953"/>
                      <a:pt x="73995" y="29004"/>
                      <a:pt x="73995" y="29004"/>
                    </a:cubicBezTo>
                    <a:lnTo>
                      <a:pt x="73995" y="29004"/>
                    </a:lnTo>
                    <a:lnTo>
                      <a:pt x="73995" y="29004"/>
                    </a:ln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" name="Хорда 2075"/>
              <p:cNvSpPr/>
              <p:nvPr/>
            </p:nvSpPr>
            <p:spPr>
              <a:xfrm rot="2474411">
                <a:off x="4990152" y="1807783"/>
                <a:ext cx="128252" cy="126228"/>
              </a:xfrm>
              <a:prstGeom prst="chord">
                <a:avLst>
                  <a:gd name="adj1" fmla="val 6475513"/>
                  <a:gd name="adj2" fmla="val 1488370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" name="Скругленный прямоугольник 2077"/>
              <p:cNvSpPr/>
              <p:nvPr/>
            </p:nvSpPr>
            <p:spPr>
              <a:xfrm>
                <a:off x="4977507" y="2311015"/>
                <a:ext cx="45160" cy="72372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" name="Скругленный прямоугольник 118"/>
              <p:cNvSpPr/>
              <p:nvPr/>
            </p:nvSpPr>
            <p:spPr>
              <a:xfrm>
                <a:off x="5429099" y="2311015"/>
                <a:ext cx="45160" cy="72372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233" name="Group 1"/>
          <p:cNvGrpSpPr>
            <a:grpSpLocks/>
          </p:cNvGrpSpPr>
          <p:nvPr/>
        </p:nvGrpSpPr>
        <p:grpSpPr bwMode="auto">
          <a:xfrm>
            <a:off x="5845175" y="4186238"/>
            <a:ext cx="957263" cy="1028700"/>
            <a:chOff x="10063063" y="6563238"/>
            <a:chExt cx="1087435" cy="1088935"/>
          </a:xfrm>
        </p:grpSpPr>
        <p:sp>
          <p:nvSpPr>
            <p:cNvPr id="232" name="Овал 155"/>
            <p:cNvSpPr/>
            <p:nvPr/>
          </p:nvSpPr>
          <p:spPr>
            <a:xfrm>
              <a:off x="10064867" y="6566599"/>
              <a:ext cx="1085631" cy="1085574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80000">
                  <a:schemeClr val="bg1"/>
                </a:gs>
                <a:gs pos="100000">
                  <a:schemeClr val="bg1"/>
                </a:gs>
              </a:gsLst>
            </a:gradFill>
            <a:ln>
              <a:noFill/>
            </a:ln>
            <a:effectLst>
              <a:outerShdw blurRad="139700" dist="23000" dir="5400000" sx="101000" sy="101000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900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25400" dist="127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Кольцо 156"/>
            <p:cNvSpPr/>
            <p:nvPr/>
          </p:nvSpPr>
          <p:spPr>
            <a:xfrm rot="12848329">
              <a:off x="10063063" y="6563238"/>
              <a:ext cx="1084532" cy="1084532"/>
            </a:xfrm>
            <a:prstGeom prst="donut">
              <a:avLst>
                <a:gd name="adj" fmla="val 4594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20000">
                  <a:schemeClr val="bg1"/>
                </a:gs>
                <a:gs pos="0">
                  <a:schemeClr val="bg1"/>
                </a:gs>
              </a:gsLst>
              <a:lin ang="16200000" scaled="0"/>
            </a:gradFill>
            <a:ln w="0">
              <a:noFill/>
            </a:ln>
            <a:scene3d>
              <a:camera prst="orthographicFront"/>
              <a:lightRig rig="threePt" dir="t"/>
            </a:scene3d>
            <a:sp3d>
              <a:bevelT w="127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234" name="Group 243"/>
          <p:cNvGrpSpPr>
            <a:grpSpLocks/>
          </p:cNvGrpSpPr>
          <p:nvPr/>
        </p:nvGrpSpPr>
        <p:grpSpPr bwMode="auto">
          <a:xfrm>
            <a:off x="5160963" y="5143500"/>
            <a:ext cx="955675" cy="1028700"/>
            <a:chOff x="10063063" y="6563238"/>
            <a:chExt cx="1087435" cy="1088935"/>
          </a:xfrm>
        </p:grpSpPr>
        <p:sp>
          <p:nvSpPr>
            <p:cNvPr id="245" name="Овал 155"/>
            <p:cNvSpPr/>
            <p:nvPr/>
          </p:nvSpPr>
          <p:spPr>
            <a:xfrm>
              <a:off x="10064869" y="6566599"/>
              <a:ext cx="1085629" cy="1085574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80000">
                  <a:schemeClr val="bg1"/>
                </a:gs>
                <a:gs pos="100000">
                  <a:schemeClr val="bg1"/>
                </a:gs>
              </a:gsLst>
            </a:gradFill>
            <a:ln>
              <a:noFill/>
            </a:ln>
            <a:effectLst>
              <a:outerShdw blurRad="139700" dist="23000" dir="5400000" sx="101000" sy="101000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900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25400" dist="127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Кольцо 156"/>
            <p:cNvSpPr/>
            <p:nvPr/>
          </p:nvSpPr>
          <p:spPr>
            <a:xfrm rot="12848329">
              <a:off x="10063063" y="6563238"/>
              <a:ext cx="1084532" cy="1084532"/>
            </a:xfrm>
            <a:prstGeom prst="donut">
              <a:avLst>
                <a:gd name="adj" fmla="val 4594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20000">
                  <a:schemeClr val="bg1"/>
                </a:gs>
                <a:gs pos="0">
                  <a:schemeClr val="bg1"/>
                </a:gs>
              </a:gsLst>
              <a:lin ang="16200000" scaled="0"/>
            </a:gradFill>
            <a:ln w="0">
              <a:noFill/>
            </a:ln>
            <a:scene3d>
              <a:camera prst="orthographicFront"/>
              <a:lightRig rig="threePt" dir="t"/>
            </a:scene3d>
            <a:sp3d>
              <a:bevelT w="127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235" name="Group 246"/>
          <p:cNvGrpSpPr>
            <a:grpSpLocks/>
          </p:cNvGrpSpPr>
          <p:nvPr/>
        </p:nvGrpSpPr>
        <p:grpSpPr bwMode="auto">
          <a:xfrm>
            <a:off x="4075113" y="5454650"/>
            <a:ext cx="955675" cy="1028700"/>
            <a:chOff x="10063063" y="6563238"/>
            <a:chExt cx="1087435" cy="1088935"/>
          </a:xfrm>
        </p:grpSpPr>
        <p:sp>
          <p:nvSpPr>
            <p:cNvPr id="248" name="Овал 155"/>
            <p:cNvSpPr/>
            <p:nvPr/>
          </p:nvSpPr>
          <p:spPr>
            <a:xfrm>
              <a:off x="10064869" y="6566599"/>
              <a:ext cx="1085629" cy="1085574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80000">
                  <a:schemeClr val="bg1"/>
                </a:gs>
                <a:gs pos="100000">
                  <a:schemeClr val="bg1"/>
                </a:gs>
              </a:gsLst>
            </a:gradFill>
            <a:ln>
              <a:noFill/>
            </a:ln>
            <a:effectLst>
              <a:outerShdw blurRad="139700" dist="23000" dir="5400000" sx="101000" sy="101000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900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25400" dist="127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Кольцо 156"/>
            <p:cNvSpPr/>
            <p:nvPr/>
          </p:nvSpPr>
          <p:spPr>
            <a:xfrm rot="12848329">
              <a:off x="10063063" y="6563238"/>
              <a:ext cx="1084532" cy="1084532"/>
            </a:xfrm>
            <a:prstGeom prst="donut">
              <a:avLst>
                <a:gd name="adj" fmla="val 4594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20000">
                  <a:schemeClr val="bg1"/>
                </a:gs>
                <a:gs pos="0">
                  <a:schemeClr val="bg1"/>
                </a:gs>
              </a:gsLst>
              <a:lin ang="16200000" scaled="0"/>
            </a:gradFill>
            <a:ln w="0">
              <a:noFill/>
            </a:ln>
            <a:scene3d>
              <a:camera prst="orthographicFront"/>
              <a:lightRig rig="threePt" dir="t"/>
            </a:scene3d>
            <a:sp3d>
              <a:bevelT w="127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236" name="Group 249"/>
          <p:cNvGrpSpPr>
            <a:grpSpLocks/>
          </p:cNvGrpSpPr>
          <p:nvPr/>
        </p:nvGrpSpPr>
        <p:grpSpPr bwMode="auto">
          <a:xfrm>
            <a:off x="2971800" y="5133975"/>
            <a:ext cx="955675" cy="1028700"/>
            <a:chOff x="10063063" y="6563238"/>
            <a:chExt cx="1087435" cy="1088935"/>
          </a:xfrm>
        </p:grpSpPr>
        <p:sp>
          <p:nvSpPr>
            <p:cNvPr id="251" name="Овал 155"/>
            <p:cNvSpPr/>
            <p:nvPr/>
          </p:nvSpPr>
          <p:spPr>
            <a:xfrm>
              <a:off x="10064870" y="6566599"/>
              <a:ext cx="1085628" cy="1085574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80000">
                  <a:schemeClr val="bg1"/>
                </a:gs>
                <a:gs pos="100000">
                  <a:schemeClr val="bg1"/>
                </a:gs>
              </a:gsLst>
            </a:gradFill>
            <a:ln>
              <a:noFill/>
            </a:ln>
            <a:effectLst>
              <a:outerShdw blurRad="139700" dist="23000" dir="5400000" sx="101000" sy="101000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900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25400" dist="127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Кольцо 156"/>
            <p:cNvSpPr/>
            <p:nvPr/>
          </p:nvSpPr>
          <p:spPr>
            <a:xfrm rot="12848329">
              <a:off x="10063063" y="6563238"/>
              <a:ext cx="1084532" cy="1084532"/>
            </a:xfrm>
            <a:prstGeom prst="donut">
              <a:avLst>
                <a:gd name="adj" fmla="val 4594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20000">
                  <a:schemeClr val="bg1"/>
                </a:gs>
                <a:gs pos="0">
                  <a:schemeClr val="bg1"/>
                </a:gs>
              </a:gsLst>
              <a:lin ang="16200000" scaled="0"/>
            </a:gradFill>
            <a:ln w="0">
              <a:noFill/>
            </a:ln>
            <a:scene3d>
              <a:camera prst="orthographicFront"/>
              <a:lightRig rig="threePt" dir="t"/>
            </a:scene3d>
            <a:sp3d>
              <a:bevelT w="127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237" name="Group 258"/>
          <p:cNvGrpSpPr>
            <a:grpSpLocks/>
          </p:cNvGrpSpPr>
          <p:nvPr/>
        </p:nvGrpSpPr>
        <p:grpSpPr bwMode="auto">
          <a:xfrm>
            <a:off x="2986088" y="2022475"/>
            <a:ext cx="955675" cy="1027113"/>
            <a:chOff x="10063063" y="6563238"/>
            <a:chExt cx="1087435" cy="1088935"/>
          </a:xfrm>
        </p:grpSpPr>
        <p:sp>
          <p:nvSpPr>
            <p:cNvPr id="260" name="Овал 155"/>
            <p:cNvSpPr/>
            <p:nvPr/>
          </p:nvSpPr>
          <p:spPr>
            <a:xfrm>
              <a:off x="10064869" y="6566604"/>
              <a:ext cx="1085629" cy="1085569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80000">
                  <a:schemeClr val="bg1"/>
                </a:gs>
                <a:gs pos="100000">
                  <a:schemeClr val="bg1"/>
                </a:gs>
              </a:gsLst>
            </a:gradFill>
            <a:ln>
              <a:noFill/>
            </a:ln>
            <a:effectLst>
              <a:outerShdw blurRad="139700" dist="23000" dir="5400000" sx="101000" sy="101000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900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25400" dist="127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1" name="Кольцо 156"/>
            <p:cNvSpPr/>
            <p:nvPr/>
          </p:nvSpPr>
          <p:spPr>
            <a:xfrm rot="12848329">
              <a:off x="10063063" y="6563238"/>
              <a:ext cx="1084532" cy="1084532"/>
            </a:xfrm>
            <a:prstGeom prst="donut">
              <a:avLst>
                <a:gd name="adj" fmla="val 4594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20000">
                  <a:schemeClr val="bg1"/>
                </a:gs>
                <a:gs pos="0">
                  <a:schemeClr val="bg1"/>
                </a:gs>
              </a:gsLst>
              <a:lin ang="16200000" scaled="0"/>
            </a:gradFill>
            <a:ln w="0">
              <a:noFill/>
            </a:ln>
            <a:scene3d>
              <a:camera prst="orthographicFront"/>
              <a:lightRig rig="threePt" dir="t"/>
            </a:scene3d>
            <a:sp3d>
              <a:bevelT w="127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238" name="Group 264"/>
          <p:cNvGrpSpPr>
            <a:grpSpLocks/>
          </p:cNvGrpSpPr>
          <p:nvPr/>
        </p:nvGrpSpPr>
        <p:grpSpPr bwMode="auto">
          <a:xfrm>
            <a:off x="5227638" y="1971675"/>
            <a:ext cx="955675" cy="1028700"/>
            <a:chOff x="10063063" y="6563238"/>
            <a:chExt cx="1087435" cy="1088935"/>
          </a:xfrm>
        </p:grpSpPr>
        <p:sp>
          <p:nvSpPr>
            <p:cNvPr id="266" name="Овал 155"/>
            <p:cNvSpPr/>
            <p:nvPr/>
          </p:nvSpPr>
          <p:spPr>
            <a:xfrm>
              <a:off x="10064869" y="6566599"/>
              <a:ext cx="1085629" cy="1085574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80000">
                  <a:schemeClr val="bg1"/>
                </a:gs>
                <a:gs pos="100000">
                  <a:schemeClr val="bg1"/>
                </a:gs>
              </a:gsLst>
            </a:gradFill>
            <a:ln>
              <a:noFill/>
            </a:ln>
            <a:effectLst>
              <a:outerShdw blurRad="139700" dist="23000" dir="5400000" sx="101000" sy="101000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900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25400" dist="127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Кольцо 156"/>
            <p:cNvSpPr/>
            <p:nvPr/>
          </p:nvSpPr>
          <p:spPr>
            <a:xfrm rot="12848329">
              <a:off x="10063063" y="6563238"/>
              <a:ext cx="1084532" cy="1084532"/>
            </a:xfrm>
            <a:prstGeom prst="donut">
              <a:avLst>
                <a:gd name="adj" fmla="val 4594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20000">
                  <a:schemeClr val="bg1"/>
                </a:gs>
                <a:gs pos="0">
                  <a:schemeClr val="bg1"/>
                </a:gs>
              </a:gsLst>
              <a:lin ang="16200000" scaled="0"/>
            </a:gradFill>
            <a:ln w="0">
              <a:noFill/>
            </a:ln>
            <a:scene3d>
              <a:camera prst="orthographicFront"/>
              <a:lightRig rig="threePt" dir="t"/>
            </a:scene3d>
            <a:sp3d>
              <a:bevelT w="127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239" name="Group 267"/>
          <p:cNvGrpSpPr>
            <a:grpSpLocks/>
          </p:cNvGrpSpPr>
          <p:nvPr/>
        </p:nvGrpSpPr>
        <p:grpSpPr bwMode="auto">
          <a:xfrm>
            <a:off x="5846763" y="3006725"/>
            <a:ext cx="955675" cy="1027113"/>
            <a:chOff x="10063063" y="6563238"/>
            <a:chExt cx="1087435" cy="1088935"/>
          </a:xfrm>
        </p:grpSpPr>
        <p:sp>
          <p:nvSpPr>
            <p:cNvPr id="269" name="Овал 155"/>
            <p:cNvSpPr/>
            <p:nvPr/>
          </p:nvSpPr>
          <p:spPr>
            <a:xfrm>
              <a:off x="10064869" y="6566604"/>
              <a:ext cx="1085629" cy="1085569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80000">
                  <a:schemeClr val="bg1"/>
                </a:gs>
                <a:gs pos="100000">
                  <a:schemeClr val="bg1"/>
                </a:gs>
              </a:gsLst>
            </a:gradFill>
            <a:ln>
              <a:noFill/>
            </a:ln>
            <a:effectLst>
              <a:outerShdw blurRad="139700" dist="23000" dir="5400000" sx="101000" sy="101000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900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25400" dist="127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0" name="Кольцо 156"/>
            <p:cNvSpPr/>
            <p:nvPr/>
          </p:nvSpPr>
          <p:spPr>
            <a:xfrm rot="12848329">
              <a:off x="10063063" y="6563238"/>
              <a:ext cx="1084532" cy="1084532"/>
            </a:xfrm>
            <a:prstGeom prst="donut">
              <a:avLst>
                <a:gd name="adj" fmla="val 4594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20000">
                  <a:schemeClr val="bg1"/>
                </a:gs>
                <a:gs pos="0">
                  <a:schemeClr val="bg1"/>
                </a:gs>
              </a:gsLst>
              <a:lin ang="16200000" scaled="0"/>
            </a:gradFill>
            <a:ln w="0">
              <a:noFill/>
            </a:ln>
            <a:scene3d>
              <a:camera prst="orthographicFront"/>
              <a:lightRig rig="threePt" dir="t"/>
            </a:scene3d>
            <a:sp3d>
              <a:bevelT w="127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70513" y="2058988"/>
            <a:ext cx="733425" cy="760412"/>
          </a:xfrm>
          <a:prstGeom prst="rect">
            <a:avLst/>
          </a:prstGeom>
          <a:noFill/>
        </p:spPr>
        <p:txBody>
          <a:bodyPr wrap="none" lIns="83437" tIns="41719" rIns="83437" bIns="41719">
            <a:spAutoFit/>
          </a:bodyPr>
          <a:lstStyle/>
          <a:p>
            <a:pPr eaLnBrk="1" hangingPunct="1">
              <a:defRPr/>
            </a:pPr>
            <a:r>
              <a:rPr lang="ru-RU" sz="4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ebdings"/>
              </a:rPr>
              <a:t>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229225" y="5148263"/>
            <a:ext cx="874713" cy="931862"/>
          </a:xfrm>
          <a:prstGeom prst="rect">
            <a:avLst/>
          </a:prstGeom>
          <a:noFill/>
        </p:spPr>
        <p:txBody>
          <a:bodyPr wrap="none" lIns="83437" tIns="41719" rIns="83437" bIns="41719">
            <a:spAutoFit/>
          </a:bodyPr>
          <a:lstStyle/>
          <a:p>
            <a:pPr eaLnBrk="1" hangingPunct="1">
              <a:defRPr/>
            </a:pPr>
            <a:r>
              <a:rPr lang="ru-RU" sz="55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ebdings"/>
              </a:rPr>
              <a:t></a:t>
            </a:r>
            <a:endParaRPr lang="ru-RU" sz="55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027363" y="5156200"/>
            <a:ext cx="874712" cy="930275"/>
          </a:xfrm>
          <a:prstGeom prst="rect">
            <a:avLst/>
          </a:prstGeom>
          <a:noFill/>
        </p:spPr>
        <p:txBody>
          <a:bodyPr wrap="none" lIns="83437" tIns="41719" rIns="83437" bIns="41719">
            <a:spAutoFit/>
          </a:bodyPr>
          <a:lstStyle/>
          <a:p>
            <a:pPr eaLnBrk="1" hangingPunct="1">
              <a:defRPr/>
            </a:pPr>
            <a:r>
              <a:rPr lang="ru-RU" sz="55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ebdings"/>
              </a:rPr>
              <a:t></a:t>
            </a:r>
            <a:endParaRPr lang="ru-RU" sz="55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894388" y="4130675"/>
            <a:ext cx="873125" cy="930275"/>
          </a:xfrm>
          <a:prstGeom prst="rect">
            <a:avLst/>
          </a:prstGeom>
          <a:noFill/>
        </p:spPr>
        <p:txBody>
          <a:bodyPr wrap="none" lIns="83437" tIns="41719" rIns="83437" bIns="41719">
            <a:spAutoFit/>
          </a:bodyPr>
          <a:lstStyle/>
          <a:p>
            <a:pPr eaLnBrk="1" hangingPunct="1">
              <a:defRPr/>
            </a:pPr>
            <a:r>
              <a:rPr lang="ru-RU" sz="55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ebdings"/>
              </a:rPr>
              <a:t></a:t>
            </a:r>
            <a:endParaRPr lang="ru-RU" sz="55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351088" y="4083050"/>
            <a:ext cx="874712" cy="930275"/>
          </a:xfrm>
          <a:prstGeom prst="rect">
            <a:avLst/>
          </a:prstGeom>
          <a:noFill/>
        </p:spPr>
        <p:txBody>
          <a:bodyPr wrap="none" lIns="83437" tIns="41719" rIns="83437" bIns="41719">
            <a:spAutoFit/>
          </a:bodyPr>
          <a:lstStyle/>
          <a:p>
            <a:pPr eaLnBrk="1" hangingPunct="1">
              <a:defRPr/>
            </a:pPr>
            <a:r>
              <a:rPr lang="ru-RU" sz="5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ebdings"/>
              </a:rPr>
              <a:t></a:t>
            </a:r>
            <a:endParaRPr lang="ru-RU" sz="55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245" name="Группа 2061"/>
          <p:cNvGrpSpPr>
            <a:grpSpLocks noChangeAspect="1"/>
          </p:cNvGrpSpPr>
          <p:nvPr/>
        </p:nvGrpSpPr>
        <p:grpSpPr bwMode="auto">
          <a:xfrm>
            <a:off x="6096000" y="3203575"/>
            <a:ext cx="539750" cy="557213"/>
            <a:chOff x="1328690" y="610894"/>
            <a:chExt cx="1160052" cy="1112810"/>
          </a:xfrm>
        </p:grpSpPr>
        <p:grpSp>
          <p:nvGrpSpPr>
            <p:cNvPr id="9279" name="Группа 2060"/>
            <p:cNvGrpSpPr>
              <a:grpSpLocks/>
            </p:cNvGrpSpPr>
            <p:nvPr/>
          </p:nvGrpSpPr>
          <p:grpSpPr bwMode="auto">
            <a:xfrm rot="12918522" flipV="1">
              <a:off x="1328690" y="617414"/>
              <a:ext cx="742461" cy="1106290"/>
              <a:chOff x="1106940" y="873585"/>
              <a:chExt cx="742461" cy="1106290"/>
            </a:xfrm>
          </p:grpSpPr>
          <p:sp>
            <p:nvSpPr>
              <p:cNvPr id="112" name="Овал 2059"/>
              <p:cNvSpPr/>
              <p:nvPr/>
            </p:nvSpPr>
            <p:spPr>
              <a:xfrm>
                <a:off x="1271551" y="1347870"/>
                <a:ext cx="577850" cy="632005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0 w 895350"/>
                  <a:gd name="connsiteY0" fmla="*/ 459051 h 920555"/>
                  <a:gd name="connsiteX1" fmla="*/ 457200 w 895350"/>
                  <a:gd name="connsiteY1" fmla="*/ 1851 h 920555"/>
                  <a:gd name="connsiteX2" fmla="*/ 895350 w 895350"/>
                  <a:gd name="connsiteY2" fmla="*/ 608276 h 920555"/>
                  <a:gd name="connsiteX3" fmla="*/ 457200 w 895350"/>
                  <a:gd name="connsiteY3" fmla="*/ 916251 h 920555"/>
                  <a:gd name="connsiteX4" fmla="*/ 0 w 895350"/>
                  <a:gd name="connsiteY4" fmla="*/ 459051 h 920555"/>
                  <a:gd name="connsiteX0" fmla="*/ 0 w 866775"/>
                  <a:gd name="connsiteY0" fmla="*/ 458774 h 919343"/>
                  <a:gd name="connsiteX1" fmla="*/ 457200 w 866775"/>
                  <a:gd name="connsiteY1" fmla="*/ 1574 h 919343"/>
                  <a:gd name="connsiteX2" fmla="*/ 866775 w 866775"/>
                  <a:gd name="connsiteY2" fmla="*/ 595299 h 919343"/>
                  <a:gd name="connsiteX3" fmla="*/ 457200 w 866775"/>
                  <a:gd name="connsiteY3" fmla="*/ 915974 h 919343"/>
                  <a:gd name="connsiteX4" fmla="*/ 0 w 866775"/>
                  <a:gd name="connsiteY4" fmla="*/ 458774 h 919343"/>
                  <a:gd name="connsiteX0" fmla="*/ 591 w 867366"/>
                  <a:gd name="connsiteY0" fmla="*/ 458285 h 841179"/>
                  <a:gd name="connsiteX1" fmla="*/ 457791 w 867366"/>
                  <a:gd name="connsiteY1" fmla="*/ 1085 h 841179"/>
                  <a:gd name="connsiteX2" fmla="*/ 867366 w 867366"/>
                  <a:gd name="connsiteY2" fmla="*/ 594810 h 841179"/>
                  <a:gd name="connsiteX3" fmla="*/ 556216 w 867366"/>
                  <a:gd name="connsiteY3" fmla="*/ 832935 h 841179"/>
                  <a:gd name="connsiteX4" fmla="*/ 591 w 867366"/>
                  <a:gd name="connsiteY4" fmla="*/ 458285 h 841179"/>
                  <a:gd name="connsiteX0" fmla="*/ 591 w 867366"/>
                  <a:gd name="connsiteY0" fmla="*/ 458285 h 842441"/>
                  <a:gd name="connsiteX1" fmla="*/ 457791 w 867366"/>
                  <a:gd name="connsiteY1" fmla="*/ 1085 h 842441"/>
                  <a:gd name="connsiteX2" fmla="*/ 867366 w 867366"/>
                  <a:gd name="connsiteY2" fmla="*/ 594810 h 842441"/>
                  <a:gd name="connsiteX3" fmla="*/ 556216 w 867366"/>
                  <a:gd name="connsiteY3" fmla="*/ 832935 h 842441"/>
                  <a:gd name="connsiteX4" fmla="*/ 591 w 867366"/>
                  <a:gd name="connsiteY4" fmla="*/ 458285 h 842441"/>
                  <a:gd name="connsiteX0" fmla="*/ 591 w 867366"/>
                  <a:gd name="connsiteY0" fmla="*/ 458285 h 832935"/>
                  <a:gd name="connsiteX1" fmla="*/ 457791 w 867366"/>
                  <a:gd name="connsiteY1" fmla="*/ 1085 h 832935"/>
                  <a:gd name="connsiteX2" fmla="*/ 867366 w 867366"/>
                  <a:gd name="connsiteY2" fmla="*/ 594810 h 832935"/>
                  <a:gd name="connsiteX3" fmla="*/ 556216 w 867366"/>
                  <a:gd name="connsiteY3" fmla="*/ 832935 h 832935"/>
                  <a:gd name="connsiteX4" fmla="*/ 591 w 867366"/>
                  <a:gd name="connsiteY4" fmla="*/ 458285 h 832935"/>
                  <a:gd name="connsiteX0" fmla="*/ 591 w 867366"/>
                  <a:gd name="connsiteY0" fmla="*/ 458285 h 832935"/>
                  <a:gd name="connsiteX1" fmla="*/ 457791 w 867366"/>
                  <a:gd name="connsiteY1" fmla="*/ 1085 h 832935"/>
                  <a:gd name="connsiteX2" fmla="*/ 867366 w 867366"/>
                  <a:gd name="connsiteY2" fmla="*/ 594810 h 832935"/>
                  <a:gd name="connsiteX3" fmla="*/ 556216 w 867366"/>
                  <a:gd name="connsiteY3" fmla="*/ 832935 h 832935"/>
                  <a:gd name="connsiteX4" fmla="*/ 591 w 867366"/>
                  <a:gd name="connsiteY4" fmla="*/ 458285 h 832935"/>
                  <a:gd name="connsiteX0" fmla="*/ 591 w 867366"/>
                  <a:gd name="connsiteY0" fmla="*/ 458285 h 838999"/>
                  <a:gd name="connsiteX1" fmla="*/ 457791 w 867366"/>
                  <a:gd name="connsiteY1" fmla="*/ 1085 h 838999"/>
                  <a:gd name="connsiteX2" fmla="*/ 867366 w 867366"/>
                  <a:gd name="connsiteY2" fmla="*/ 594810 h 838999"/>
                  <a:gd name="connsiteX3" fmla="*/ 556216 w 867366"/>
                  <a:gd name="connsiteY3" fmla="*/ 832935 h 838999"/>
                  <a:gd name="connsiteX4" fmla="*/ 591 w 867366"/>
                  <a:gd name="connsiteY4" fmla="*/ 458285 h 838999"/>
                  <a:gd name="connsiteX0" fmla="*/ 2027 w 576702"/>
                  <a:gd name="connsiteY0" fmla="*/ 424111 h 839750"/>
                  <a:gd name="connsiteX1" fmla="*/ 167127 w 576702"/>
                  <a:gd name="connsiteY1" fmla="*/ 1836 h 839750"/>
                  <a:gd name="connsiteX2" fmla="*/ 576702 w 576702"/>
                  <a:gd name="connsiteY2" fmla="*/ 595561 h 839750"/>
                  <a:gd name="connsiteX3" fmla="*/ 265552 w 576702"/>
                  <a:gd name="connsiteY3" fmla="*/ 833686 h 839750"/>
                  <a:gd name="connsiteX4" fmla="*/ 2027 w 576702"/>
                  <a:gd name="connsiteY4" fmla="*/ 424111 h 839750"/>
                  <a:gd name="connsiteX0" fmla="*/ 2027 w 576702"/>
                  <a:gd name="connsiteY0" fmla="*/ 424111 h 839750"/>
                  <a:gd name="connsiteX1" fmla="*/ 167127 w 576702"/>
                  <a:gd name="connsiteY1" fmla="*/ 1836 h 839750"/>
                  <a:gd name="connsiteX2" fmla="*/ 576702 w 576702"/>
                  <a:gd name="connsiteY2" fmla="*/ 595561 h 839750"/>
                  <a:gd name="connsiteX3" fmla="*/ 265552 w 576702"/>
                  <a:gd name="connsiteY3" fmla="*/ 833686 h 839750"/>
                  <a:gd name="connsiteX4" fmla="*/ 2027 w 576702"/>
                  <a:gd name="connsiteY4" fmla="*/ 424111 h 839750"/>
                  <a:gd name="connsiteX0" fmla="*/ 2027 w 576702"/>
                  <a:gd name="connsiteY0" fmla="*/ 424111 h 839750"/>
                  <a:gd name="connsiteX1" fmla="*/ 167127 w 576702"/>
                  <a:gd name="connsiteY1" fmla="*/ 1836 h 839750"/>
                  <a:gd name="connsiteX2" fmla="*/ 576702 w 576702"/>
                  <a:gd name="connsiteY2" fmla="*/ 595561 h 839750"/>
                  <a:gd name="connsiteX3" fmla="*/ 265552 w 576702"/>
                  <a:gd name="connsiteY3" fmla="*/ 833686 h 839750"/>
                  <a:gd name="connsiteX4" fmla="*/ 2027 w 576702"/>
                  <a:gd name="connsiteY4" fmla="*/ 424111 h 839750"/>
                  <a:gd name="connsiteX0" fmla="*/ 619 w 575294"/>
                  <a:gd name="connsiteY0" fmla="*/ 217523 h 633162"/>
                  <a:gd name="connsiteX1" fmla="*/ 394319 w 575294"/>
                  <a:gd name="connsiteY1" fmla="*/ 4798 h 633162"/>
                  <a:gd name="connsiteX2" fmla="*/ 575294 w 575294"/>
                  <a:gd name="connsiteY2" fmla="*/ 388973 h 633162"/>
                  <a:gd name="connsiteX3" fmla="*/ 264144 w 575294"/>
                  <a:gd name="connsiteY3" fmla="*/ 627098 h 633162"/>
                  <a:gd name="connsiteX4" fmla="*/ 619 w 575294"/>
                  <a:gd name="connsiteY4" fmla="*/ 217523 h 633162"/>
                  <a:gd name="connsiteX0" fmla="*/ 580 w 575255"/>
                  <a:gd name="connsiteY0" fmla="*/ 216695 h 632334"/>
                  <a:gd name="connsiteX1" fmla="*/ 394280 w 575255"/>
                  <a:gd name="connsiteY1" fmla="*/ 3970 h 632334"/>
                  <a:gd name="connsiteX2" fmla="*/ 575255 w 575255"/>
                  <a:gd name="connsiteY2" fmla="*/ 388145 h 632334"/>
                  <a:gd name="connsiteX3" fmla="*/ 264105 w 575255"/>
                  <a:gd name="connsiteY3" fmla="*/ 626270 h 632334"/>
                  <a:gd name="connsiteX4" fmla="*/ 580 w 575255"/>
                  <a:gd name="connsiteY4" fmla="*/ 216695 h 632334"/>
                  <a:gd name="connsiteX0" fmla="*/ 0 w 574675"/>
                  <a:gd name="connsiteY0" fmla="*/ 216695 h 632334"/>
                  <a:gd name="connsiteX1" fmla="*/ 393700 w 574675"/>
                  <a:gd name="connsiteY1" fmla="*/ 3970 h 632334"/>
                  <a:gd name="connsiteX2" fmla="*/ 574675 w 574675"/>
                  <a:gd name="connsiteY2" fmla="*/ 388145 h 632334"/>
                  <a:gd name="connsiteX3" fmla="*/ 263525 w 574675"/>
                  <a:gd name="connsiteY3" fmla="*/ 626270 h 632334"/>
                  <a:gd name="connsiteX4" fmla="*/ 0 w 574675"/>
                  <a:gd name="connsiteY4" fmla="*/ 216695 h 632334"/>
                  <a:gd name="connsiteX0" fmla="*/ 0 w 574675"/>
                  <a:gd name="connsiteY0" fmla="*/ 217109 h 632748"/>
                  <a:gd name="connsiteX1" fmla="*/ 393700 w 574675"/>
                  <a:gd name="connsiteY1" fmla="*/ 4384 h 632748"/>
                  <a:gd name="connsiteX2" fmla="*/ 574675 w 574675"/>
                  <a:gd name="connsiteY2" fmla="*/ 388559 h 632748"/>
                  <a:gd name="connsiteX3" fmla="*/ 263525 w 574675"/>
                  <a:gd name="connsiteY3" fmla="*/ 626684 h 632748"/>
                  <a:gd name="connsiteX4" fmla="*/ 0 w 574675"/>
                  <a:gd name="connsiteY4" fmla="*/ 217109 h 632748"/>
                  <a:gd name="connsiteX0" fmla="*/ 0 w 574675"/>
                  <a:gd name="connsiteY0" fmla="*/ 218923 h 634562"/>
                  <a:gd name="connsiteX1" fmla="*/ 393700 w 574675"/>
                  <a:gd name="connsiteY1" fmla="*/ 6198 h 634562"/>
                  <a:gd name="connsiteX2" fmla="*/ 574675 w 574675"/>
                  <a:gd name="connsiteY2" fmla="*/ 390373 h 634562"/>
                  <a:gd name="connsiteX3" fmla="*/ 263525 w 574675"/>
                  <a:gd name="connsiteY3" fmla="*/ 628498 h 634562"/>
                  <a:gd name="connsiteX4" fmla="*/ 0 w 574675"/>
                  <a:gd name="connsiteY4" fmla="*/ 218923 h 634562"/>
                  <a:gd name="connsiteX0" fmla="*/ 0 w 574675"/>
                  <a:gd name="connsiteY0" fmla="*/ 218923 h 634562"/>
                  <a:gd name="connsiteX1" fmla="*/ 393700 w 574675"/>
                  <a:gd name="connsiteY1" fmla="*/ 6198 h 634562"/>
                  <a:gd name="connsiteX2" fmla="*/ 574675 w 574675"/>
                  <a:gd name="connsiteY2" fmla="*/ 390373 h 634562"/>
                  <a:gd name="connsiteX3" fmla="*/ 263525 w 574675"/>
                  <a:gd name="connsiteY3" fmla="*/ 628498 h 634562"/>
                  <a:gd name="connsiteX4" fmla="*/ 0 w 574675"/>
                  <a:gd name="connsiteY4" fmla="*/ 218923 h 634562"/>
                  <a:gd name="connsiteX0" fmla="*/ 0 w 574675"/>
                  <a:gd name="connsiteY0" fmla="*/ 218923 h 634562"/>
                  <a:gd name="connsiteX1" fmla="*/ 393700 w 574675"/>
                  <a:gd name="connsiteY1" fmla="*/ 6198 h 634562"/>
                  <a:gd name="connsiteX2" fmla="*/ 574675 w 574675"/>
                  <a:gd name="connsiteY2" fmla="*/ 390373 h 634562"/>
                  <a:gd name="connsiteX3" fmla="*/ 263525 w 574675"/>
                  <a:gd name="connsiteY3" fmla="*/ 628498 h 634562"/>
                  <a:gd name="connsiteX4" fmla="*/ 0 w 574675"/>
                  <a:gd name="connsiteY4" fmla="*/ 218923 h 634562"/>
                  <a:gd name="connsiteX0" fmla="*/ 0 w 574675"/>
                  <a:gd name="connsiteY0" fmla="*/ 218923 h 634562"/>
                  <a:gd name="connsiteX1" fmla="*/ 393700 w 574675"/>
                  <a:gd name="connsiteY1" fmla="*/ 6198 h 634562"/>
                  <a:gd name="connsiteX2" fmla="*/ 574675 w 574675"/>
                  <a:gd name="connsiteY2" fmla="*/ 390373 h 634562"/>
                  <a:gd name="connsiteX3" fmla="*/ 263525 w 574675"/>
                  <a:gd name="connsiteY3" fmla="*/ 628498 h 634562"/>
                  <a:gd name="connsiteX4" fmla="*/ 0 w 574675"/>
                  <a:gd name="connsiteY4" fmla="*/ 218923 h 634562"/>
                  <a:gd name="connsiteX0" fmla="*/ 0 w 574675"/>
                  <a:gd name="connsiteY0" fmla="*/ 218923 h 634562"/>
                  <a:gd name="connsiteX1" fmla="*/ 393700 w 574675"/>
                  <a:gd name="connsiteY1" fmla="*/ 6198 h 634562"/>
                  <a:gd name="connsiteX2" fmla="*/ 574675 w 574675"/>
                  <a:gd name="connsiteY2" fmla="*/ 390373 h 634562"/>
                  <a:gd name="connsiteX3" fmla="*/ 263525 w 574675"/>
                  <a:gd name="connsiteY3" fmla="*/ 628498 h 634562"/>
                  <a:gd name="connsiteX4" fmla="*/ 0 w 574675"/>
                  <a:gd name="connsiteY4" fmla="*/ 218923 h 634562"/>
                  <a:gd name="connsiteX0" fmla="*/ 0 w 574675"/>
                  <a:gd name="connsiteY0" fmla="*/ 218923 h 634562"/>
                  <a:gd name="connsiteX1" fmla="*/ 393700 w 574675"/>
                  <a:gd name="connsiteY1" fmla="*/ 6198 h 634562"/>
                  <a:gd name="connsiteX2" fmla="*/ 574675 w 574675"/>
                  <a:gd name="connsiteY2" fmla="*/ 390373 h 634562"/>
                  <a:gd name="connsiteX3" fmla="*/ 263525 w 574675"/>
                  <a:gd name="connsiteY3" fmla="*/ 628498 h 634562"/>
                  <a:gd name="connsiteX4" fmla="*/ 0 w 574675"/>
                  <a:gd name="connsiteY4" fmla="*/ 218923 h 634562"/>
                  <a:gd name="connsiteX0" fmla="*/ 0 w 574675"/>
                  <a:gd name="connsiteY0" fmla="*/ 209884 h 625523"/>
                  <a:gd name="connsiteX1" fmla="*/ 415925 w 574675"/>
                  <a:gd name="connsiteY1" fmla="*/ 6684 h 625523"/>
                  <a:gd name="connsiteX2" fmla="*/ 574675 w 574675"/>
                  <a:gd name="connsiteY2" fmla="*/ 381334 h 625523"/>
                  <a:gd name="connsiteX3" fmla="*/ 263525 w 574675"/>
                  <a:gd name="connsiteY3" fmla="*/ 619459 h 625523"/>
                  <a:gd name="connsiteX4" fmla="*/ 0 w 574675"/>
                  <a:gd name="connsiteY4" fmla="*/ 209884 h 625523"/>
                  <a:gd name="connsiteX0" fmla="*/ 0 w 574675"/>
                  <a:gd name="connsiteY0" fmla="*/ 218641 h 634280"/>
                  <a:gd name="connsiteX1" fmla="*/ 415925 w 574675"/>
                  <a:gd name="connsiteY1" fmla="*/ 15441 h 634280"/>
                  <a:gd name="connsiteX2" fmla="*/ 574675 w 574675"/>
                  <a:gd name="connsiteY2" fmla="*/ 390091 h 634280"/>
                  <a:gd name="connsiteX3" fmla="*/ 263525 w 574675"/>
                  <a:gd name="connsiteY3" fmla="*/ 628216 h 634280"/>
                  <a:gd name="connsiteX4" fmla="*/ 0 w 574675"/>
                  <a:gd name="connsiteY4" fmla="*/ 218641 h 634280"/>
                  <a:gd name="connsiteX0" fmla="*/ 0 w 574675"/>
                  <a:gd name="connsiteY0" fmla="*/ 218641 h 634280"/>
                  <a:gd name="connsiteX1" fmla="*/ 415925 w 574675"/>
                  <a:gd name="connsiteY1" fmla="*/ 15441 h 634280"/>
                  <a:gd name="connsiteX2" fmla="*/ 574675 w 574675"/>
                  <a:gd name="connsiteY2" fmla="*/ 390091 h 634280"/>
                  <a:gd name="connsiteX3" fmla="*/ 263525 w 574675"/>
                  <a:gd name="connsiteY3" fmla="*/ 628216 h 634280"/>
                  <a:gd name="connsiteX4" fmla="*/ 0 w 574675"/>
                  <a:gd name="connsiteY4" fmla="*/ 218641 h 634280"/>
                  <a:gd name="connsiteX0" fmla="*/ 0 w 574675"/>
                  <a:gd name="connsiteY0" fmla="*/ 215757 h 631396"/>
                  <a:gd name="connsiteX1" fmla="*/ 412750 w 574675"/>
                  <a:gd name="connsiteY1" fmla="*/ 15732 h 631396"/>
                  <a:gd name="connsiteX2" fmla="*/ 574675 w 574675"/>
                  <a:gd name="connsiteY2" fmla="*/ 387207 h 631396"/>
                  <a:gd name="connsiteX3" fmla="*/ 263525 w 574675"/>
                  <a:gd name="connsiteY3" fmla="*/ 625332 h 631396"/>
                  <a:gd name="connsiteX4" fmla="*/ 0 w 574675"/>
                  <a:gd name="connsiteY4" fmla="*/ 215757 h 631396"/>
                  <a:gd name="connsiteX0" fmla="*/ 0 w 574675"/>
                  <a:gd name="connsiteY0" fmla="*/ 215757 h 631396"/>
                  <a:gd name="connsiteX1" fmla="*/ 412750 w 574675"/>
                  <a:gd name="connsiteY1" fmla="*/ 15732 h 631396"/>
                  <a:gd name="connsiteX2" fmla="*/ 574675 w 574675"/>
                  <a:gd name="connsiteY2" fmla="*/ 387207 h 631396"/>
                  <a:gd name="connsiteX3" fmla="*/ 263525 w 574675"/>
                  <a:gd name="connsiteY3" fmla="*/ 625332 h 631396"/>
                  <a:gd name="connsiteX4" fmla="*/ 0 w 574675"/>
                  <a:gd name="connsiteY4" fmla="*/ 215757 h 631396"/>
                  <a:gd name="connsiteX0" fmla="*/ 0 w 577850"/>
                  <a:gd name="connsiteY0" fmla="*/ 210016 h 632005"/>
                  <a:gd name="connsiteX1" fmla="*/ 415925 w 577850"/>
                  <a:gd name="connsiteY1" fmla="*/ 16341 h 632005"/>
                  <a:gd name="connsiteX2" fmla="*/ 577850 w 577850"/>
                  <a:gd name="connsiteY2" fmla="*/ 387816 h 632005"/>
                  <a:gd name="connsiteX3" fmla="*/ 266700 w 577850"/>
                  <a:gd name="connsiteY3" fmla="*/ 625941 h 632005"/>
                  <a:gd name="connsiteX4" fmla="*/ 0 w 577850"/>
                  <a:gd name="connsiteY4" fmla="*/ 210016 h 632005"/>
                  <a:gd name="connsiteX0" fmla="*/ 0 w 577850"/>
                  <a:gd name="connsiteY0" fmla="*/ 210016 h 632005"/>
                  <a:gd name="connsiteX1" fmla="*/ 415925 w 577850"/>
                  <a:gd name="connsiteY1" fmla="*/ 16341 h 632005"/>
                  <a:gd name="connsiteX2" fmla="*/ 577850 w 577850"/>
                  <a:gd name="connsiteY2" fmla="*/ 387816 h 632005"/>
                  <a:gd name="connsiteX3" fmla="*/ 266700 w 577850"/>
                  <a:gd name="connsiteY3" fmla="*/ 625941 h 632005"/>
                  <a:gd name="connsiteX4" fmla="*/ 0 w 577850"/>
                  <a:gd name="connsiteY4" fmla="*/ 210016 h 632005"/>
                  <a:gd name="connsiteX0" fmla="*/ 0 w 577850"/>
                  <a:gd name="connsiteY0" fmla="*/ 210016 h 632005"/>
                  <a:gd name="connsiteX1" fmla="*/ 415925 w 577850"/>
                  <a:gd name="connsiteY1" fmla="*/ 16341 h 632005"/>
                  <a:gd name="connsiteX2" fmla="*/ 577850 w 577850"/>
                  <a:gd name="connsiteY2" fmla="*/ 387816 h 632005"/>
                  <a:gd name="connsiteX3" fmla="*/ 266700 w 577850"/>
                  <a:gd name="connsiteY3" fmla="*/ 625941 h 632005"/>
                  <a:gd name="connsiteX4" fmla="*/ 0 w 577850"/>
                  <a:gd name="connsiteY4" fmla="*/ 210016 h 632005"/>
                  <a:gd name="connsiteX0" fmla="*/ 0 w 577850"/>
                  <a:gd name="connsiteY0" fmla="*/ 210016 h 632005"/>
                  <a:gd name="connsiteX1" fmla="*/ 415925 w 577850"/>
                  <a:gd name="connsiteY1" fmla="*/ 16341 h 632005"/>
                  <a:gd name="connsiteX2" fmla="*/ 577850 w 577850"/>
                  <a:gd name="connsiteY2" fmla="*/ 387816 h 632005"/>
                  <a:gd name="connsiteX3" fmla="*/ 266700 w 577850"/>
                  <a:gd name="connsiteY3" fmla="*/ 625941 h 632005"/>
                  <a:gd name="connsiteX4" fmla="*/ 0 w 577850"/>
                  <a:gd name="connsiteY4" fmla="*/ 210016 h 632005"/>
                  <a:gd name="connsiteX0" fmla="*/ 0 w 577850"/>
                  <a:gd name="connsiteY0" fmla="*/ 210016 h 632005"/>
                  <a:gd name="connsiteX1" fmla="*/ 415925 w 577850"/>
                  <a:gd name="connsiteY1" fmla="*/ 16341 h 632005"/>
                  <a:gd name="connsiteX2" fmla="*/ 577850 w 577850"/>
                  <a:gd name="connsiteY2" fmla="*/ 387816 h 632005"/>
                  <a:gd name="connsiteX3" fmla="*/ 266700 w 577850"/>
                  <a:gd name="connsiteY3" fmla="*/ 625941 h 632005"/>
                  <a:gd name="connsiteX4" fmla="*/ 0 w 577850"/>
                  <a:gd name="connsiteY4" fmla="*/ 210016 h 632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850" h="632005">
                    <a:moveTo>
                      <a:pt x="0" y="210016"/>
                    </a:moveTo>
                    <a:cubicBezTo>
                      <a:pt x="18521" y="58675"/>
                      <a:pt x="361421" y="-40809"/>
                      <a:pt x="415925" y="16341"/>
                    </a:cubicBezTo>
                    <a:cubicBezTo>
                      <a:pt x="467254" y="127466"/>
                      <a:pt x="574675" y="328986"/>
                      <a:pt x="577850" y="387816"/>
                    </a:cubicBezTo>
                    <a:cubicBezTo>
                      <a:pt x="571500" y="579996"/>
                      <a:pt x="407988" y="655045"/>
                      <a:pt x="266700" y="625941"/>
                    </a:cubicBezTo>
                    <a:cubicBezTo>
                      <a:pt x="125412" y="593662"/>
                      <a:pt x="51329" y="291507"/>
                      <a:pt x="0" y="210016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balanced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" name="Овал 2059"/>
              <p:cNvSpPr/>
              <p:nvPr/>
            </p:nvSpPr>
            <p:spPr>
              <a:xfrm flipH="1" flipV="1">
                <a:off x="1106940" y="873585"/>
                <a:ext cx="569343" cy="67066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0 w 895350"/>
                  <a:gd name="connsiteY0" fmla="*/ 459051 h 920555"/>
                  <a:gd name="connsiteX1" fmla="*/ 457200 w 895350"/>
                  <a:gd name="connsiteY1" fmla="*/ 1851 h 920555"/>
                  <a:gd name="connsiteX2" fmla="*/ 895350 w 895350"/>
                  <a:gd name="connsiteY2" fmla="*/ 608276 h 920555"/>
                  <a:gd name="connsiteX3" fmla="*/ 457200 w 895350"/>
                  <a:gd name="connsiteY3" fmla="*/ 916251 h 920555"/>
                  <a:gd name="connsiteX4" fmla="*/ 0 w 895350"/>
                  <a:gd name="connsiteY4" fmla="*/ 459051 h 920555"/>
                  <a:gd name="connsiteX0" fmla="*/ 0 w 866775"/>
                  <a:gd name="connsiteY0" fmla="*/ 458774 h 919343"/>
                  <a:gd name="connsiteX1" fmla="*/ 457200 w 866775"/>
                  <a:gd name="connsiteY1" fmla="*/ 1574 h 919343"/>
                  <a:gd name="connsiteX2" fmla="*/ 866775 w 866775"/>
                  <a:gd name="connsiteY2" fmla="*/ 595299 h 919343"/>
                  <a:gd name="connsiteX3" fmla="*/ 457200 w 866775"/>
                  <a:gd name="connsiteY3" fmla="*/ 915974 h 919343"/>
                  <a:gd name="connsiteX4" fmla="*/ 0 w 866775"/>
                  <a:gd name="connsiteY4" fmla="*/ 458774 h 919343"/>
                  <a:gd name="connsiteX0" fmla="*/ 591 w 867366"/>
                  <a:gd name="connsiteY0" fmla="*/ 458285 h 841179"/>
                  <a:gd name="connsiteX1" fmla="*/ 457791 w 867366"/>
                  <a:gd name="connsiteY1" fmla="*/ 1085 h 841179"/>
                  <a:gd name="connsiteX2" fmla="*/ 867366 w 867366"/>
                  <a:gd name="connsiteY2" fmla="*/ 594810 h 841179"/>
                  <a:gd name="connsiteX3" fmla="*/ 556216 w 867366"/>
                  <a:gd name="connsiteY3" fmla="*/ 832935 h 841179"/>
                  <a:gd name="connsiteX4" fmla="*/ 591 w 867366"/>
                  <a:gd name="connsiteY4" fmla="*/ 458285 h 841179"/>
                  <a:gd name="connsiteX0" fmla="*/ 591 w 867366"/>
                  <a:gd name="connsiteY0" fmla="*/ 458285 h 842441"/>
                  <a:gd name="connsiteX1" fmla="*/ 457791 w 867366"/>
                  <a:gd name="connsiteY1" fmla="*/ 1085 h 842441"/>
                  <a:gd name="connsiteX2" fmla="*/ 867366 w 867366"/>
                  <a:gd name="connsiteY2" fmla="*/ 594810 h 842441"/>
                  <a:gd name="connsiteX3" fmla="*/ 556216 w 867366"/>
                  <a:gd name="connsiteY3" fmla="*/ 832935 h 842441"/>
                  <a:gd name="connsiteX4" fmla="*/ 591 w 867366"/>
                  <a:gd name="connsiteY4" fmla="*/ 458285 h 842441"/>
                  <a:gd name="connsiteX0" fmla="*/ 591 w 867366"/>
                  <a:gd name="connsiteY0" fmla="*/ 458285 h 832935"/>
                  <a:gd name="connsiteX1" fmla="*/ 457791 w 867366"/>
                  <a:gd name="connsiteY1" fmla="*/ 1085 h 832935"/>
                  <a:gd name="connsiteX2" fmla="*/ 867366 w 867366"/>
                  <a:gd name="connsiteY2" fmla="*/ 594810 h 832935"/>
                  <a:gd name="connsiteX3" fmla="*/ 556216 w 867366"/>
                  <a:gd name="connsiteY3" fmla="*/ 832935 h 832935"/>
                  <a:gd name="connsiteX4" fmla="*/ 591 w 867366"/>
                  <a:gd name="connsiteY4" fmla="*/ 458285 h 832935"/>
                  <a:gd name="connsiteX0" fmla="*/ 591 w 867366"/>
                  <a:gd name="connsiteY0" fmla="*/ 458285 h 832935"/>
                  <a:gd name="connsiteX1" fmla="*/ 457791 w 867366"/>
                  <a:gd name="connsiteY1" fmla="*/ 1085 h 832935"/>
                  <a:gd name="connsiteX2" fmla="*/ 867366 w 867366"/>
                  <a:gd name="connsiteY2" fmla="*/ 594810 h 832935"/>
                  <a:gd name="connsiteX3" fmla="*/ 556216 w 867366"/>
                  <a:gd name="connsiteY3" fmla="*/ 832935 h 832935"/>
                  <a:gd name="connsiteX4" fmla="*/ 591 w 867366"/>
                  <a:gd name="connsiteY4" fmla="*/ 458285 h 832935"/>
                  <a:gd name="connsiteX0" fmla="*/ 591 w 867366"/>
                  <a:gd name="connsiteY0" fmla="*/ 458285 h 838999"/>
                  <a:gd name="connsiteX1" fmla="*/ 457791 w 867366"/>
                  <a:gd name="connsiteY1" fmla="*/ 1085 h 838999"/>
                  <a:gd name="connsiteX2" fmla="*/ 867366 w 867366"/>
                  <a:gd name="connsiteY2" fmla="*/ 594810 h 838999"/>
                  <a:gd name="connsiteX3" fmla="*/ 556216 w 867366"/>
                  <a:gd name="connsiteY3" fmla="*/ 832935 h 838999"/>
                  <a:gd name="connsiteX4" fmla="*/ 591 w 867366"/>
                  <a:gd name="connsiteY4" fmla="*/ 458285 h 838999"/>
                  <a:gd name="connsiteX0" fmla="*/ 2027 w 576702"/>
                  <a:gd name="connsiteY0" fmla="*/ 424111 h 839750"/>
                  <a:gd name="connsiteX1" fmla="*/ 167127 w 576702"/>
                  <a:gd name="connsiteY1" fmla="*/ 1836 h 839750"/>
                  <a:gd name="connsiteX2" fmla="*/ 576702 w 576702"/>
                  <a:gd name="connsiteY2" fmla="*/ 595561 h 839750"/>
                  <a:gd name="connsiteX3" fmla="*/ 265552 w 576702"/>
                  <a:gd name="connsiteY3" fmla="*/ 833686 h 839750"/>
                  <a:gd name="connsiteX4" fmla="*/ 2027 w 576702"/>
                  <a:gd name="connsiteY4" fmla="*/ 424111 h 839750"/>
                  <a:gd name="connsiteX0" fmla="*/ 2027 w 576702"/>
                  <a:gd name="connsiteY0" fmla="*/ 424111 h 839750"/>
                  <a:gd name="connsiteX1" fmla="*/ 167127 w 576702"/>
                  <a:gd name="connsiteY1" fmla="*/ 1836 h 839750"/>
                  <a:gd name="connsiteX2" fmla="*/ 576702 w 576702"/>
                  <a:gd name="connsiteY2" fmla="*/ 595561 h 839750"/>
                  <a:gd name="connsiteX3" fmla="*/ 265552 w 576702"/>
                  <a:gd name="connsiteY3" fmla="*/ 833686 h 839750"/>
                  <a:gd name="connsiteX4" fmla="*/ 2027 w 576702"/>
                  <a:gd name="connsiteY4" fmla="*/ 424111 h 839750"/>
                  <a:gd name="connsiteX0" fmla="*/ 2027 w 576702"/>
                  <a:gd name="connsiteY0" fmla="*/ 424111 h 839750"/>
                  <a:gd name="connsiteX1" fmla="*/ 167127 w 576702"/>
                  <a:gd name="connsiteY1" fmla="*/ 1836 h 839750"/>
                  <a:gd name="connsiteX2" fmla="*/ 576702 w 576702"/>
                  <a:gd name="connsiteY2" fmla="*/ 595561 h 839750"/>
                  <a:gd name="connsiteX3" fmla="*/ 265552 w 576702"/>
                  <a:gd name="connsiteY3" fmla="*/ 833686 h 839750"/>
                  <a:gd name="connsiteX4" fmla="*/ 2027 w 576702"/>
                  <a:gd name="connsiteY4" fmla="*/ 424111 h 839750"/>
                  <a:gd name="connsiteX0" fmla="*/ 619 w 575294"/>
                  <a:gd name="connsiteY0" fmla="*/ 217523 h 633162"/>
                  <a:gd name="connsiteX1" fmla="*/ 394319 w 575294"/>
                  <a:gd name="connsiteY1" fmla="*/ 4798 h 633162"/>
                  <a:gd name="connsiteX2" fmla="*/ 575294 w 575294"/>
                  <a:gd name="connsiteY2" fmla="*/ 388973 h 633162"/>
                  <a:gd name="connsiteX3" fmla="*/ 264144 w 575294"/>
                  <a:gd name="connsiteY3" fmla="*/ 627098 h 633162"/>
                  <a:gd name="connsiteX4" fmla="*/ 619 w 575294"/>
                  <a:gd name="connsiteY4" fmla="*/ 217523 h 633162"/>
                  <a:gd name="connsiteX0" fmla="*/ 580 w 575255"/>
                  <a:gd name="connsiteY0" fmla="*/ 216695 h 632334"/>
                  <a:gd name="connsiteX1" fmla="*/ 394280 w 575255"/>
                  <a:gd name="connsiteY1" fmla="*/ 3970 h 632334"/>
                  <a:gd name="connsiteX2" fmla="*/ 575255 w 575255"/>
                  <a:gd name="connsiteY2" fmla="*/ 388145 h 632334"/>
                  <a:gd name="connsiteX3" fmla="*/ 264105 w 575255"/>
                  <a:gd name="connsiteY3" fmla="*/ 626270 h 632334"/>
                  <a:gd name="connsiteX4" fmla="*/ 580 w 575255"/>
                  <a:gd name="connsiteY4" fmla="*/ 216695 h 632334"/>
                  <a:gd name="connsiteX0" fmla="*/ 0 w 574675"/>
                  <a:gd name="connsiteY0" fmla="*/ 216695 h 632334"/>
                  <a:gd name="connsiteX1" fmla="*/ 393700 w 574675"/>
                  <a:gd name="connsiteY1" fmla="*/ 3970 h 632334"/>
                  <a:gd name="connsiteX2" fmla="*/ 574675 w 574675"/>
                  <a:gd name="connsiteY2" fmla="*/ 388145 h 632334"/>
                  <a:gd name="connsiteX3" fmla="*/ 263525 w 574675"/>
                  <a:gd name="connsiteY3" fmla="*/ 626270 h 632334"/>
                  <a:gd name="connsiteX4" fmla="*/ 0 w 574675"/>
                  <a:gd name="connsiteY4" fmla="*/ 216695 h 632334"/>
                  <a:gd name="connsiteX0" fmla="*/ 0 w 574675"/>
                  <a:gd name="connsiteY0" fmla="*/ 217109 h 632748"/>
                  <a:gd name="connsiteX1" fmla="*/ 393700 w 574675"/>
                  <a:gd name="connsiteY1" fmla="*/ 4384 h 632748"/>
                  <a:gd name="connsiteX2" fmla="*/ 574675 w 574675"/>
                  <a:gd name="connsiteY2" fmla="*/ 388559 h 632748"/>
                  <a:gd name="connsiteX3" fmla="*/ 263525 w 574675"/>
                  <a:gd name="connsiteY3" fmla="*/ 626684 h 632748"/>
                  <a:gd name="connsiteX4" fmla="*/ 0 w 574675"/>
                  <a:gd name="connsiteY4" fmla="*/ 217109 h 632748"/>
                  <a:gd name="connsiteX0" fmla="*/ 0 w 574675"/>
                  <a:gd name="connsiteY0" fmla="*/ 218923 h 634562"/>
                  <a:gd name="connsiteX1" fmla="*/ 393700 w 574675"/>
                  <a:gd name="connsiteY1" fmla="*/ 6198 h 634562"/>
                  <a:gd name="connsiteX2" fmla="*/ 574675 w 574675"/>
                  <a:gd name="connsiteY2" fmla="*/ 390373 h 634562"/>
                  <a:gd name="connsiteX3" fmla="*/ 263525 w 574675"/>
                  <a:gd name="connsiteY3" fmla="*/ 628498 h 634562"/>
                  <a:gd name="connsiteX4" fmla="*/ 0 w 574675"/>
                  <a:gd name="connsiteY4" fmla="*/ 218923 h 634562"/>
                  <a:gd name="connsiteX0" fmla="*/ 0 w 574675"/>
                  <a:gd name="connsiteY0" fmla="*/ 218923 h 634562"/>
                  <a:gd name="connsiteX1" fmla="*/ 393700 w 574675"/>
                  <a:gd name="connsiteY1" fmla="*/ 6198 h 634562"/>
                  <a:gd name="connsiteX2" fmla="*/ 574675 w 574675"/>
                  <a:gd name="connsiteY2" fmla="*/ 390373 h 634562"/>
                  <a:gd name="connsiteX3" fmla="*/ 263525 w 574675"/>
                  <a:gd name="connsiteY3" fmla="*/ 628498 h 634562"/>
                  <a:gd name="connsiteX4" fmla="*/ 0 w 574675"/>
                  <a:gd name="connsiteY4" fmla="*/ 218923 h 634562"/>
                  <a:gd name="connsiteX0" fmla="*/ 0 w 574675"/>
                  <a:gd name="connsiteY0" fmla="*/ 218923 h 634562"/>
                  <a:gd name="connsiteX1" fmla="*/ 393700 w 574675"/>
                  <a:gd name="connsiteY1" fmla="*/ 6198 h 634562"/>
                  <a:gd name="connsiteX2" fmla="*/ 574675 w 574675"/>
                  <a:gd name="connsiteY2" fmla="*/ 390373 h 634562"/>
                  <a:gd name="connsiteX3" fmla="*/ 263525 w 574675"/>
                  <a:gd name="connsiteY3" fmla="*/ 628498 h 634562"/>
                  <a:gd name="connsiteX4" fmla="*/ 0 w 574675"/>
                  <a:gd name="connsiteY4" fmla="*/ 218923 h 634562"/>
                  <a:gd name="connsiteX0" fmla="*/ 0 w 574675"/>
                  <a:gd name="connsiteY0" fmla="*/ 218923 h 634562"/>
                  <a:gd name="connsiteX1" fmla="*/ 393700 w 574675"/>
                  <a:gd name="connsiteY1" fmla="*/ 6198 h 634562"/>
                  <a:gd name="connsiteX2" fmla="*/ 574675 w 574675"/>
                  <a:gd name="connsiteY2" fmla="*/ 390373 h 634562"/>
                  <a:gd name="connsiteX3" fmla="*/ 263525 w 574675"/>
                  <a:gd name="connsiteY3" fmla="*/ 628498 h 634562"/>
                  <a:gd name="connsiteX4" fmla="*/ 0 w 574675"/>
                  <a:gd name="connsiteY4" fmla="*/ 218923 h 634562"/>
                  <a:gd name="connsiteX0" fmla="*/ 0 w 574675"/>
                  <a:gd name="connsiteY0" fmla="*/ 218923 h 634562"/>
                  <a:gd name="connsiteX1" fmla="*/ 393700 w 574675"/>
                  <a:gd name="connsiteY1" fmla="*/ 6198 h 634562"/>
                  <a:gd name="connsiteX2" fmla="*/ 574675 w 574675"/>
                  <a:gd name="connsiteY2" fmla="*/ 390373 h 634562"/>
                  <a:gd name="connsiteX3" fmla="*/ 263525 w 574675"/>
                  <a:gd name="connsiteY3" fmla="*/ 628498 h 634562"/>
                  <a:gd name="connsiteX4" fmla="*/ 0 w 574675"/>
                  <a:gd name="connsiteY4" fmla="*/ 218923 h 634562"/>
                  <a:gd name="connsiteX0" fmla="*/ 0 w 574675"/>
                  <a:gd name="connsiteY0" fmla="*/ 218923 h 634562"/>
                  <a:gd name="connsiteX1" fmla="*/ 393700 w 574675"/>
                  <a:gd name="connsiteY1" fmla="*/ 6198 h 634562"/>
                  <a:gd name="connsiteX2" fmla="*/ 574675 w 574675"/>
                  <a:gd name="connsiteY2" fmla="*/ 390373 h 634562"/>
                  <a:gd name="connsiteX3" fmla="*/ 263525 w 574675"/>
                  <a:gd name="connsiteY3" fmla="*/ 628498 h 634562"/>
                  <a:gd name="connsiteX4" fmla="*/ 0 w 574675"/>
                  <a:gd name="connsiteY4" fmla="*/ 218923 h 634562"/>
                  <a:gd name="connsiteX0" fmla="*/ 0 w 574675"/>
                  <a:gd name="connsiteY0" fmla="*/ 209884 h 625523"/>
                  <a:gd name="connsiteX1" fmla="*/ 415925 w 574675"/>
                  <a:gd name="connsiteY1" fmla="*/ 6684 h 625523"/>
                  <a:gd name="connsiteX2" fmla="*/ 574675 w 574675"/>
                  <a:gd name="connsiteY2" fmla="*/ 381334 h 625523"/>
                  <a:gd name="connsiteX3" fmla="*/ 263525 w 574675"/>
                  <a:gd name="connsiteY3" fmla="*/ 619459 h 625523"/>
                  <a:gd name="connsiteX4" fmla="*/ 0 w 574675"/>
                  <a:gd name="connsiteY4" fmla="*/ 209884 h 625523"/>
                  <a:gd name="connsiteX0" fmla="*/ 0 w 574675"/>
                  <a:gd name="connsiteY0" fmla="*/ 218641 h 634280"/>
                  <a:gd name="connsiteX1" fmla="*/ 415925 w 574675"/>
                  <a:gd name="connsiteY1" fmla="*/ 15441 h 634280"/>
                  <a:gd name="connsiteX2" fmla="*/ 574675 w 574675"/>
                  <a:gd name="connsiteY2" fmla="*/ 390091 h 634280"/>
                  <a:gd name="connsiteX3" fmla="*/ 263525 w 574675"/>
                  <a:gd name="connsiteY3" fmla="*/ 628216 h 634280"/>
                  <a:gd name="connsiteX4" fmla="*/ 0 w 574675"/>
                  <a:gd name="connsiteY4" fmla="*/ 218641 h 634280"/>
                  <a:gd name="connsiteX0" fmla="*/ 0 w 574675"/>
                  <a:gd name="connsiteY0" fmla="*/ 218641 h 634280"/>
                  <a:gd name="connsiteX1" fmla="*/ 415925 w 574675"/>
                  <a:gd name="connsiteY1" fmla="*/ 15441 h 634280"/>
                  <a:gd name="connsiteX2" fmla="*/ 574675 w 574675"/>
                  <a:gd name="connsiteY2" fmla="*/ 390091 h 634280"/>
                  <a:gd name="connsiteX3" fmla="*/ 263525 w 574675"/>
                  <a:gd name="connsiteY3" fmla="*/ 628216 h 634280"/>
                  <a:gd name="connsiteX4" fmla="*/ 0 w 574675"/>
                  <a:gd name="connsiteY4" fmla="*/ 218641 h 634280"/>
                  <a:gd name="connsiteX0" fmla="*/ 0 w 574675"/>
                  <a:gd name="connsiteY0" fmla="*/ 215757 h 631396"/>
                  <a:gd name="connsiteX1" fmla="*/ 412750 w 574675"/>
                  <a:gd name="connsiteY1" fmla="*/ 15732 h 631396"/>
                  <a:gd name="connsiteX2" fmla="*/ 574675 w 574675"/>
                  <a:gd name="connsiteY2" fmla="*/ 387207 h 631396"/>
                  <a:gd name="connsiteX3" fmla="*/ 263525 w 574675"/>
                  <a:gd name="connsiteY3" fmla="*/ 625332 h 631396"/>
                  <a:gd name="connsiteX4" fmla="*/ 0 w 574675"/>
                  <a:gd name="connsiteY4" fmla="*/ 215757 h 631396"/>
                  <a:gd name="connsiteX0" fmla="*/ 0 w 574675"/>
                  <a:gd name="connsiteY0" fmla="*/ 215757 h 631396"/>
                  <a:gd name="connsiteX1" fmla="*/ 412750 w 574675"/>
                  <a:gd name="connsiteY1" fmla="*/ 15732 h 631396"/>
                  <a:gd name="connsiteX2" fmla="*/ 574675 w 574675"/>
                  <a:gd name="connsiteY2" fmla="*/ 387207 h 631396"/>
                  <a:gd name="connsiteX3" fmla="*/ 263525 w 574675"/>
                  <a:gd name="connsiteY3" fmla="*/ 625332 h 631396"/>
                  <a:gd name="connsiteX4" fmla="*/ 0 w 574675"/>
                  <a:gd name="connsiteY4" fmla="*/ 215757 h 631396"/>
                  <a:gd name="connsiteX0" fmla="*/ 0 w 577850"/>
                  <a:gd name="connsiteY0" fmla="*/ 210016 h 632005"/>
                  <a:gd name="connsiteX1" fmla="*/ 415925 w 577850"/>
                  <a:gd name="connsiteY1" fmla="*/ 16341 h 632005"/>
                  <a:gd name="connsiteX2" fmla="*/ 577850 w 577850"/>
                  <a:gd name="connsiteY2" fmla="*/ 387816 h 632005"/>
                  <a:gd name="connsiteX3" fmla="*/ 266700 w 577850"/>
                  <a:gd name="connsiteY3" fmla="*/ 625941 h 632005"/>
                  <a:gd name="connsiteX4" fmla="*/ 0 w 577850"/>
                  <a:gd name="connsiteY4" fmla="*/ 210016 h 632005"/>
                  <a:gd name="connsiteX0" fmla="*/ 0 w 577850"/>
                  <a:gd name="connsiteY0" fmla="*/ 210016 h 632005"/>
                  <a:gd name="connsiteX1" fmla="*/ 415925 w 577850"/>
                  <a:gd name="connsiteY1" fmla="*/ 16341 h 632005"/>
                  <a:gd name="connsiteX2" fmla="*/ 577850 w 577850"/>
                  <a:gd name="connsiteY2" fmla="*/ 387816 h 632005"/>
                  <a:gd name="connsiteX3" fmla="*/ 266700 w 577850"/>
                  <a:gd name="connsiteY3" fmla="*/ 625941 h 632005"/>
                  <a:gd name="connsiteX4" fmla="*/ 0 w 577850"/>
                  <a:gd name="connsiteY4" fmla="*/ 210016 h 632005"/>
                  <a:gd name="connsiteX0" fmla="*/ 0 w 577850"/>
                  <a:gd name="connsiteY0" fmla="*/ 210016 h 632005"/>
                  <a:gd name="connsiteX1" fmla="*/ 415925 w 577850"/>
                  <a:gd name="connsiteY1" fmla="*/ 16341 h 632005"/>
                  <a:gd name="connsiteX2" fmla="*/ 577850 w 577850"/>
                  <a:gd name="connsiteY2" fmla="*/ 387816 h 632005"/>
                  <a:gd name="connsiteX3" fmla="*/ 266700 w 577850"/>
                  <a:gd name="connsiteY3" fmla="*/ 625941 h 632005"/>
                  <a:gd name="connsiteX4" fmla="*/ 0 w 577850"/>
                  <a:gd name="connsiteY4" fmla="*/ 210016 h 632005"/>
                  <a:gd name="connsiteX0" fmla="*/ 0 w 577850"/>
                  <a:gd name="connsiteY0" fmla="*/ 210016 h 632005"/>
                  <a:gd name="connsiteX1" fmla="*/ 415925 w 577850"/>
                  <a:gd name="connsiteY1" fmla="*/ 16341 h 632005"/>
                  <a:gd name="connsiteX2" fmla="*/ 577850 w 577850"/>
                  <a:gd name="connsiteY2" fmla="*/ 387816 h 632005"/>
                  <a:gd name="connsiteX3" fmla="*/ 266700 w 577850"/>
                  <a:gd name="connsiteY3" fmla="*/ 625941 h 632005"/>
                  <a:gd name="connsiteX4" fmla="*/ 0 w 577850"/>
                  <a:gd name="connsiteY4" fmla="*/ 210016 h 632005"/>
                  <a:gd name="connsiteX0" fmla="*/ 0 w 577850"/>
                  <a:gd name="connsiteY0" fmla="*/ 210016 h 632005"/>
                  <a:gd name="connsiteX1" fmla="*/ 415925 w 577850"/>
                  <a:gd name="connsiteY1" fmla="*/ 16341 h 632005"/>
                  <a:gd name="connsiteX2" fmla="*/ 577850 w 577850"/>
                  <a:gd name="connsiteY2" fmla="*/ 387816 h 632005"/>
                  <a:gd name="connsiteX3" fmla="*/ 266700 w 577850"/>
                  <a:gd name="connsiteY3" fmla="*/ 625941 h 632005"/>
                  <a:gd name="connsiteX4" fmla="*/ 0 w 577850"/>
                  <a:gd name="connsiteY4" fmla="*/ 210016 h 632005"/>
                  <a:gd name="connsiteX0" fmla="*/ 0 w 606425"/>
                  <a:gd name="connsiteY0" fmla="*/ 153377 h 642041"/>
                  <a:gd name="connsiteX1" fmla="*/ 444500 w 606425"/>
                  <a:gd name="connsiteY1" fmla="*/ 26377 h 642041"/>
                  <a:gd name="connsiteX2" fmla="*/ 606425 w 606425"/>
                  <a:gd name="connsiteY2" fmla="*/ 397852 h 642041"/>
                  <a:gd name="connsiteX3" fmla="*/ 295275 w 606425"/>
                  <a:gd name="connsiteY3" fmla="*/ 635977 h 642041"/>
                  <a:gd name="connsiteX4" fmla="*/ 0 w 606425"/>
                  <a:gd name="connsiteY4" fmla="*/ 153377 h 642041"/>
                  <a:gd name="connsiteX0" fmla="*/ 0 w 606425"/>
                  <a:gd name="connsiteY0" fmla="*/ 153377 h 642041"/>
                  <a:gd name="connsiteX1" fmla="*/ 444500 w 606425"/>
                  <a:gd name="connsiteY1" fmla="*/ 26377 h 642041"/>
                  <a:gd name="connsiteX2" fmla="*/ 606425 w 606425"/>
                  <a:gd name="connsiteY2" fmla="*/ 397852 h 642041"/>
                  <a:gd name="connsiteX3" fmla="*/ 295275 w 606425"/>
                  <a:gd name="connsiteY3" fmla="*/ 635977 h 642041"/>
                  <a:gd name="connsiteX4" fmla="*/ 0 w 606425"/>
                  <a:gd name="connsiteY4" fmla="*/ 153377 h 642041"/>
                  <a:gd name="connsiteX0" fmla="*/ 0 w 606425"/>
                  <a:gd name="connsiteY0" fmla="*/ 153377 h 642041"/>
                  <a:gd name="connsiteX1" fmla="*/ 444500 w 606425"/>
                  <a:gd name="connsiteY1" fmla="*/ 26377 h 642041"/>
                  <a:gd name="connsiteX2" fmla="*/ 606425 w 606425"/>
                  <a:gd name="connsiteY2" fmla="*/ 397852 h 642041"/>
                  <a:gd name="connsiteX3" fmla="*/ 301625 w 606425"/>
                  <a:gd name="connsiteY3" fmla="*/ 635977 h 642041"/>
                  <a:gd name="connsiteX4" fmla="*/ 0 w 606425"/>
                  <a:gd name="connsiteY4" fmla="*/ 153377 h 642041"/>
                  <a:gd name="connsiteX0" fmla="*/ 0 w 606425"/>
                  <a:gd name="connsiteY0" fmla="*/ 153377 h 642041"/>
                  <a:gd name="connsiteX1" fmla="*/ 444500 w 606425"/>
                  <a:gd name="connsiteY1" fmla="*/ 26377 h 642041"/>
                  <a:gd name="connsiteX2" fmla="*/ 606425 w 606425"/>
                  <a:gd name="connsiteY2" fmla="*/ 397852 h 642041"/>
                  <a:gd name="connsiteX3" fmla="*/ 301625 w 606425"/>
                  <a:gd name="connsiteY3" fmla="*/ 635977 h 642041"/>
                  <a:gd name="connsiteX4" fmla="*/ 0 w 606425"/>
                  <a:gd name="connsiteY4" fmla="*/ 153377 h 642041"/>
                  <a:gd name="connsiteX0" fmla="*/ 0 w 587375"/>
                  <a:gd name="connsiteY0" fmla="*/ 153377 h 642578"/>
                  <a:gd name="connsiteX1" fmla="*/ 444500 w 587375"/>
                  <a:gd name="connsiteY1" fmla="*/ 26377 h 642578"/>
                  <a:gd name="connsiteX2" fmla="*/ 587375 w 587375"/>
                  <a:gd name="connsiteY2" fmla="*/ 407377 h 642578"/>
                  <a:gd name="connsiteX3" fmla="*/ 301625 w 587375"/>
                  <a:gd name="connsiteY3" fmla="*/ 635977 h 642578"/>
                  <a:gd name="connsiteX4" fmla="*/ 0 w 587375"/>
                  <a:gd name="connsiteY4" fmla="*/ 153377 h 642578"/>
                  <a:gd name="connsiteX0" fmla="*/ 0 w 587795"/>
                  <a:gd name="connsiteY0" fmla="*/ 153377 h 642229"/>
                  <a:gd name="connsiteX1" fmla="*/ 444500 w 587795"/>
                  <a:gd name="connsiteY1" fmla="*/ 26377 h 642229"/>
                  <a:gd name="connsiteX2" fmla="*/ 587375 w 587795"/>
                  <a:gd name="connsiteY2" fmla="*/ 407377 h 642229"/>
                  <a:gd name="connsiteX3" fmla="*/ 301625 w 587795"/>
                  <a:gd name="connsiteY3" fmla="*/ 635977 h 642229"/>
                  <a:gd name="connsiteX4" fmla="*/ 0 w 587795"/>
                  <a:gd name="connsiteY4" fmla="*/ 153377 h 642229"/>
                  <a:gd name="connsiteX0" fmla="*/ 0 w 587375"/>
                  <a:gd name="connsiteY0" fmla="*/ 153377 h 643600"/>
                  <a:gd name="connsiteX1" fmla="*/ 444500 w 587375"/>
                  <a:gd name="connsiteY1" fmla="*/ 26377 h 643600"/>
                  <a:gd name="connsiteX2" fmla="*/ 587375 w 587375"/>
                  <a:gd name="connsiteY2" fmla="*/ 407377 h 643600"/>
                  <a:gd name="connsiteX3" fmla="*/ 301625 w 587375"/>
                  <a:gd name="connsiteY3" fmla="*/ 635977 h 643600"/>
                  <a:gd name="connsiteX4" fmla="*/ 0 w 587375"/>
                  <a:gd name="connsiteY4" fmla="*/ 153377 h 643600"/>
                  <a:gd name="connsiteX0" fmla="*/ 0 w 587375"/>
                  <a:gd name="connsiteY0" fmla="*/ 153377 h 643600"/>
                  <a:gd name="connsiteX1" fmla="*/ 444500 w 587375"/>
                  <a:gd name="connsiteY1" fmla="*/ 26377 h 643600"/>
                  <a:gd name="connsiteX2" fmla="*/ 587375 w 587375"/>
                  <a:gd name="connsiteY2" fmla="*/ 407377 h 643600"/>
                  <a:gd name="connsiteX3" fmla="*/ 301625 w 587375"/>
                  <a:gd name="connsiteY3" fmla="*/ 635977 h 643600"/>
                  <a:gd name="connsiteX4" fmla="*/ 0 w 587375"/>
                  <a:gd name="connsiteY4" fmla="*/ 153377 h 643600"/>
                  <a:gd name="connsiteX0" fmla="*/ 0 w 587375"/>
                  <a:gd name="connsiteY0" fmla="*/ 195867 h 686090"/>
                  <a:gd name="connsiteX1" fmla="*/ 422275 w 587375"/>
                  <a:gd name="connsiteY1" fmla="*/ 18067 h 686090"/>
                  <a:gd name="connsiteX2" fmla="*/ 587375 w 587375"/>
                  <a:gd name="connsiteY2" fmla="*/ 449867 h 686090"/>
                  <a:gd name="connsiteX3" fmla="*/ 301625 w 587375"/>
                  <a:gd name="connsiteY3" fmla="*/ 678467 h 686090"/>
                  <a:gd name="connsiteX4" fmla="*/ 0 w 587375"/>
                  <a:gd name="connsiteY4" fmla="*/ 195867 h 686090"/>
                  <a:gd name="connsiteX0" fmla="*/ 0 w 587375"/>
                  <a:gd name="connsiteY0" fmla="*/ 177800 h 668023"/>
                  <a:gd name="connsiteX1" fmla="*/ 422275 w 587375"/>
                  <a:gd name="connsiteY1" fmla="*/ 0 h 668023"/>
                  <a:gd name="connsiteX2" fmla="*/ 587375 w 587375"/>
                  <a:gd name="connsiteY2" fmla="*/ 431800 h 668023"/>
                  <a:gd name="connsiteX3" fmla="*/ 301625 w 587375"/>
                  <a:gd name="connsiteY3" fmla="*/ 660400 h 668023"/>
                  <a:gd name="connsiteX4" fmla="*/ 0 w 587375"/>
                  <a:gd name="connsiteY4" fmla="*/ 177800 h 668023"/>
                  <a:gd name="connsiteX0" fmla="*/ 0 w 587375"/>
                  <a:gd name="connsiteY0" fmla="*/ 177800 h 668023"/>
                  <a:gd name="connsiteX1" fmla="*/ 422275 w 587375"/>
                  <a:gd name="connsiteY1" fmla="*/ 0 h 668023"/>
                  <a:gd name="connsiteX2" fmla="*/ 587375 w 587375"/>
                  <a:gd name="connsiteY2" fmla="*/ 431800 h 668023"/>
                  <a:gd name="connsiteX3" fmla="*/ 301625 w 587375"/>
                  <a:gd name="connsiteY3" fmla="*/ 660400 h 668023"/>
                  <a:gd name="connsiteX4" fmla="*/ 0 w 587375"/>
                  <a:gd name="connsiteY4" fmla="*/ 177800 h 668023"/>
                  <a:gd name="connsiteX0" fmla="*/ 0 w 587375"/>
                  <a:gd name="connsiteY0" fmla="*/ 177800 h 668023"/>
                  <a:gd name="connsiteX1" fmla="*/ 422275 w 587375"/>
                  <a:gd name="connsiteY1" fmla="*/ 0 h 668023"/>
                  <a:gd name="connsiteX2" fmla="*/ 587375 w 587375"/>
                  <a:gd name="connsiteY2" fmla="*/ 431800 h 668023"/>
                  <a:gd name="connsiteX3" fmla="*/ 301625 w 587375"/>
                  <a:gd name="connsiteY3" fmla="*/ 660400 h 668023"/>
                  <a:gd name="connsiteX4" fmla="*/ 0 w 587375"/>
                  <a:gd name="connsiteY4" fmla="*/ 177800 h 668023"/>
                  <a:gd name="connsiteX0" fmla="*/ 0 w 587375"/>
                  <a:gd name="connsiteY0" fmla="*/ 177800 h 668023"/>
                  <a:gd name="connsiteX1" fmla="*/ 422275 w 587375"/>
                  <a:gd name="connsiteY1" fmla="*/ 0 h 668023"/>
                  <a:gd name="connsiteX2" fmla="*/ 587375 w 587375"/>
                  <a:gd name="connsiteY2" fmla="*/ 431800 h 668023"/>
                  <a:gd name="connsiteX3" fmla="*/ 301625 w 587375"/>
                  <a:gd name="connsiteY3" fmla="*/ 660400 h 668023"/>
                  <a:gd name="connsiteX4" fmla="*/ 0 w 587375"/>
                  <a:gd name="connsiteY4" fmla="*/ 177800 h 668023"/>
                  <a:gd name="connsiteX0" fmla="*/ 0 w 587375"/>
                  <a:gd name="connsiteY0" fmla="*/ 177800 h 668023"/>
                  <a:gd name="connsiteX1" fmla="*/ 422275 w 587375"/>
                  <a:gd name="connsiteY1" fmla="*/ 0 h 668023"/>
                  <a:gd name="connsiteX2" fmla="*/ 587375 w 587375"/>
                  <a:gd name="connsiteY2" fmla="*/ 431800 h 668023"/>
                  <a:gd name="connsiteX3" fmla="*/ 301625 w 587375"/>
                  <a:gd name="connsiteY3" fmla="*/ 660400 h 668023"/>
                  <a:gd name="connsiteX4" fmla="*/ 0 w 587375"/>
                  <a:gd name="connsiteY4" fmla="*/ 177800 h 668023"/>
                  <a:gd name="connsiteX0" fmla="*/ 0 w 581025"/>
                  <a:gd name="connsiteY0" fmla="*/ 174625 h 668023"/>
                  <a:gd name="connsiteX1" fmla="*/ 415925 w 581025"/>
                  <a:gd name="connsiteY1" fmla="*/ 0 h 668023"/>
                  <a:gd name="connsiteX2" fmla="*/ 581025 w 581025"/>
                  <a:gd name="connsiteY2" fmla="*/ 431800 h 668023"/>
                  <a:gd name="connsiteX3" fmla="*/ 295275 w 581025"/>
                  <a:gd name="connsiteY3" fmla="*/ 660400 h 668023"/>
                  <a:gd name="connsiteX4" fmla="*/ 0 w 581025"/>
                  <a:gd name="connsiteY4" fmla="*/ 174625 h 668023"/>
                  <a:gd name="connsiteX0" fmla="*/ 0 w 568325"/>
                  <a:gd name="connsiteY0" fmla="*/ 190500 h 668023"/>
                  <a:gd name="connsiteX1" fmla="*/ 403225 w 568325"/>
                  <a:gd name="connsiteY1" fmla="*/ 0 h 668023"/>
                  <a:gd name="connsiteX2" fmla="*/ 568325 w 568325"/>
                  <a:gd name="connsiteY2" fmla="*/ 431800 h 668023"/>
                  <a:gd name="connsiteX3" fmla="*/ 282575 w 568325"/>
                  <a:gd name="connsiteY3" fmla="*/ 660400 h 668023"/>
                  <a:gd name="connsiteX4" fmla="*/ 0 w 568325"/>
                  <a:gd name="connsiteY4" fmla="*/ 190500 h 668023"/>
                  <a:gd name="connsiteX0" fmla="*/ 0 w 568325"/>
                  <a:gd name="connsiteY0" fmla="*/ 190500 h 668023"/>
                  <a:gd name="connsiteX1" fmla="*/ 403225 w 568325"/>
                  <a:gd name="connsiteY1" fmla="*/ 0 h 668023"/>
                  <a:gd name="connsiteX2" fmla="*/ 568325 w 568325"/>
                  <a:gd name="connsiteY2" fmla="*/ 431800 h 668023"/>
                  <a:gd name="connsiteX3" fmla="*/ 282575 w 568325"/>
                  <a:gd name="connsiteY3" fmla="*/ 660400 h 668023"/>
                  <a:gd name="connsiteX4" fmla="*/ 0 w 568325"/>
                  <a:gd name="connsiteY4" fmla="*/ 190500 h 668023"/>
                  <a:gd name="connsiteX0" fmla="*/ 0 w 568325"/>
                  <a:gd name="connsiteY0" fmla="*/ 190500 h 668023"/>
                  <a:gd name="connsiteX1" fmla="*/ 403225 w 568325"/>
                  <a:gd name="connsiteY1" fmla="*/ 0 h 668023"/>
                  <a:gd name="connsiteX2" fmla="*/ 568325 w 568325"/>
                  <a:gd name="connsiteY2" fmla="*/ 431800 h 668023"/>
                  <a:gd name="connsiteX3" fmla="*/ 282575 w 568325"/>
                  <a:gd name="connsiteY3" fmla="*/ 660400 h 668023"/>
                  <a:gd name="connsiteX4" fmla="*/ 0 w 568325"/>
                  <a:gd name="connsiteY4" fmla="*/ 190500 h 668023"/>
                  <a:gd name="connsiteX0" fmla="*/ 0 w 569047"/>
                  <a:gd name="connsiteY0" fmla="*/ 190500 h 666823"/>
                  <a:gd name="connsiteX1" fmla="*/ 403225 w 569047"/>
                  <a:gd name="connsiteY1" fmla="*/ 0 h 666823"/>
                  <a:gd name="connsiteX2" fmla="*/ 568325 w 569047"/>
                  <a:gd name="connsiteY2" fmla="*/ 431800 h 666823"/>
                  <a:gd name="connsiteX3" fmla="*/ 282575 w 569047"/>
                  <a:gd name="connsiteY3" fmla="*/ 660400 h 666823"/>
                  <a:gd name="connsiteX4" fmla="*/ 0 w 569047"/>
                  <a:gd name="connsiteY4" fmla="*/ 190500 h 666823"/>
                  <a:gd name="connsiteX0" fmla="*/ 0 w 568325"/>
                  <a:gd name="connsiteY0" fmla="*/ 190500 h 667001"/>
                  <a:gd name="connsiteX1" fmla="*/ 403225 w 568325"/>
                  <a:gd name="connsiteY1" fmla="*/ 0 h 667001"/>
                  <a:gd name="connsiteX2" fmla="*/ 568325 w 568325"/>
                  <a:gd name="connsiteY2" fmla="*/ 431800 h 667001"/>
                  <a:gd name="connsiteX3" fmla="*/ 282575 w 568325"/>
                  <a:gd name="connsiteY3" fmla="*/ 660400 h 667001"/>
                  <a:gd name="connsiteX4" fmla="*/ 0 w 568325"/>
                  <a:gd name="connsiteY4" fmla="*/ 190500 h 667001"/>
                  <a:gd name="connsiteX0" fmla="*/ 0 w 568325"/>
                  <a:gd name="connsiteY0" fmla="*/ 190500 h 671352"/>
                  <a:gd name="connsiteX1" fmla="*/ 403225 w 568325"/>
                  <a:gd name="connsiteY1" fmla="*/ 0 h 671352"/>
                  <a:gd name="connsiteX2" fmla="*/ 568325 w 568325"/>
                  <a:gd name="connsiteY2" fmla="*/ 431800 h 671352"/>
                  <a:gd name="connsiteX3" fmla="*/ 282575 w 568325"/>
                  <a:gd name="connsiteY3" fmla="*/ 660400 h 671352"/>
                  <a:gd name="connsiteX4" fmla="*/ 0 w 568325"/>
                  <a:gd name="connsiteY4" fmla="*/ 190500 h 671352"/>
                  <a:gd name="connsiteX0" fmla="*/ 0 w 571863"/>
                  <a:gd name="connsiteY0" fmla="*/ 190500 h 670454"/>
                  <a:gd name="connsiteX1" fmla="*/ 403225 w 571863"/>
                  <a:gd name="connsiteY1" fmla="*/ 0 h 670454"/>
                  <a:gd name="connsiteX2" fmla="*/ 568325 w 571863"/>
                  <a:gd name="connsiteY2" fmla="*/ 431800 h 670454"/>
                  <a:gd name="connsiteX3" fmla="*/ 282575 w 571863"/>
                  <a:gd name="connsiteY3" fmla="*/ 660400 h 670454"/>
                  <a:gd name="connsiteX4" fmla="*/ 0 w 571863"/>
                  <a:gd name="connsiteY4" fmla="*/ 190500 h 670454"/>
                  <a:gd name="connsiteX0" fmla="*/ 0 w 569343"/>
                  <a:gd name="connsiteY0" fmla="*/ 190500 h 670667"/>
                  <a:gd name="connsiteX1" fmla="*/ 403225 w 569343"/>
                  <a:gd name="connsiteY1" fmla="*/ 0 h 670667"/>
                  <a:gd name="connsiteX2" fmla="*/ 568325 w 569343"/>
                  <a:gd name="connsiteY2" fmla="*/ 431800 h 670667"/>
                  <a:gd name="connsiteX3" fmla="*/ 282575 w 569343"/>
                  <a:gd name="connsiteY3" fmla="*/ 660400 h 670667"/>
                  <a:gd name="connsiteX4" fmla="*/ 0 w 569343"/>
                  <a:gd name="connsiteY4" fmla="*/ 190500 h 670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343" h="670667">
                    <a:moveTo>
                      <a:pt x="0" y="190500"/>
                    </a:moveTo>
                    <a:cubicBezTo>
                      <a:pt x="88371" y="213784"/>
                      <a:pt x="348721" y="152400"/>
                      <a:pt x="403225" y="0"/>
                    </a:cubicBezTo>
                    <a:cubicBezTo>
                      <a:pt x="454554" y="111125"/>
                      <a:pt x="555625" y="372970"/>
                      <a:pt x="568325" y="431800"/>
                    </a:cubicBezTo>
                    <a:cubicBezTo>
                      <a:pt x="584200" y="614455"/>
                      <a:pt x="411163" y="702204"/>
                      <a:pt x="282575" y="660400"/>
                    </a:cubicBezTo>
                    <a:cubicBezTo>
                      <a:pt x="131762" y="590021"/>
                      <a:pt x="51329" y="271991"/>
                      <a:pt x="0" y="19050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balanced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280" name="Группа 88"/>
            <p:cNvGrpSpPr>
              <a:grpSpLocks/>
            </p:cNvGrpSpPr>
            <p:nvPr/>
          </p:nvGrpSpPr>
          <p:grpSpPr bwMode="auto">
            <a:xfrm>
              <a:off x="1746281" y="610894"/>
              <a:ext cx="742461" cy="1106290"/>
              <a:chOff x="1106940" y="873585"/>
              <a:chExt cx="742461" cy="1106290"/>
            </a:xfrm>
          </p:grpSpPr>
          <p:sp>
            <p:nvSpPr>
              <p:cNvPr id="110" name="Овал 2059"/>
              <p:cNvSpPr/>
              <p:nvPr/>
            </p:nvSpPr>
            <p:spPr>
              <a:xfrm>
                <a:off x="1271551" y="1347870"/>
                <a:ext cx="577850" cy="632005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0 w 895350"/>
                  <a:gd name="connsiteY0" fmla="*/ 459051 h 920555"/>
                  <a:gd name="connsiteX1" fmla="*/ 457200 w 895350"/>
                  <a:gd name="connsiteY1" fmla="*/ 1851 h 920555"/>
                  <a:gd name="connsiteX2" fmla="*/ 895350 w 895350"/>
                  <a:gd name="connsiteY2" fmla="*/ 608276 h 920555"/>
                  <a:gd name="connsiteX3" fmla="*/ 457200 w 895350"/>
                  <a:gd name="connsiteY3" fmla="*/ 916251 h 920555"/>
                  <a:gd name="connsiteX4" fmla="*/ 0 w 895350"/>
                  <a:gd name="connsiteY4" fmla="*/ 459051 h 920555"/>
                  <a:gd name="connsiteX0" fmla="*/ 0 w 866775"/>
                  <a:gd name="connsiteY0" fmla="*/ 458774 h 919343"/>
                  <a:gd name="connsiteX1" fmla="*/ 457200 w 866775"/>
                  <a:gd name="connsiteY1" fmla="*/ 1574 h 919343"/>
                  <a:gd name="connsiteX2" fmla="*/ 866775 w 866775"/>
                  <a:gd name="connsiteY2" fmla="*/ 595299 h 919343"/>
                  <a:gd name="connsiteX3" fmla="*/ 457200 w 866775"/>
                  <a:gd name="connsiteY3" fmla="*/ 915974 h 919343"/>
                  <a:gd name="connsiteX4" fmla="*/ 0 w 866775"/>
                  <a:gd name="connsiteY4" fmla="*/ 458774 h 919343"/>
                  <a:gd name="connsiteX0" fmla="*/ 591 w 867366"/>
                  <a:gd name="connsiteY0" fmla="*/ 458285 h 841179"/>
                  <a:gd name="connsiteX1" fmla="*/ 457791 w 867366"/>
                  <a:gd name="connsiteY1" fmla="*/ 1085 h 841179"/>
                  <a:gd name="connsiteX2" fmla="*/ 867366 w 867366"/>
                  <a:gd name="connsiteY2" fmla="*/ 594810 h 841179"/>
                  <a:gd name="connsiteX3" fmla="*/ 556216 w 867366"/>
                  <a:gd name="connsiteY3" fmla="*/ 832935 h 841179"/>
                  <a:gd name="connsiteX4" fmla="*/ 591 w 867366"/>
                  <a:gd name="connsiteY4" fmla="*/ 458285 h 841179"/>
                  <a:gd name="connsiteX0" fmla="*/ 591 w 867366"/>
                  <a:gd name="connsiteY0" fmla="*/ 458285 h 842441"/>
                  <a:gd name="connsiteX1" fmla="*/ 457791 w 867366"/>
                  <a:gd name="connsiteY1" fmla="*/ 1085 h 842441"/>
                  <a:gd name="connsiteX2" fmla="*/ 867366 w 867366"/>
                  <a:gd name="connsiteY2" fmla="*/ 594810 h 842441"/>
                  <a:gd name="connsiteX3" fmla="*/ 556216 w 867366"/>
                  <a:gd name="connsiteY3" fmla="*/ 832935 h 842441"/>
                  <a:gd name="connsiteX4" fmla="*/ 591 w 867366"/>
                  <a:gd name="connsiteY4" fmla="*/ 458285 h 842441"/>
                  <a:gd name="connsiteX0" fmla="*/ 591 w 867366"/>
                  <a:gd name="connsiteY0" fmla="*/ 458285 h 832935"/>
                  <a:gd name="connsiteX1" fmla="*/ 457791 w 867366"/>
                  <a:gd name="connsiteY1" fmla="*/ 1085 h 832935"/>
                  <a:gd name="connsiteX2" fmla="*/ 867366 w 867366"/>
                  <a:gd name="connsiteY2" fmla="*/ 594810 h 832935"/>
                  <a:gd name="connsiteX3" fmla="*/ 556216 w 867366"/>
                  <a:gd name="connsiteY3" fmla="*/ 832935 h 832935"/>
                  <a:gd name="connsiteX4" fmla="*/ 591 w 867366"/>
                  <a:gd name="connsiteY4" fmla="*/ 458285 h 832935"/>
                  <a:gd name="connsiteX0" fmla="*/ 591 w 867366"/>
                  <a:gd name="connsiteY0" fmla="*/ 458285 h 832935"/>
                  <a:gd name="connsiteX1" fmla="*/ 457791 w 867366"/>
                  <a:gd name="connsiteY1" fmla="*/ 1085 h 832935"/>
                  <a:gd name="connsiteX2" fmla="*/ 867366 w 867366"/>
                  <a:gd name="connsiteY2" fmla="*/ 594810 h 832935"/>
                  <a:gd name="connsiteX3" fmla="*/ 556216 w 867366"/>
                  <a:gd name="connsiteY3" fmla="*/ 832935 h 832935"/>
                  <a:gd name="connsiteX4" fmla="*/ 591 w 867366"/>
                  <a:gd name="connsiteY4" fmla="*/ 458285 h 832935"/>
                  <a:gd name="connsiteX0" fmla="*/ 591 w 867366"/>
                  <a:gd name="connsiteY0" fmla="*/ 458285 h 838999"/>
                  <a:gd name="connsiteX1" fmla="*/ 457791 w 867366"/>
                  <a:gd name="connsiteY1" fmla="*/ 1085 h 838999"/>
                  <a:gd name="connsiteX2" fmla="*/ 867366 w 867366"/>
                  <a:gd name="connsiteY2" fmla="*/ 594810 h 838999"/>
                  <a:gd name="connsiteX3" fmla="*/ 556216 w 867366"/>
                  <a:gd name="connsiteY3" fmla="*/ 832935 h 838999"/>
                  <a:gd name="connsiteX4" fmla="*/ 591 w 867366"/>
                  <a:gd name="connsiteY4" fmla="*/ 458285 h 838999"/>
                  <a:gd name="connsiteX0" fmla="*/ 2027 w 576702"/>
                  <a:gd name="connsiteY0" fmla="*/ 424111 h 839750"/>
                  <a:gd name="connsiteX1" fmla="*/ 167127 w 576702"/>
                  <a:gd name="connsiteY1" fmla="*/ 1836 h 839750"/>
                  <a:gd name="connsiteX2" fmla="*/ 576702 w 576702"/>
                  <a:gd name="connsiteY2" fmla="*/ 595561 h 839750"/>
                  <a:gd name="connsiteX3" fmla="*/ 265552 w 576702"/>
                  <a:gd name="connsiteY3" fmla="*/ 833686 h 839750"/>
                  <a:gd name="connsiteX4" fmla="*/ 2027 w 576702"/>
                  <a:gd name="connsiteY4" fmla="*/ 424111 h 839750"/>
                  <a:gd name="connsiteX0" fmla="*/ 2027 w 576702"/>
                  <a:gd name="connsiteY0" fmla="*/ 424111 h 839750"/>
                  <a:gd name="connsiteX1" fmla="*/ 167127 w 576702"/>
                  <a:gd name="connsiteY1" fmla="*/ 1836 h 839750"/>
                  <a:gd name="connsiteX2" fmla="*/ 576702 w 576702"/>
                  <a:gd name="connsiteY2" fmla="*/ 595561 h 839750"/>
                  <a:gd name="connsiteX3" fmla="*/ 265552 w 576702"/>
                  <a:gd name="connsiteY3" fmla="*/ 833686 h 839750"/>
                  <a:gd name="connsiteX4" fmla="*/ 2027 w 576702"/>
                  <a:gd name="connsiteY4" fmla="*/ 424111 h 839750"/>
                  <a:gd name="connsiteX0" fmla="*/ 2027 w 576702"/>
                  <a:gd name="connsiteY0" fmla="*/ 424111 h 839750"/>
                  <a:gd name="connsiteX1" fmla="*/ 167127 w 576702"/>
                  <a:gd name="connsiteY1" fmla="*/ 1836 h 839750"/>
                  <a:gd name="connsiteX2" fmla="*/ 576702 w 576702"/>
                  <a:gd name="connsiteY2" fmla="*/ 595561 h 839750"/>
                  <a:gd name="connsiteX3" fmla="*/ 265552 w 576702"/>
                  <a:gd name="connsiteY3" fmla="*/ 833686 h 839750"/>
                  <a:gd name="connsiteX4" fmla="*/ 2027 w 576702"/>
                  <a:gd name="connsiteY4" fmla="*/ 424111 h 839750"/>
                  <a:gd name="connsiteX0" fmla="*/ 619 w 575294"/>
                  <a:gd name="connsiteY0" fmla="*/ 217523 h 633162"/>
                  <a:gd name="connsiteX1" fmla="*/ 394319 w 575294"/>
                  <a:gd name="connsiteY1" fmla="*/ 4798 h 633162"/>
                  <a:gd name="connsiteX2" fmla="*/ 575294 w 575294"/>
                  <a:gd name="connsiteY2" fmla="*/ 388973 h 633162"/>
                  <a:gd name="connsiteX3" fmla="*/ 264144 w 575294"/>
                  <a:gd name="connsiteY3" fmla="*/ 627098 h 633162"/>
                  <a:gd name="connsiteX4" fmla="*/ 619 w 575294"/>
                  <a:gd name="connsiteY4" fmla="*/ 217523 h 633162"/>
                  <a:gd name="connsiteX0" fmla="*/ 580 w 575255"/>
                  <a:gd name="connsiteY0" fmla="*/ 216695 h 632334"/>
                  <a:gd name="connsiteX1" fmla="*/ 394280 w 575255"/>
                  <a:gd name="connsiteY1" fmla="*/ 3970 h 632334"/>
                  <a:gd name="connsiteX2" fmla="*/ 575255 w 575255"/>
                  <a:gd name="connsiteY2" fmla="*/ 388145 h 632334"/>
                  <a:gd name="connsiteX3" fmla="*/ 264105 w 575255"/>
                  <a:gd name="connsiteY3" fmla="*/ 626270 h 632334"/>
                  <a:gd name="connsiteX4" fmla="*/ 580 w 575255"/>
                  <a:gd name="connsiteY4" fmla="*/ 216695 h 632334"/>
                  <a:gd name="connsiteX0" fmla="*/ 0 w 574675"/>
                  <a:gd name="connsiteY0" fmla="*/ 216695 h 632334"/>
                  <a:gd name="connsiteX1" fmla="*/ 393700 w 574675"/>
                  <a:gd name="connsiteY1" fmla="*/ 3970 h 632334"/>
                  <a:gd name="connsiteX2" fmla="*/ 574675 w 574675"/>
                  <a:gd name="connsiteY2" fmla="*/ 388145 h 632334"/>
                  <a:gd name="connsiteX3" fmla="*/ 263525 w 574675"/>
                  <a:gd name="connsiteY3" fmla="*/ 626270 h 632334"/>
                  <a:gd name="connsiteX4" fmla="*/ 0 w 574675"/>
                  <a:gd name="connsiteY4" fmla="*/ 216695 h 632334"/>
                  <a:gd name="connsiteX0" fmla="*/ 0 w 574675"/>
                  <a:gd name="connsiteY0" fmla="*/ 217109 h 632748"/>
                  <a:gd name="connsiteX1" fmla="*/ 393700 w 574675"/>
                  <a:gd name="connsiteY1" fmla="*/ 4384 h 632748"/>
                  <a:gd name="connsiteX2" fmla="*/ 574675 w 574675"/>
                  <a:gd name="connsiteY2" fmla="*/ 388559 h 632748"/>
                  <a:gd name="connsiteX3" fmla="*/ 263525 w 574675"/>
                  <a:gd name="connsiteY3" fmla="*/ 626684 h 632748"/>
                  <a:gd name="connsiteX4" fmla="*/ 0 w 574675"/>
                  <a:gd name="connsiteY4" fmla="*/ 217109 h 632748"/>
                  <a:gd name="connsiteX0" fmla="*/ 0 w 574675"/>
                  <a:gd name="connsiteY0" fmla="*/ 218923 h 634562"/>
                  <a:gd name="connsiteX1" fmla="*/ 393700 w 574675"/>
                  <a:gd name="connsiteY1" fmla="*/ 6198 h 634562"/>
                  <a:gd name="connsiteX2" fmla="*/ 574675 w 574675"/>
                  <a:gd name="connsiteY2" fmla="*/ 390373 h 634562"/>
                  <a:gd name="connsiteX3" fmla="*/ 263525 w 574675"/>
                  <a:gd name="connsiteY3" fmla="*/ 628498 h 634562"/>
                  <a:gd name="connsiteX4" fmla="*/ 0 w 574675"/>
                  <a:gd name="connsiteY4" fmla="*/ 218923 h 634562"/>
                  <a:gd name="connsiteX0" fmla="*/ 0 w 574675"/>
                  <a:gd name="connsiteY0" fmla="*/ 218923 h 634562"/>
                  <a:gd name="connsiteX1" fmla="*/ 393700 w 574675"/>
                  <a:gd name="connsiteY1" fmla="*/ 6198 h 634562"/>
                  <a:gd name="connsiteX2" fmla="*/ 574675 w 574675"/>
                  <a:gd name="connsiteY2" fmla="*/ 390373 h 634562"/>
                  <a:gd name="connsiteX3" fmla="*/ 263525 w 574675"/>
                  <a:gd name="connsiteY3" fmla="*/ 628498 h 634562"/>
                  <a:gd name="connsiteX4" fmla="*/ 0 w 574675"/>
                  <a:gd name="connsiteY4" fmla="*/ 218923 h 634562"/>
                  <a:gd name="connsiteX0" fmla="*/ 0 w 574675"/>
                  <a:gd name="connsiteY0" fmla="*/ 218923 h 634562"/>
                  <a:gd name="connsiteX1" fmla="*/ 393700 w 574675"/>
                  <a:gd name="connsiteY1" fmla="*/ 6198 h 634562"/>
                  <a:gd name="connsiteX2" fmla="*/ 574675 w 574675"/>
                  <a:gd name="connsiteY2" fmla="*/ 390373 h 634562"/>
                  <a:gd name="connsiteX3" fmla="*/ 263525 w 574675"/>
                  <a:gd name="connsiteY3" fmla="*/ 628498 h 634562"/>
                  <a:gd name="connsiteX4" fmla="*/ 0 w 574675"/>
                  <a:gd name="connsiteY4" fmla="*/ 218923 h 634562"/>
                  <a:gd name="connsiteX0" fmla="*/ 0 w 574675"/>
                  <a:gd name="connsiteY0" fmla="*/ 218923 h 634562"/>
                  <a:gd name="connsiteX1" fmla="*/ 393700 w 574675"/>
                  <a:gd name="connsiteY1" fmla="*/ 6198 h 634562"/>
                  <a:gd name="connsiteX2" fmla="*/ 574675 w 574675"/>
                  <a:gd name="connsiteY2" fmla="*/ 390373 h 634562"/>
                  <a:gd name="connsiteX3" fmla="*/ 263525 w 574675"/>
                  <a:gd name="connsiteY3" fmla="*/ 628498 h 634562"/>
                  <a:gd name="connsiteX4" fmla="*/ 0 w 574675"/>
                  <a:gd name="connsiteY4" fmla="*/ 218923 h 634562"/>
                  <a:gd name="connsiteX0" fmla="*/ 0 w 574675"/>
                  <a:gd name="connsiteY0" fmla="*/ 218923 h 634562"/>
                  <a:gd name="connsiteX1" fmla="*/ 393700 w 574675"/>
                  <a:gd name="connsiteY1" fmla="*/ 6198 h 634562"/>
                  <a:gd name="connsiteX2" fmla="*/ 574675 w 574675"/>
                  <a:gd name="connsiteY2" fmla="*/ 390373 h 634562"/>
                  <a:gd name="connsiteX3" fmla="*/ 263525 w 574675"/>
                  <a:gd name="connsiteY3" fmla="*/ 628498 h 634562"/>
                  <a:gd name="connsiteX4" fmla="*/ 0 w 574675"/>
                  <a:gd name="connsiteY4" fmla="*/ 218923 h 634562"/>
                  <a:gd name="connsiteX0" fmla="*/ 0 w 574675"/>
                  <a:gd name="connsiteY0" fmla="*/ 218923 h 634562"/>
                  <a:gd name="connsiteX1" fmla="*/ 393700 w 574675"/>
                  <a:gd name="connsiteY1" fmla="*/ 6198 h 634562"/>
                  <a:gd name="connsiteX2" fmla="*/ 574675 w 574675"/>
                  <a:gd name="connsiteY2" fmla="*/ 390373 h 634562"/>
                  <a:gd name="connsiteX3" fmla="*/ 263525 w 574675"/>
                  <a:gd name="connsiteY3" fmla="*/ 628498 h 634562"/>
                  <a:gd name="connsiteX4" fmla="*/ 0 w 574675"/>
                  <a:gd name="connsiteY4" fmla="*/ 218923 h 634562"/>
                  <a:gd name="connsiteX0" fmla="*/ 0 w 574675"/>
                  <a:gd name="connsiteY0" fmla="*/ 209884 h 625523"/>
                  <a:gd name="connsiteX1" fmla="*/ 415925 w 574675"/>
                  <a:gd name="connsiteY1" fmla="*/ 6684 h 625523"/>
                  <a:gd name="connsiteX2" fmla="*/ 574675 w 574675"/>
                  <a:gd name="connsiteY2" fmla="*/ 381334 h 625523"/>
                  <a:gd name="connsiteX3" fmla="*/ 263525 w 574675"/>
                  <a:gd name="connsiteY3" fmla="*/ 619459 h 625523"/>
                  <a:gd name="connsiteX4" fmla="*/ 0 w 574675"/>
                  <a:gd name="connsiteY4" fmla="*/ 209884 h 625523"/>
                  <a:gd name="connsiteX0" fmla="*/ 0 w 574675"/>
                  <a:gd name="connsiteY0" fmla="*/ 218641 h 634280"/>
                  <a:gd name="connsiteX1" fmla="*/ 415925 w 574675"/>
                  <a:gd name="connsiteY1" fmla="*/ 15441 h 634280"/>
                  <a:gd name="connsiteX2" fmla="*/ 574675 w 574675"/>
                  <a:gd name="connsiteY2" fmla="*/ 390091 h 634280"/>
                  <a:gd name="connsiteX3" fmla="*/ 263525 w 574675"/>
                  <a:gd name="connsiteY3" fmla="*/ 628216 h 634280"/>
                  <a:gd name="connsiteX4" fmla="*/ 0 w 574675"/>
                  <a:gd name="connsiteY4" fmla="*/ 218641 h 634280"/>
                  <a:gd name="connsiteX0" fmla="*/ 0 w 574675"/>
                  <a:gd name="connsiteY0" fmla="*/ 218641 h 634280"/>
                  <a:gd name="connsiteX1" fmla="*/ 415925 w 574675"/>
                  <a:gd name="connsiteY1" fmla="*/ 15441 h 634280"/>
                  <a:gd name="connsiteX2" fmla="*/ 574675 w 574675"/>
                  <a:gd name="connsiteY2" fmla="*/ 390091 h 634280"/>
                  <a:gd name="connsiteX3" fmla="*/ 263525 w 574675"/>
                  <a:gd name="connsiteY3" fmla="*/ 628216 h 634280"/>
                  <a:gd name="connsiteX4" fmla="*/ 0 w 574675"/>
                  <a:gd name="connsiteY4" fmla="*/ 218641 h 634280"/>
                  <a:gd name="connsiteX0" fmla="*/ 0 w 574675"/>
                  <a:gd name="connsiteY0" fmla="*/ 215757 h 631396"/>
                  <a:gd name="connsiteX1" fmla="*/ 412750 w 574675"/>
                  <a:gd name="connsiteY1" fmla="*/ 15732 h 631396"/>
                  <a:gd name="connsiteX2" fmla="*/ 574675 w 574675"/>
                  <a:gd name="connsiteY2" fmla="*/ 387207 h 631396"/>
                  <a:gd name="connsiteX3" fmla="*/ 263525 w 574675"/>
                  <a:gd name="connsiteY3" fmla="*/ 625332 h 631396"/>
                  <a:gd name="connsiteX4" fmla="*/ 0 w 574675"/>
                  <a:gd name="connsiteY4" fmla="*/ 215757 h 631396"/>
                  <a:gd name="connsiteX0" fmla="*/ 0 w 574675"/>
                  <a:gd name="connsiteY0" fmla="*/ 215757 h 631396"/>
                  <a:gd name="connsiteX1" fmla="*/ 412750 w 574675"/>
                  <a:gd name="connsiteY1" fmla="*/ 15732 h 631396"/>
                  <a:gd name="connsiteX2" fmla="*/ 574675 w 574675"/>
                  <a:gd name="connsiteY2" fmla="*/ 387207 h 631396"/>
                  <a:gd name="connsiteX3" fmla="*/ 263525 w 574675"/>
                  <a:gd name="connsiteY3" fmla="*/ 625332 h 631396"/>
                  <a:gd name="connsiteX4" fmla="*/ 0 w 574675"/>
                  <a:gd name="connsiteY4" fmla="*/ 215757 h 631396"/>
                  <a:gd name="connsiteX0" fmla="*/ 0 w 577850"/>
                  <a:gd name="connsiteY0" fmla="*/ 210016 h 632005"/>
                  <a:gd name="connsiteX1" fmla="*/ 415925 w 577850"/>
                  <a:gd name="connsiteY1" fmla="*/ 16341 h 632005"/>
                  <a:gd name="connsiteX2" fmla="*/ 577850 w 577850"/>
                  <a:gd name="connsiteY2" fmla="*/ 387816 h 632005"/>
                  <a:gd name="connsiteX3" fmla="*/ 266700 w 577850"/>
                  <a:gd name="connsiteY3" fmla="*/ 625941 h 632005"/>
                  <a:gd name="connsiteX4" fmla="*/ 0 w 577850"/>
                  <a:gd name="connsiteY4" fmla="*/ 210016 h 632005"/>
                  <a:gd name="connsiteX0" fmla="*/ 0 w 577850"/>
                  <a:gd name="connsiteY0" fmla="*/ 210016 h 632005"/>
                  <a:gd name="connsiteX1" fmla="*/ 415925 w 577850"/>
                  <a:gd name="connsiteY1" fmla="*/ 16341 h 632005"/>
                  <a:gd name="connsiteX2" fmla="*/ 577850 w 577850"/>
                  <a:gd name="connsiteY2" fmla="*/ 387816 h 632005"/>
                  <a:gd name="connsiteX3" fmla="*/ 266700 w 577850"/>
                  <a:gd name="connsiteY3" fmla="*/ 625941 h 632005"/>
                  <a:gd name="connsiteX4" fmla="*/ 0 w 577850"/>
                  <a:gd name="connsiteY4" fmla="*/ 210016 h 632005"/>
                  <a:gd name="connsiteX0" fmla="*/ 0 w 577850"/>
                  <a:gd name="connsiteY0" fmla="*/ 210016 h 632005"/>
                  <a:gd name="connsiteX1" fmla="*/ 415925 w 577850"/>
                  <a:gd name="connsiteY1" fmla="*/ 16341 h 632005"/>
                  <a:gd name="connsiteX2" fmla="*/ 577850 w 577850"/>
                  <a:gd name="connsiteY2" fmla="*/ 387816 h 632005"/>
                  <a:gd name="connsiteX3" fmla="*/ 266700 w 577850"/>
                  <a:gd name="connsiteY3" fmla="*/ 625941 h 632005"/>
                  <a:gd name="connsiteX4" fmla="*/ 0 w 577850"/>
                  <a:gd name="connsiteY4" fmla="*/ 210016 h 632005"/>
                  <a:gd name="connsiteX0" fmla="*/ 0 w 577850"/>
                  <a:gd name="connsiteY0" fmla="*/ 210016 h 632005"/>
                  <a:gd name="connsiteX1" fmla="*/ 415925 w 577850"/>
                  <a:gd name="connsiteY1" fmla="*/ 16341 h 632005"/>
                  <a:gd name="connsiteX2" fmla="*/ 577850 w 577850"/>
                  <a:gd name="connsiteY2" fmla="*/ 387816 h 632005"/>
                  <a:gd name="connsiteX3" fmla="*/ 266700 w 577850"/>
                  <a:gd name="connsiteY3" fmla="*/ 625941 h 632005"/>
                  <a:gd name="connsiteX4" fmla="*/ 0 w 577850"/>
                  <a:gd name="connsiteY4" fmla="*/ 210016 h 632005"/>
                  <a:gd name="connsiteX0" fmla="*/ 0 w 577850"/>
                  <a:gd name="connsiteY0" fmla="*/ 210016 h 632005"/>
                  <a:gd name="connsiteX1" fmla="*/ 415925 w 577850"/>
                  <a:gd name="connsiteY1" fmla="*/ 16341 h 632005"/>
                  <a:gd name="connsiteX2" fmla="*/ 577850 w 577850"/>
                  <a:gd name="connsiteY2" fmla="*/ 387816 h 632005"/>
                  <a:gd name="connsiteX3" fmla="*/ 266700 w 577850"/>
                  <a:gd name="connsiteY3" fmla="*/ 625941 h 632005"/>
                  <a:gd name="connsiteX4" fmla="*/ 0 w 577850"/>
                  <a:gd name="connsiteY4" fmla="*/ 210016 h 632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850" h="632005">
                    <a:moveTo>
                      <a:pt x="0" y="210016"/>
                    </a:moveTo>
                    <a:cubicBezTo>
                      <a:pt x="18521" y="58675"/>
                      <a:pt x="361421" y="-40809"/>
                      <a:pt x="415925" y="16341"/>
                    </a:cubicBezTo>
                    <a:cubicBezTo>
                      <a:pt x="467254" y="127466"/>
                      <a:pt x="574675" y="328986"/>
                      <a:pt x="577850" y="387816"/>
                    </a:cubicBezTo>
                    <a:cubicBezTo>
                      <a:pt x="571500" y="579996"/>
                      <a:pt x="407988" y="655045"/>
                      <a:pt x="266700" y="625941"/>
                    </a:cubicBezTo>
                    <a:cubicBezTo>
                      <a:pt x="125412" y="593662"/>
                      <a:pt x="51329" y="291507"/>
                      <a:pt x="0" y="21001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balanced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" name="Овал 2059"/>
              <p:cNvSpPr/>
              <p:nvPr/>
            </p:nvSpPr>
            <p:spPr>
              <a:xfrm flipH="1" flipV="1">
                <a:off x="1106940" y="873585"/>
                <a:ext cx="569343" cy="67066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0 w 895350"/>
                  <a:gd name="connsiteY0" fmla="*/ 459051 h 920555"/>
                  <a:gd name="connsiteX1" fmla="*/ 457200 w 895350"/>
                  <a:gd name="connsiteY1" fmla="*/ 1851 h 920555"/>
                  <a:gd name="connsiteX2" fmla="*/ 895350 w 895350"/>
                  <a:gd name="connsiteY2" fmla="*/ 608276 h 920555"/>
                  <a:gd name="connsiteX3" fmla="*/ 457200 w 895350"/>
                  <a:gd name="connsiteY3" fmla="*/ 916251 h 920555"/>
                  <a:gd name="connsiteX4" fmla="*/ 0 w 895350"/>
                  <a:gd name="connsiteY4" fmla="*/ 459051 h 920555"/>
                  <a:gd name="connsiteX0" fmla="*/ 0 w 866775"/>
                  <a:gd name="connsiteY0" fmla="*/ 458774 h 919343"/>
                  <a:gd name="connsiteX1" fmla="*/ 457200 w 866775"/>
                  <a:gd name="connsiteY1" fmla="*/ 1574 h 919343"/>
                  <a:gd name="connsiteX2" fmla="*/ 866775 w 866775"/>
                  <a:gd name="connsiteY2" fmla="*/ 595299 h 919343"/>
                  <a:gd name="connsiteX3" fmla="*/ 457200 w 866775"/>
                  <a:gd name="connsiteY3" fmla="*/ 915974 h 919343"/>
                  <a:gd name="connsiteX4" fmla="*/ 0 w 866775"/>
                  <a:gd name="connsiteY4" fmla="*/ 458774 h 919343"/>
                  <a:gd name="connsiteX0" fmla="*/ 591 w 867366"/>
                  <a:gd name="connsiteY0" fmla="*/ 458285 h 841179"/>
                  <a:gd name="connsiteX1" fmla="*/ 457791 w 867366"/>
                  <a:gd name="connsiteY1" fmla="*/ 1085 h 841179"/>
                  <a:gd name="connsiteX2" fmla="*/ 867366 w 867366"/>
                  <a:gd name="connsiteY2" fmla="*/ 594810 h 841179"/>
                  <a:gd name="connsiteX3" fmla="*/ 556216 w 867366"/>
                  <a:gd name="connsiteY3" fmla="*/ 832935 h 841179"/>
                  <a:gd name="connsiteX4" fmla="*/ 591 w 867366"/>
                  <a:gd name="connsiteY4" fmla="*/ 458285 h 841179"/>
                  <a:gd name="connsiteX0" fmla="*/ 591 w 867366"/>
                  <a:gd name="connsiteY0" fmla="*/ 458285 h 842441"/>
                  <a:gd name="connsiteX1" fmla="*/ 457791 w 867366"/>
                  <a:gd name="connsiteY1" fmla="*/ 1085 h 842441"/>
                  <a:gd name="connsiteX2" fmla="*/ 867366 w 867366"/>
                  <a:gd name="connsiteY2" fmla="*/ 594810 h 842441"/>
                  <a:gd name="connsiteX3" fmla="*/ 556216 w 867366"/>
                  <a:gd name="connsiteY3" fmla="*/ 832935 h 842441"/>
                  <a:gd name="connsiteX4" fmla="*/ 591 w 867366"/>
                  <a:gd name="connsiteY4" fmla="*/ 458285 h 842441"/>
                  <a:gd name="connsiteX0" fmla="*/ 591 w 867366"/>
                  <a:gd name="connsiteY0" fmla="*/ 458285 h 832935"/>
                  <a:gd name="connsiteX1" fmla="*/ 457791 w 867366"/>
                  <a:gd name="connsiteY1" fmla="*/ 1085 h 832935"/>
                  <a:gd name="connsiteX2" fmla="*/ 867366 w 867366"/>
                  <a:gd name="connsiteY2" fmla="*/ 594810 h 832935"/>
                  <a:gd name="connsiteX3" fmla="*/ 556216 w 867366"/>
                  <a:gd name="connsiteY3" fmla="*/ 832935 h 832935"/>
                  <a:gd name="connsiteX4" fmla="*/ 591 w 867366"/>
                  <a:gd name="connsiteY4" fmla="*/ 458285 h 832935"/>
                  <a:gd name="connsiteX0" fmla="*/ 591 w 867366"/>
                  <a:gd name="connsiteY0" fmla="*/ 458285 h 832935"/>
                  <a:gd name="connsiteX1" fmla="*/ 457791 w 867366"/>
                  <a:gd name="connsiteY1" fmla="*/ 1085 h 832935"/>
                  <a:gd name="connsiteX2" fmla="*/ 867366 w 867366"/>
                  <a:gd name="connsiteY2" fmla="*/ 594810 h 832935"/>
                  <a:gd name="connsiteX3" fmla="*/ 556216 w 867366"/>
                  <a:gd name="connsiteY3" fmla="*/ 832935 h 832935"/>
                  <a:gd name="connsiteX4" fmla="*/ 591 w 867366"/>
                  <a:gd name="connsiteY4" fmla="*/ 458285 h 832935"/>
                  <a:gd name="connsiteX0" fmla="*/ 591 w 867366"/>
                  <a:gd name="connsiteY0" fmla="*/ 458285 h 838999"/>
                  <a:gd name="connsiteX1" fmla="*/ 457791 w 867366"/>
                  <a:gd name="connsiteY1" fmla="*/ 1085 h 838999"/>
                  <a:gd name="connsiteX2" fmla="*/ 867366 w 867366"/>
                  <a:gd name="connsiteY2" fmla="*/ 594810 h 838999"/>
                  <a:gd name="connsiteX3" fmla="*/ 556216 w 867366"/>
                  <a:gd name="connsiteY3" fmla="*/ 832935 h 838999"/>
                  <a:gd name="connsiteX4" fmla="*/ 591 w 867366"/>
                  <a:gd name="connsiteY4" fmla="*/ 458285 h 838999"/>
                  <a:gd name="connsiteX0" fmla="*/ 2027 w 576702"/>
                  <a:gd name="connsiteY0" fmla="*/ 424111 h 839750"/>
                  <a:gd name="connsiteX1" fmla="*/ 167127 w 576702"/>
                  <a:gd name="connsiteY1" fmla="*/ 1836 h 839750"/>
                  <a:gd name="connsiteX2" fmla="*/ 576702 w 576702"/>
                  <a:gd name="connsiteY2" fmla="*/ 595561 h 839750"/>
                  <a:gd name="connsiteX3" fmla="*/ 265552 w 576702"/>
                  <a:gd name="connsiteY3" fmla="*/ 833686 h 839750"/>
                  <a:gd name="connsiteX4" fmla="*/ 2027 w 576702"/>
                  <a:gd name="connsiteY4" fmla="*/ 424111 h 839750"/>
                  <a:gd name="connsiteX0" fmla="*/ 2027 w 576702"/>
                  <a:gd name="connsiteY0" fmla="*/ 424111 h 839750"/>
                  <a:gd name="connsiteX1" fmla="*/ 167127 w 576702"/>
                  <a:gd name="connsiteY1" fmla="*/ 1836 h 839750"/>
                  <a:gd name="connsiteX2" fmla="*/ 576702 w 576702"/>
                  <a:gd name="connsiteY2" fmla="*/ 595561 h 839750"/>
                  <a:gd name="connsiteX3" fmla="*/ 265552 w 576702"/>
                  <a:gd name="connsiteY3" fmla="*/ 833686 h 839750"/>
                  <a:gd name="connsiteX4" fmla="*/ 2027 w 576702"/>
                  <a:gd name="connsiteY4" fmla="*/ 424111 h 839750"/>
                  <a:gd name="connsiteX0" fmla="*/ 2027 w 576702"/>
                  <a:gd name="connsiteY0" fmla="*/ 424111 h 839750"/>
                  <a:gd name="connsiteX1" fmla="*/ 167127 w 576702"/>
                  <a:gd name="connsiteY1" fmla="*/ 1836 h 839750"/>
                  <a:gd name="connsiteX2" fmla="*/ 576702 w 576702"/>
                  <a:gd name="connsiteY2" fmla="*/ 595561 h 839750"/>
                  <a:gd name="connsiteX3" fmla="*/ 265552 w 576702"/>
                  <a:gd name="connsiteY3" fmla="*/ 833686 h 839750"/>
                  <a:gd name="connsiteX4" fmla="*/ 2027 w 576702"/>
                  <a:gd name="connsiteY4" fmla="*/ 424111 h 839750"/>
                  <a:gd name="connsiteX0" fmla="*/ 619 w 575294"/>
                  <a:gd name="connsiteY0" fmla="*/ 217523 h 633162"/>
                  <a:gd name="connsiteX1" fmla="*/ 394319 w 575294"/>
                  <a:gd name="connsiteY1" fmla="*/ 4798 h 633162"/>
                  <a:gd name="connsiteX2" fmla="*/ 575294 w 575294"/>
                  <a:gd name="connsiteY2" fmla="*/ 388973 h 633162"/>
                  <a:gd name="connsiteX3" fmla="*/ 264144 w 575294"/>
                  <a:gd name="connsiteY3" fmla="*/ 627098 h 633162"/>
                  <a:gd name="connsiteX4" fmla="*/ 619 w 575294"/>
                  <a:gd name="connsiteY4" fmla="*/ 217523 h 633162"/>
                  <a:gd name="connsiteX0" fmla="*/ 580 w 575255"/>
                  <a:gd name="connsiteY0" fmla="*/ 216695 h 632334"/>
                  <a:gd name="connsiteX1" fmla="*/ 394280 w 575255"/>
                  <a:gd name="connsiteY1" fmla="*/ 3970 h 632334"/>
                  <a:gd name="connsiteX2" fmla="*/ 575255 w 575255"/>
                  <a:gd name="connsiteY2" fmla="*/ 388145 h 632334"/>
                  <a:gd name="connsiteX3" fmla="*/ 264105 w 575255"/>
                  <a:gd name="connsiteY3" fmla="*/ 626270 h 632334"/>
                  <a:gd name="connsiteX4" fmla="*/ 580 w 575255"/>
                  <a:gd name="connsiteY4" fmla="*/ 216695 h 632334"/>
                  <a:gd name="connsiteX0" fmla="*/ 0 w 574675"/>
                  <a:gd name="connsiteY0" fmla="*/ 216695 h 632334"/>
                  <a:gd name="connsiteX1" fmla="*/ 393700 w 574675"/>
                  <a:gd name="connsiteY1" fmla="*/ 3970 h 632334"/>
                  <a:gd name="connsiteX2" fmla="*/ 574675 w 574675"/>
                  <a:gd name="connsiteY2" fmla="*/ 388145 h 632334"/>
                  <a:gd name="connsiteX3" fmla="*/ 263525 w 574675"/>
                  <a:gd name="connsiteY3" fmla="*/ 626270 h 632334"/>
                  <a:gd name="connsiteX4" fmla="*/ 0 w 574675"/>
                  <a:gd name="connsiteY4" fmla="*/ 216695 h 632334"/>
                  <a:gd name="connsiteX0" fmla="*/ 0 w 574675"/>
                  <a:gd name="connsiteY0" fmla="*/ 217109 h 632748"/>
                  <a:gd name="connsiteX1" fmla="*/ 393700 w 574675"/>
                  <a:gd name="connsiteY1" fmla="*/ 4384 h 632748"/>
                  <a:gd name="connsiteX2" fmla="*/ 574675 w 574675"/>
                  <a:gd name="connsiteY2" fmla="*/ 388559 h 632748"/>
                  <a:gd name="connsiteX3" fmla="*/ 263525 w 574675"/>
                  <a:gd name="connsiteY3" fmla="*/ 626684 h 632748"/>
                  <a:gd name="connsiteX4" fmla="*/ 0 w 574675"/>
                  <a:gd name="connsiteY4" fmla="*/ 217109 h 632748"/>
                  <a:gd name="connsiteX0" fmla="*/ 0 w 574675"/>
                  <a:gd name="connsiteY0" fmla="*/ 218923 h 634562"/>
                  <a:gd name="connsiteX1" fmla="*/ 393700 w 574675"/>
                  <a:gd name="connsiteY1" fmla="*/ 6198 h 634562"/>
                  <a:gd name="connsiteX2" fmla="*/ 574675 w 574675"/>
                  <a:gd name="connsiteY2" fmla="*/ 390373 h 634562"/>
                  <a:gd name="connsiteX3" fmla="*/ 263525 w 574675"/>
                  <a:gd name="connsiteY3" fmla="*/ 628498 h 634562"/>
                  <a:gd name="connsiteX4" fmla="*/ 0 w 574675"/>
                  <a:gd name="connsiteY4" fmla="*/ 218923 h 634562"/>
                  <a:gd name="connsiteX0" fmla="*/ 0 w 574675"/>
                  <a:gd name="connsiteY0" fmla="*/ 218923 h 634562"/>
                  <a:gd name="connsiteX1" fmla="*/ 393700 w 574675"/>
                  <a:gd name="connsiteY1" fmla="*/ 6198 h 634562"/>
                  <a:gd name="connsiteX2" fmla="*/ 574675 w 574675"/>
                  <a:gd name="connsiteY2" fmla="*/ 390373 h 634562"/>
                  <a:gd name="connsiteX3" fmla="*/ 263525 w 574675"/>
                  <a:gd name="connsiteY3" fmla="*/ 628498 h 634562"/>
                  <a:gd name="connsiteX4" fmla="*/ 0 w 574675"/>
                  <a:gd name="connsiteY4" fmla="*/ 218923 h 634562"/>
                  <a:gd name="connsiteX0" fmla="*/ 0 w 574675"/>
                  <a:gd name="connsiteY0" fmla="*/ 218923 h 634562"/>
                  <a:gd name="connsiteX1" fmla="*/ 393700 w 574675"/>
                  <a:gd name="connsiteY1" fmla="*/ 6198 h 634562"/>
                  <a:gd name="connsiteX2" fmla="*/ 574675 w 574675"/>
                  <a:gd name="connsiteY2" fmla="*/ 390373 h 634562"/>
                  <a:gd name="connsiteX3" fmla="*/ 263525 w 574675"/>
                  <a:gd name="connsiteY3" fmla="*/ 628498 h 634562"/>
                  <a:gd name="connsiteX4" fmla="*/ 0 w 574675"/>
                  <a:gd name="connsiteY4" fmla="*/ 218923 h 634562"/>
                  <a:gd name="connsiteX0" fmla="*/ 0 w 574675"/>
                  <a:gd name="connsiteY0" fmla="*/ 218923 h 634562"/>
                  <a:gd name="connsiteX1" fmla="*/ 393700 w 574675"/>
                  <a:gd name="connsiteY1" fmla="*/ 6198 h 634562"/>
                  <a:gd name="connsiteX2" fmla="*/ 574675 w 574675"/>
                  <a:gd name="connsiteY2" fmla="*/ 390373 h 634562"/>
                  <a:gd name="connsiteX3" fmla="*/ 263525 w 574675"/>
                  <a:gd name="connsiteY3" fmla="*/ 628498 h 634562"/>
                  <a:gd name="connsiteX4" fmla="*/ 0 w 574675"/>
                  <a:gd name="connsiteY4" fmla="*/ 218923 h 634562"/>
                  <a:gd name="connsiteX0" fmla="*/ 0 w 574675"/>
                  <a:gd name="connsiteY0" fmla="*/ 218923 h 634562"/>
                  <a:gd name="connsiteX1" fmla="*/ 393700 w 574675"/>
                  <a:gd name="connsiteY1" fmla="*/ 6198 h 634562"/>
                  <a:gd name="connsiteX2" fmla="*/ 574675 w 574675"/>
                  <a:gd name="connsiteY2" fmla="*/ 390373 h 634562"/>
                  <a:gd name="connsiteX3" fmla="*/ 263525 w 574675"/>
                  <a:gd name="connsiteY3" fmla="*/ 628498 h 634562"/>
                  <a:gd name="connsiteX4" fmla="*/ 0 w 574675"/>
                  <a:gd name="connsiteY4" fmla="*/ 218923 h 634562"/>
                  <a:gd name="connsiteX0" fmla="*/ 0 w 574675"/>
                  <a:gd name="connsiteY0" fmla="*/ 218923 h 634562"/>
                  <a:gd name="connsiteX1" fmla="*/ 393700 w 574675"/>
                  <a:gd name="connsiteY1" fmla="*/ 6198 h 634562"/>
                  <a:gd name="connsiteX2" fmla="*/ 574675 w 574675"/>
                  <a:gd name="connsiteY2" fmla="*/ 390373 h 634562"/>
                  <a:gd name="connsiteX3" fmla="*/ 263525 w 574675"/>
                  <a:gd name="connsiteY3" fmla="*/ 628498 h 634562"/>
                  <a:gd name="connsiteX4" fmla="*/ 0 w 574675"/>
                  <a:gd name="connsiteY4" fmla="*/ 218923 h 634562"/>
                  <a:gd name="connsiteX0" fmla="*/ 0 w 574675"/>
                  <a:gd name="connsiteY0" fmla="*/ 209884 h 625523"/>
                  <a:gd name="connsiteX1" fmla="*/ 415925 w 574675"/>
                  <a:gd name="connsiteY1" fmla="*/ 6684 h 625523"/>
                  <a:gd name="connsiteX2" fmla="*/ 574675 w 574675"/>
                  <a:gd name="connsiteY2" fmla="*/ 381334 h 625523"/>
                  <a:gd name="connsiteX3" fmla="*/ 263525 w 574675"/>
                  <a:gd name="connsiteY3" fmla="*/ 619459 h 625523"/>
                  <a:gd name="connsiteX4" fmla="*/ 0 w 574675"/>
                  <a:gd name="connsiteY4" fmla="*/ 209884 h 625523"/>
                  <a:gd name="connsiteX0" fmla="*/ 0 w 574675"/>
                  <a:gd name="connsiteY0" fmla="*/ 218641 h 634280"/>
                  <a:gd name="connsiteX1" fmla="*/ 415925 w 574675"/>
                  <a:gd name="connsiteY1" fmla="*/ 15441 h 634280"/>
                  <a:gd name="connsiteX2" fmla="*/ 574675 w 574675"/>
                  <a:gd name="connsiteY2" fmla="*/ 390091 h 634280"/>
                  <a:gd name="connsiteX3" fmla="*/ 263525 w 574675"/>
                  <a:gd name="connsiteY3" fmla="*/ 628216 h 634280"/>
                  <a:gd name="connsiteX4" fmla="*/ 0 w 574675"/>
                  <a:gd name="connsiteY4" fmla="*/ 218641 h 634280"/>
                  <a:gd name="connsiteX0" fmla="*/ 0 w 574675"/>
                  <a:gd name="connsiteY0" fmla="*/ 218641 h 634280"/>
                  <a:gd name="connsiteX1" fmla="*/ 415925 w 574675"/>
                  <a:gd name="connsiteY1" fmla="*/ 15441 h 634280"/>
                  <a:gd name="connsiteX2" fmla="*/ 574675 w 574675"/>
                  <a:gd name="connsiteY2" fmla="*/ 390091 h 634280"/>
                  <a:gd name="connsiteX3" fmla="*/ 263525 w 574675"/>
                  <a:gd name="connsiteY3" fmla="*/ 628216 h 634280"/>
                  <a:gd name="connsiteX4" fmla="*/ 0 w 574675"/>
                  <a:gd name="connsiteY4" fmla="*/ 218641 h 634280"/>
                  <a:gd name="connsiteX0" fmla="*/ 0 w 574675"/>
                  <a:gd name="connsiteY0" fmla="*/ 215757 h 631396"/>
                  <a:gd name="connsiteX1" fmla="*/ 412750 w 574675"/>
                  <a:gd name="connsiteY1" fmla="*/ 15732 h 631396"/>
                  <a:gd name="connsiteX2" fmla="*/ 574675 w 574675"/>
                  <a:gd name="connsiteY2" fmla="*/ 387207 h 631396"/>
                  <a:gd name="connsiteX3" fmla="*/ 263525 w 574675"/>
                  <a:gd name="connsiteY3" fmla="*/ 625332 h 631396"/>
                  <a:gd name="connsiteX4" fmla="*/ 0 w 574675"/>
                  <a:gd name="connsiteY4" fmla="*/ 215757 h 631396"/>
                  <a:gd name="connsiteX0" fmla="*/ 0 w 574675"/>
                  <a:gd name="connsiteY0" fmla="*/ 215757 h 631396"/>
                  <a:gd name="connsiteX1" fmla="*/ 412750 w 574675"/>
                  <a:gd name="connsiteY1" fmla="*/ 15732 h 631396"/>
                  <a:gd name="connsiteX2" fmla="*/ 574675 w 574675"/>
                  <a:gd name="connsiteY2" fmla="*/ 387207 h 631396"/>
                  <a:gd name="connsiteX3" fmla="*/ 263525 w 574675"/>
                  <a:gd name="connsiteY3" fmla="*/ 625332 h 631396"/>
                  <a:gd name="connsiteX4" fmla="*/ 0 w 574675"/>
                  <a:gd name="connsiteY4" fmla="*/ 215757 h 631396"/>
                  <a:gd name="connsiteX0" fmla="*/ 0 w 577850"/>
                  <a:gd name="connsiteY0" fmla="*/ 210016 h 632005"/>
                  <a:gd name="connsiteX1" fmla="*/ 415925 w 577850"/>
                  <a:gd name="connsiteY1" fmla="*/ 16341 h 632005"/>
                  <a:gd name="connsiteX2" fmla="*/ 577850 w 577850"/>
                  <a:gd name="connsiteY2" fmla="*/ 387816 h 632005"/>
                  <a:gd name="connsiteX3" fmla="*/ 266700 w 577850"/>
                  <a:gd name="connsiteY3" fmla="*/ 625941 h 632005"/>
                  <a:gd name="connsiteX4" fmla="*/ 0 w 577850"/>
                  <a:gd name="connsiteY4" fmla="*/ 210016 h 632005"/>
                  <a:gd name="connsiteX0" fmla="*/ 0 w 577850"/>
                  <a:gd name="connsiteY0" fmla="*/ 210016 h 632005"/>
                  <a:gd name="connsiteX1" fmla="*/ 415925 w 577850"/>
                  <a:gd name="connsiteY1" fmla="*/ 16341 h 632005"/>
                  <a:gd name="connsiteX2" fmla="*/ 577850 w 577850"/>
                  <a:gd name="connsiteY2" fmla="*/ 387816 h 632005"/>
                  <a:gd name="connsiteX3" fmla="*/ 266700 w 577850"/>
                  <a:gd name="connsiteY3" fmla="*/ 625941 h 632005"/>
                  <a:gd name="connsiteX4" fmla="*/ 0 w 577850"/>
                  <a:gd name="connsiteY4" fmla="*/ 210016 h 632005"/>
                  <a:gd name="connsiteX0" fmla="*/ 0 w 577850"/>
                  <a:gd name="connsiteY0" fmla="*/ 210016 h 632005"/>
                  <a:gd name="connsiteX1" fmla="*/ 415925 w 577850"/>
                  <a:gd name="connsiteY1" fmla="*/ 16341 h 632005"/>
                  <a:gd name="connsiteX2" fmla="*/ 577850 w 577850"/>
                  <a:gd name="connsiteY2" fmla="*/ 387816 h 632005"/>
                  <a:gd name="connsiteX3" fmla="*/ 266700 w 577850"/>
                  <a:gd name="connsiteY3" fmla="*/ 625941 h 632005"/>
                  <a:gd name="connsiteX4" fmla="*/ 0 w 577850"/>
                  <a:gd name="connsiteY4" fmla="*/ 210016 h 632005"/>
                  <a:gd name="connsiteX0" fmla="*/ 0 w 577850"/>
                  <a:gd name="connsiteY0" fmla="*/ 210016 h 632005"/>
                  <a:gd name="connsiteX1" fmla="*/ 415925 w 577850"/>
                  <a:gd name="connsiteY1" fmla="*/ 16341 h 632005"/>
                  <a:gd name="connsiteX2" fmla="*/ 577850 w 577850"/>
                  <a:gd name="connsiteY2" fmla="*/ 387816 h 632005"/>
                  <a:gd name="connsiteX3" fmla="*/ 266700 w 577850"/>
                  <a:gd name="connsiteY3" fmla="*/ 625941 h 632005"/>
                  <a:gd name="connsiteX4" fmla="*/ 0 w 577850"/>
                  <a:gd name="connsiteY4" fmla="*/ 210016 h 632005"/>
                  <a:gd name="connsiteX0" fmla="*/ 0 w 577850"/>
                  <a:gd name="connsiteY0" fmla="*/ 210016 h 632005"/>
                  <a:gd name="connsiteX1" fmla="*/ 415925 w 577850"/>
                  <a:gd name="connsiteY1" fmla="*/ 16341 h 632005"/>
                  <a:gd name="connsiteX2" fmla="*/ 577850 w 577850"/>
                  <a:gd name="connsiteY2" fmla="*/ 387816 h 632005"/>
                  <a:gd name="connsiteX3" fmla="*/ 266700 w 577850"/>
                  <a:gd name="connsiteY3" fmla="*/ 625941 h 632005"/>
                  <a:gd name="connsiteX4" fmla="*/ 0 w 577850"/>
                  <a:gd name="connsiteY4" fmla="*/ 210016 h 632005"/>
                  <a:gd name="connsiteX0" fmla="*/ 0 w 606425"/>
                  <a:gd name="connsiteY0" fmla="*/ 153377 h 642041"/>
                  <a:gd name="connsiteX1" fmla="*/ 444500 w 606425"/>
                  <a:gd name="connsiteY1" fmla="*/ 26377 h 642041"/>
                  <a:gd name="connsiteX2" fmla="*/ 606425 w 606425"/>
                  <a:gd name="connsiteY2" fmla="*/ 397852 h 642041"/>
                  <a:gd name="connsiteX3" fmla="*/ 295275 w 606425"/>
                  <a:gd name="connsiteY3" fmla="*/ 635977 h 642041"/>
                  <a:gd name="connsiteX4" fmla="*/ 0 w 606425"/>
                  <a:gd name="connsiteY4" fmla="*/ 153377 h 642041"/>
                  <a:gd name="connsiteX0" fmla="*/ 0 w 606425"/>
                  <a:gd name="connsiteY0" fmla="*/ 153377 h 642041"/>
                  <a:gd name="connsiteX1" fmla="*/ 444500 w 606425"/>
                  <a:gd name="connsiteY1" fmla="*/ 26377 h 642041"/>
                  <a:gd name="connsiteX2" fmla="*/ 606425 w 606425"/>
                  <a:gd name="connsiteY2" fmla="*/ 397852 h 642041"/>
                  <a:gd name="connsiteX3" fmla="*/ 295275 w 606425"/>
                  <a:gd name="connsiteY3" fmla="*/ 635977 h 642041"/>
                  <a:gd name="connsiteX4" fmla="*/ 0 w 606425"/>
                  <a:gd name="connsiteY4" fmla="*/ 153377 h 642041"/>
                  <a:gd name="connsiteX0" fmla="*/ 0 w 606425"/>
                  <a:gd name="connsiteY0" fmla="*/ 153377 h 642041"/>
                  <a:gd name="connsiteX1" fmla="*/ 444500 w 606425"/>
                  <a:gd name="connsiteY1" fmla="*/ 26377 h 642041"/>
                  <a:gd name="connsiteX2" fmla="*/ 606425 w 606425"/>
                  <a:gd name="connsiteY2" fmla="*/ 397852 h 642041"/>
                  <a:gd name="connsiteX3" fmla="*/ 301625 w 606425"/>
                  <a:gd name="connsiteY3" fmla="*/ 635977 h 642041"/>
                  <a:gd name="connsiteX4" fmla="*/ 0 w 606425"/>
                  <a:gd name="connsiteY4" fmla="*/ 153377 h 642041"/>
                  <a:gd name="connsiteX0" fmla="*/ 0 w 606425"/>
                  <a:gd name="connsiteY0" fmla="*/ 153377 h 642041"/>
                  <a:gd name="connsiteX1" fmla="*/ 444500 w 606425"/>
                  <a:gd name="connsiteY1" fmla="*/ 26377 h 642041"/>
                  <a:gd name="connsiteX2" fmla="*/ 606425 w 606425"/>
                  <a:gd name="connsiteY2" fmla="*/ 397852 h 642041"/>
                  <a:gd name="connsiteX3" fmla="*/ 301625 w 606425"/>
                  <a:gd name="connsiteY3" fmla="*/ 635977 h 642041"/>
                  <a:gd name="connsiteX4" fmla="*/ 0 w 606425"/>
                  <a:gd name="connsiteY4" fmla="*/ 153377 h 642041"/>
                  <a:gd name="connsiteX0" fmla="*/ 0 w 587375"/>
                  <a:gd name="connsiteY0" fmla="*/ 153377 h 642578"/>
                  <a:gd name="connsiteX1" fmla="*/ 444500 w 587375"/>
                  <a:gd name="connsiteY1" fmla="*/ 26377 h 642578"/>
                  <a:gd name="connsiteX2" fmla="*/ 587375 w 587375"/>
                  <a:gd name="connsiteY2" fmla="*/ 407377 h 642578"/>
                  <a:gd name="connsiteX3" fmla="*/ 301625 w 587375"/>
                  <a:gd name="connsiteY3" fmla="*/ 635977 h 642578"/>
                  <a:gd name="connsiteX4" fmla="*/ 0 w 587375"/>
                  <a:gd name="connsiteY4" fmla="*/ 153377 h 642578"/>
                  <a:gd name="connsiteX0" fmla="*/ 0 w 587795"/>
                  <a:gd name="connsiteY0" fmla="*/ 153377 h 642229"/>
                  <a:gd name="connsiteX1" fmla="*/ 444500 w 587795"/>
                  <a:gd name="connsiteY1" fmla="*/ 26377 h 642229"/>
                  <a:gd name="connsiteX2" fmla="*/ 587375 w 587795"/>
                  <a:gd name="connsiteY2" fmla="*/ 407377 h 642229"/>
                  <a:gd name="connsiteX3" fmla="*/ 301625 w 587795"/>
                  <a:gd name="connsiteY3" fmla="*/ 635977 h 642229"/>
                  <a:gd name="connsiteX4" fmla="*/ 0 w 587795"/>
                  <a:gd name="connsiteY4" fmla="*/ 153377 h 642229"/>
                  <a:gd name="connsiteX0" fmla="*/ 0 w 587375"/>
                  <a:gd name="connsiteY0" fmla="*/ 153377 h 643600"/>
                  <a:gd name="connsiteX1" fmla="*/ 444500 w 587375"/>
                  <a:gd name="connsiteY1" fmla="*/ 26377 h 643600"/>
                  <a:gd name="connsiteX2" fmla="*/ 587375 w 587375"/>
                  <a:gd name="connsiteY2" fmla="*/ 407377 h 643600"/>
                  <a:gd name="connsiteX3" fmla="*/ 301625 w 587375"/>
                  <a:gd name="connsiteY3" fmla="*/ 635977 h 643600"/>
                  <a:gd name="connsiteX4" fmla="*/ 0 w 587375"/>
                  <a:gd name="connsiteY4" fmla="*/ 153377 h 643600"/>
                  <a:gd name="connsiteX0" fmla="*/ 0 w 587375"/>
                  <a:gd name="connsiteY0" fmla="*/ 153377 h 643600"/>
                  <a:gd name="connsiteX1" fmla="*/ 444500 w 587375"/>
                  <a:gd name="connsiteY1" fmla="*/ 26377 h 643600"/>
                  <a:gd name="connsiteX2" fmla="*/ 587375 w 587375"/>
                  <a:gd name="connsiteY2" fmla="*/ 407377 h 643600"/>
                  <a:gd name="connsiteX3" fmla="*/ 301625 w 587375"/>
                  <a:gd name="connsiteY3" fmla="*/ 635977 h 643600"/>
                  <a:gd name="connsiteX4" fmla="*/ 0 w 587375"/>
                  <a:gd name="connsiteY4" fmla="*/ 153377 h 643600"/>
                  <a:gd name="connsiteX0" fmla="*/ 0 w 587375"/>
                  <a:gd name="connsiteY0" fmla="*/ 195867 h 686090"/>
                  <a:gd name="connsiteX1" fmla="*/ 422275 w 587375"/>
                  <a:gd name="connsiteY1" fmla="*/ 18067 h 686090"/>
                  <a:gd name="connsiteX2" fmla="*/ 587375 w 587375"/>
                  <a:gd name="connsiteY2" fmla="*/ 449867 h 686090"/>
                  <a:gd name="connsiteX3" fmla="*/ 301625 w 587375"/>
                  <a:gd name="connsiteY3" fmla="*/ 678467 h 686090"/>
                  <a:gd name="connsiteX4" fmla="*/ 0 w 587375"/>
                  <a:gd name="connsiteY4" fmla="*/ 195867 h 686090"/>
                  <a:gd name="connsiteX0" fmla="*/ 0 w 587375"/>
                  <a:gd name="connsiteY0" fmla="*/ 177800 h 668023"/>
                  <a:gd name="connsiteX1" fmla="*/ 422275 w 587375"/>
                  <a:gd name="connsiteY1" fmla="*/ 0 h 668023"/>
                  <a:gd name="connsiteX2" fmla="*/ 587375 w 587375"/>
                  <a:gd name="connsiteY2" fmla="*/ 431800 h 668023"/>
                  <a:gd name="connsiteX3" fmla="*/ 301625 w 587375"/>
                  <a:gd name="connsiteY3" fmla="*/ 660400 h 668023"/>
                  <a:gd name="connsiteX4" fmla="*/ 0 w 587375"/>
                  <a:gd name="connsiteY4" fmla="*/ 177800 h 668023"/>
                  <a:gd name="connsiteX0" fmla="*/ 0 w 587375"/>
                  <a:gd name="connsiteY0" fmla="*/ 177800 h 668023"/>
                  <a:gd name="connsiteX1" fmla="*/ 422275 w 587375"/>
                  <a:gd name="connsiteY1" fmla="*/ 0 h 668023"/>
                  <a:gd name="connsiteX2" fmla="*/ 587375 w 587375"/>
                  <a:gd name="connsiteY2" fmla="*/ 431800 h 668023"/>
                  <a:gd name="connsiteX3" fmla="*/ 301625 w 587375"/>
                  <a:gd name="connsiteY3" fmla="*/ 660400 h 668023"/>
                  <a:gd name="connsiteX4" fmla="*/ 0 w 587375"/>
                  <a:gd name="connsiteY4" fmla="*/ 177800 h 668023"/>
                  <a:gd name="connsiteX0" fmla="*/ 0 w 587375"/>
                  <a:gd name="connsiteY0" fmla="*/ 177800 h 668023"/>
                  <a:gd name="connsiteX1" fmla="*/ 422275 w 587375"/>
                  <a:gd name="connsiteY1" fmla="*/ 0 h 668023"/>
                  <a:gd name="connsiteX2" fmla="*/ 587375 w 587375"/>
                  <a:gd name="connsiteY2" fmla="*/ 431800 h 668023"/>
                  <a:gd name="connsiteX3" fmla="*/ 301625 w 587375"/>
                  <a:gd name="connsiteY3" fmla="*/ 660400 h 668023"/>
                  <a:gd name="connsiteX4" fmla="*/ 0 w 587375"/>
                  <a:gd name="connsiteY4" fmla="*/ 177800 h 668023"/>
                  <a:gd name="connsiteX0" fmla="*/ 0 w 587375"/>
                  <a:gd name="connsiteY0" fmla="*/ 177800 h 668023"/>
                  <a:gd name="connsiteX1" fmla="*/ 422275 w 587375"/>
                  <a:gd name="connsiteY1" fmla="*/ 0 h 668023"/>
                  <a:gd name="connsiteX2" fmla="*/ 587375 w 587375"/>
                  <a:gd name="connsiteY2" fmla="*/ 431800 h 668023"/>
                  <a:gd name="connsiteX3" fmla="*/ 301625 w 587375"/>
                  <a:gd name="connsiteY3" fmla="*/ 660400 h 668023"/>
                  <a:gd name="connsiteX4" fmla="*/ 0 w 587375"/>
                  <a:gd name="connsiteY4" fmla="*/ 177800 h 668023"/>
                  <a:gd name="connsiteX0" fmla="*/ 0 w 587375"/>
                  <a:gd name="connsiteY0" fmla="*/ 177800 h 668023"/>
                  <a:gd name="connsiteX1" fmla="*/ 422275 w 587375"/>
                  <a:gd name="connsiteY1" fmla="*/ 0 h 668023"/>
                  <a:gd name="connsiteX2" fmla="*/ 587375 w 587375"/>
                  <a:gd name="connsiteY2" fmla="*/ 431800 h 668023"/>
                  <a:gd name="connsiteX3" fmla="*/ 301625 w 587375"/>
                  <a:gd name="connsiteY3" fmla="*/ 660400 h 668023"/>
                  <a:gd name="connsiteX4" fmla="*/ 0 w 587375"/>
                  <a:gd name="connsiteY4" fmla="*/ 177800 h 668023"/>
                  <a:gd name="connsiteX0" fmla="*/ 0 w 581025"/>
                  <a:gd name="connsiteY0" fmla="*/ 174625 h 668023"/>
                  <a:gd name="connsiteX1" fmla="*/ 415925 w 581025"/>
                  <a:gd name="connsiteY1" fmla="*/ 0 h 668023"/>
                  <a:gd name="connsiteX2" fmla="*/ 581025 w 581025"/>
                  <a:gd name="connsiteY2" fmla="*/ 431800 h 668023"/>
                  <a:gd name="connsiteX3" fmla="*/ 295275 w 581025"/>
                  <a:gd name="connsiteY3" fmla="*/ 660400 h 668023"/>
                  <a:gd name="connsiteX4" fmla="*/ 0 w 581025"/>
                  <a:gd name="connsiteY4" fmla="*/ 174625 h 668023"/>
                  <a:gd name="connsiteX0" fmla="*/ 0 w 568325"/>
                  <a:gd name="connsiteY0" fmla="*/ 190500 h 668023"/>
                  <a:gd name="connsiteX1" fmla="*/ 403225 w 568325"/>
                  <a:gd name="connsiteY1" fmla="*/ 0 h 668023"/>
                  <a:gd name="connsiteX2" fmla="*/ 568325 w 568325"/>
                  <a:gd name="connsiteY2" fmla="*/ 431800 h 668023"/>
                  <a:gd name="connsiteX3" fmla="*/ 282575 w 568325"/>
                  <a:gd name="connsiteY3" fmla="*/ 660400 h 668023"/>
                  <a:gd name="connsiteX4" fmla="*/ 0 w 568325"/>
                  <a:gd name="connsiteY4" fmla="*/ 190500 h 668023"/>
                  <a:gd name="connsiteX0" fmla="*/ 0 w 568325"/>
                  <a:gd name="connsiteY0" fmla="*/ 190500 h 668023"/>
                  <a:gd name="connsiteX1" fmla="*/ 403225 w 568325"/>
                  <a:gd name="connsiteY1" fmla="*/ 0 h 668023"/>
                  <a:gd name="connsiteX2" fmla="*/ 568325 w 568325"/>
                  <a:gd name="connsiteY2" fmla="*/ 431800 h 668023"/>
                  <a:gd name="connsiteX3" fmla="*/ 282575 w 568325"/>
                  <a:gd name="connsiteY3" fmla="*/ 660400 h 668023"/>
                  <a:gd name="connsiteX4" fmla="*/ 0 w 568325"/>
                  <a:gd name="connsiteY4" fmla="*/ 190500 h 668023"/>
                  <a:gd name="connsiteX0" fmla="*/ 0 w 568325"/>
                  <a:gd name="connsiteY0" fmla="*/ 190500 h 668023"/>
                  <a:gd name="connsiteX1" fmla="*/ 403225 w 568325"/>
                  <a:gd name="connsiteY1" fmla="*/ 0 h 668023"/>
                  <a:gd name="connsiteX2" fmla="*/ 568325 w 568325"/>
                  <a:gd name="connsiteY2" fmla="*/ 431800 h 668023"/>
                  <a:gd name="connsiteX3" fmla="*/ 282575 w 568325"/>
                  <a:gd name="connsiteY3" fmla="*/ 660400 h 668023"/>
                  <a:gd name="connsiteX4" fmla="*/ 0 w 568325"/>
                  <a:gd name="connsiteY4" fmla="*/ 190500 h 668023"/>
                  <a:gd name="connsiteX0" fmla="*/ 0 w 569047"/>
                  <a:gd name="connsiteY0" fmla="*/ 190500 h 666823"/>
                  <a:gd name="connsiteX1" fmla="*/ 403225 w 569047"/>
                  <a:gd name="connsiteY1" fmla="*/ 0 h 666823"/>
                  <a:gd name="connsiteX2" fmla="*/ 568325 w 569047"/>
                  <a:gd name="connsiteY2" fmla="*/ 431800 h 666823"/>
                  <a:gd name="connsiteX3" fmla="*/ 282575 w 569047"/>
                  <a:gd name="connsiteY3" fmla="*/ 660400 h 666823"/>
                  <a:gd name="connsiteX4" fmla="*/ 0 w 569047"/>
                  <a:gd name="connsiteY4" fmla="*/ 190500 h 666823"/>
                  <a:gd name="connsiteX0" fmla="*/ 0 w 568325"/>
                  <a:gd name="connsiteY0" fmla="*/ 190500 h 667001"/>
                  <a:gd name="connsiteX1" fmla="*/ 403225 w 568325"/>
                  <a:gd name="connsiteY1" fmla="*/ 0 h 667001"/>
                  <a:gd name="connsiteX2" fmla="*/ 568325 w 568325"/>
                  <a:gd name="connsiteY2" fmla="*/ 431800 h 667001"/>
                  <a:gd name="connsiteX3" fmla="*/ 282575 w 568325"/>
                  <a:gd name="connsiteY3" fmla="*/ 660400 h 667001"/>
                  <a:gd name="connsiteX4" fmla="*/ 0 w 568325"/>
                  <a:gd name="connsiteY4" fmla="*/ 190500 h 667001"/>
                  <a:gd name="connsiteX0" fmla="*/ 0 w 568325"/>
                  <a:gd name="connsiteY0" fmla="*/ 190500 h 671352"/>
                  <a:gd name="connsiteX1" fmla="*/ 403225 w 568325"/>
                  <a:gd name="connsiteY1" fmla="*/ 0 h 671352"/>
                  <a:gd name="connsiteX2" fmla="*/ 568325 w 568325"/>
                  <a:gd name="connsiteY2" fmla="*/ 431800 h 671352"/>
                  <a:gd name="connsiteX3" fmla="*/ 282575 w 568325"/>
                  <a:gd name="connsiteY3" fmla="*/ 660400 h 671352"/>
                  <a:gd name="connsiteX4" fmla="*/ 0 w 568325"/>
                  <a:gd name="connsiteY4" fmla="*/ 190500 h 671352"/>
                  <a:gd name="connsiteX0" fmla="*/ 0 w 571863"/>
                  <a:gd name="connsiteY0" fmla="*/ 190500 h 670454"/>
                  <a:gd name="connsiteX1" fmla="*/ 403225 w 571863"/>
                  <a:gd name="connsiteY1" fmla="*/ 0 h 670454"/>
                  <a:gd name="connsiteX2" fmla="*/ 568325 w 571863"/>
                  <a:gd name="connsiteY2" fmla="*/ 431800 h 670454"/>
                  <a:gd name="connsiteX3" fmla="*/ 282575 w 571863"/>
                  <a:gd name="connsiteY3" fmla="*/ 660400 h 670454"/>
                  <a:gd name="connsiteX4" fmla="*/ 0 w 571863"/>
                  <a:gd name="connsiteY4" fmla="*/ 190500 h 670454"/>
                  <a:gd name="connsiteX0" fmla="*/ 0 w 569343"/>
                  <a:gd name="connsiteY0" fmla="*/ 190500 h 670667"/>
                  <a:gd name="connsiteX1" fmla="*/ 403225 w 569343"/>
                  <a:gd name="connsiteY1" fmla="*/ 0 h 670667"/>
                  <a:gd name="connsiteX2" fmla="*/ 568325 w 569343"/>
                  <a:gd name="connsiteY2" fmla="*/ 431800 h 670667"/>
                  <a:gd name="connsiteX3" fmla="*/ 282575 w 569343"/>
                  <a:gd name="connsiteY3" fmla="*/ 660400 h 670667"/>
                  <a:gd name="connsiteX4" fmla="*/ 0 w 569343"/>
                  <a:gd name="connsiteY4" fmla="*/ 190500 h 670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343" h="670667">
                    <a:moveTo>
                      <a:pt x="0" y="190500"/>
                    </a:moveTo>
                    <a:cubicBezTo>
                      <a:pt x="88371" y="213784"/>
                      <a:pt x="348721" y="152400"/>
                      <a:pt x="403225" y="0"/>
                    </a:cubicBezTo>
                    <a:cubicBezTo>
                      <a:pt x="454554" y="111125"/>
                      <a:pt x="555625" y="372970"/>
                      <a:pt x="568325" y="431800"/>
                    </a:cubicBezTo>
                    <a:cubicBezTo>
                      <a:pt x="584200" y="614455"/>
                      <a:pt x="411163" y="702204"/>
                      <a:pt x="282575" y="660400"/>
                    </a:cubicBezTo>
                    <a:cubicBezTo>
                      <a:pt x="131762" y="590021"/>
                      <a:pt x="51329" y="271991"/>
                      <a:pt x="0" y="19050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balanced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91" name="TextBox 90"/>
          <p:cNvSpPr txBox="1"/>
          <p:nvPr/>
        </p:nvSpPr>
        <p:spPr>
          <a:xfrm>
            <a:off x="4137025" y="5329238"/>
            <a:ext cx="874713" cy="930275"/>
          </a:xfrm>
          <a:prstGeom prst="rect">
            <a:avLst/>
          </a:prstGeom>
          <a:noFill/>
        </p:spPr>
        <p:txBody>
          <a:bodyPr wrap="none" lIns="83437" tIns="41719" rIns="83437" bIns="41719">
            <a:spAutoFit/>
          </a:bodyPr>
          <a:lstStyle/>
          <a:p>
            <a:pPr eaLnBrk="1" hangingPunct="1">
              <a:defRPr/>
            </a:pPr>
            <a:r>
              <a:rPr lang="ru-RU" sz="5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ebdings"/>
              </a:rPr>
              <a:t></a:t>
            </a:r>
            <a:endParaRPr lang="ru-RU" sz="55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036888" y="2027238"/>
            <a:ext cx="873125" cy="930275"/>
          </a:xfrm>
          <a:prstGeom prst="rect">
            <a:avLst/>
          </a:prstGeom>
          <a:noFill/>
        </p:spPr>
        <p:txBody>
          <a:bodyPr wrap="none" lIns="83437" tIns="41719" rIns="83437" bIns="41719">
            <a:spAutoFit/>
          </a:bodyPr>
          <a:lstStyle/>
          <a:p>
            <a:pPr eaLnBrk="1" hangingPunct="1">
              <a:defRPr/>
            </a:pPr>
            <a:r>
              <a:rPr lang="ru-RU" sz="55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ebdings"/>
              </a:rPr>
              <a:t></a:t>
            </a:r>
            <a:endParaRPr lang="ru-RU" sz="55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Арка 3"/>
          <p:cNvSpPr/>
          <p:nvPr/>
        </p:nvSpPr>
        <p:spPr>
          <a:xfrm>
            <a:off x="4579938" y="2760663"/>
            <a:ext cx="1176337" cy="1054100"/>
          </a:xfrm>
          <a:custGeom>
            <a:avLst/>
            <a:gdLst>
              <a:gd name="connsiteX0" fmla="*/ 1415243 w 2808000"/>
              <a:gd name="connsiteY0" fmla="*/ 45 h 2808000"/>
              <a:gd name="connsiteX1" fmla="*/ 2742485 w 2808000"/>
              <a:gd name="connsiteY1" fmla="*/ 980122 h 2808000"/>
              <a:gd name="connsiteX2" fmla="*/ 2582055 w 2808000"/>
              <a:gd name="connsiteY2" fmla="*/ 1030928 h 2808000"/>
              <a:gd name="connsiteX3" fmla="*/ 1413896 w 2808000"/>
              <a:gd name="connsiteY3" fmla="*/ 168322 h 2808000"/>
              <a:gd name="connsiteX4" fmla="*/ 1415243 w 2808000"/>
              <a:gd name="connsiteY4" fmla="*/ 45 h 2808000"/>
              <a:gd name="connsiteX0" fmla="*/ 1347 w 1328589"/>
              <a:gd name="connsiteY0" fmla="*/ 0 h 1030883"/>
              <a:gd name="connsiteX1" fmla="*/ 1328589 w 1328589"/>
              <a:gd name="connsiteY1" fmla="*/ 980077 h 1030883"/>
              <a:gd name="connsiteX2" fmla="*/ 1255674 w 1328589"/>
              <a:gd name="connsiteY2" fmla="*/ 1002032 h 1030883"/>
              <a:gd name="connsiteX3" fmla="*/ 1168159 w 1328589"/>
              <a:gd name="connsiteY3" fmla="*/ 1030883 h 1030883"/>
              <a:gd name="connsiteX4" fmla="*/ 0 w 1328589"/>
              <a:gd name="connsiteY4" fmla="*/ 168277 h 1030883"/>
              <a:gd name="connsiteX5" fmla="*/ 1347 w 1328589"/>
              <a:gd name="connsiteY5" fmla="*/ 0 h 1030883"/>
              <a:gd name="connsiteX0" fmla="*/ 1347 w 1328589"/>
              <a:gd name="connsiteY0" fmla="*/ 0 h 1106807"/>
              <a:gd name="connsiteX1" fmla="*/ 1328589 w 1328589"/>
              <a:gd name="connsiteY1" fmla="*/ 980077 h 1106807"/>
              <a:gd name="connsiteX2" fmla="*/ 1286630 w 1328589"/>
              <a:gd name="connsiteY2" fmla="*/ 1106807 h 1106807"/>
              <a:gd name="connsiteX3" fmla="*/ 1168159 w 1328589"/>
              <a:gd name="connsiteY3" fmla="*/ 1030883 h 1106807"/>
              <a:gd name="connsiteX4" fmla="*/ 0 w 1328589"/>
              <a:gd name="connsiteY4" fmla="*/ 168277 h 1106807"/>
              <a:gd name="connsiteX5" fmla="*/ 1347 w 1328589"/>
              <a:gd name="connsiteY5" fmla="*/ 0 h 110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8589" h="1106807">
                <a:moveTo>
                  <a:pt x="1347" y="0"/>
                </a:moveTo>
                <a:cubicBezTo>
                  <a:pt x="609297" y="4869"/>
                  <a:pt x="1145039" y="400477"/>
                  <a:pt x="1328589" y="980077"/>
                </a:cubicBezTo>
                <a:lnTo>
                  <a:pt x="1286630" y="1106807"/>
                </a:lnTo>
                <a:lnTo>
                  <a:pt x="1168159" y="1030883"/>
                </a:lnTo>
                <a:cubicBezTo>
                  <a:pt x="1006609" y="520754"/>
                  <a:pt x="535081" y="172562"/>
                  <a:pt x="0" y="168277"/>
                </a:cubicBezTo>
                <a:lnTo>
                  <a:pt x="1347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rgbClr val="FFDF00"/>
              </a:gs>
            </a:gsLst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3437" tIns="41719" rIns="83437" bIns="41719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Арка 126"/>
          <p:cNvSpPr/>
          <p:nvPr/>
        </p:nvSpPr>
        <p:spPr>
          <a:xfrm>
            <a:off x="3544888" y="2979738"/>
            <a:ext cx="2070100" cy="2228850"/>
          </a:xfrm>
          <a:custGeom>
            <a:avLst/>
            <a:gdLst>
              <a:gd name="connsiteX0" fmla="*/ 1167336 w 2340000"/>
              <a:gd name="connsiteY0" fmla="*/ 3 h 2340000"/>
              <a:gd name="connsiteX1" fmla="*/ 2279346 w 2340000"/>
              <a:gd name="connsiteY1" fmla="*/ 798179 h 2340000"/>
              <a:gd name="connsiteX2" fmla="*/ 1872963 w 2340000"/>
              <a:gd name="connsiteY2" fmla="*/ 2105277 h 2340000"/>
              <a:gd name="connsiteX3" fmla="*/ 504415 w 2340000"/>
              <a:gd name="connsiteY3" fmla="*/ 2132235 h 2340000"/>
              <a:gd name="connsiteX4" fmla="*/ 46872 w 2340000"/>
              <a:gd name="connsiteY4" fmla="*/ 842155 h 2340000"/>
              <a:gd name="connsiteX5" fmla="*/ 187442 w 2340000"/>
              <a:gd name="connsiteY5" fmla="*/ 883188 h 2340000"/>
              <a:gd name="connsiteX6" fmla="*/ 587719 w 2340000"/>
              <a:gd name="connsiteY6" fmla="*/ 2011802 h 2340000"/>
              <a:gd name="connsiteX7" fmla="*/ 1784980 w 2340000"/>
              <a:gd name="connsiteY7" fmla="*/ 1988218 h 2340000"/>
              <a:gd name="connsiteX8" fmla="*/ 2140500 w 2340000"/>
              <a:gd name="connsiteY8" fmla="*/ 844716 h 2340000"/>
              <a:gd name="connsiteX9" fmla="*/ 1167669 w 2340000"/>
              <a:gd name="connsiteY9" fmla="*/ 146440 h 2340000"/>
              <a:gd name="connsiteX10" fmla="*/ 1167336 w 2340000"/>
              <a:gd name="connsiteY10" fmla="*/ 3 h 2340000"/>
              <a:gd name="connsiteX0" fmla="*/ 1120464 w 2293202"/>
              <a:gd name="connsiteY0" fmla="*/ 3 h 2340000"/>
              <a:gd name="connsiteX1" fmla="*/ 2232474 w 2293202"/>
              <a:gd name="connsiteY1" fmla="*/ 798179 h 2340000"/>
              <a:gd name="connsiteX2" fmla="*/ 1826091 w 2293202"/>
              <a:gd name="connsiteY2" fmla="*/ 2105277 h 2340000"/>
              <a:gd name="connsiteX3" fmla="*/ 457543 w 2293202"/>
              <a:gd name="connsiteY3" fmla="*/ 2132235 h 2340000"/>
              <a:gd name="connsiteX4" fmla="*/ 0 w 2293202"/>
              <a:gd name="connsiteY4" fmla="*/ 842155 h 2340000"/>
              <a:gd name="connsiteX5" fmla="*/ 73951 w 2293202"/>
              <a:gd name="connsiteY5" fmla="*/ 868199 h 2340000"/>
              <a:gd name="connsiteX6" fmla="*/ 140570 w 2293202"/>
              <a:gd name="connsiteY6" fmla="*/ 883188 h 2340000"/>
              <a:gd name="connsiteX7" fmla="*/ 540847 w 2293202"/>
              <a:gd name="connsiteY7" fmla="*/ 2011802 h 2340000"/>
              <a:gd name="connsiteX8" fmla="*/ 1738108 w 2293202"/>
              <a:gd name="connsiteY8" fmla="*/ 1988218 h 2340000"/>
              <a:gd name="connsiteX9" fmla="*/ 2093628 w 2293202"/>
              <a:gd name="connsiteY9" fmla="*/ 844716 h 2340000"/>
              <a:gd name="connsiteX10" fmla="*/ 1120797 w 2293202"/>
              <a:gd name="connsiteY10" fmla="*/ 146440 h 2340000"/>
              <a:gd name="connsiteX11" fmla="*/ 1120464 w 2293202"/>
              <a:gd name="connsiteY11" fmla="*/ 3 h 2340000"/>
              <a:gd name="connsiteX0" fmla="*/ 1120464 w 2293202"/>
              <a:gd name="connsiteY0" fmla="*/ 3 h 2340000"/>
              <a:gd name="connsiteX1" fmla="*/ 2232474 w 2293202"/>
              <a:gd name="connsiteY1" fmla="*/ 798179 h 2340000"/>
              <a:gd name="connsiteX2" fmla="*/ 1826091 w 2293202"/>
              <a:gd name="connsiteY2" fmla="*/ 2105277 h 2340000"/>
              <a:gd name="connsiteX3" fmla="*/ 457543 w 2293202"/>
              <a:gd name="connsiteY3" fmla="*/ 2132235 h 2340000"/>
              <a:gd name="connsiteX4" fmla="*/ 0 w 2293202"/>
              <a:gd name="connsiteY4" fmla="*/ 842155 h 2340000"/>
              <a:gd name="connsiteX5" fmla="*/ 100145 w 2293202"/>
              <a:gd name="connsiteY5" fmla="*/ 791999 h 2340000"/>
              <a:gd name="connsiteX6" fmla="*/ 140570 w 2293202"/>
              <a:gd name="connsiteY6" fmla="*/ 883188 h 2340000"/>
              <a:gd name="connsiteX7" fmla="*/ 540847 w 2293202"/>
              <a:gd name="connsiteY7" fmla="*/ 2011802 h 2340000"/>
              <a:gd name="connsiteX8" fmla="*/ 1738108 w 2293202"/>
              <a:gd name="connsiteY8" fmla="*/ 1988218 h 2340000"/>
              <a:gd name="connsiteX9" fmla="*/ 2093628 w 2293202"/>
              <a:gd name="connsiteY9" fmla="*/ 844716 h 2340000"/>
              <a:gd name="connsiteX10" fmla="*/ 1120797 w 2293202"/>
              <a:gd name="connsiteY10" fmla="*/ 146440 h 2340000"/>
              <a:gd name="connsiteX11" fmla="*/ 1120464 w 2293202"/>
              <a:gd name="connsiteY11" fmla="*/ 3 h 2340000"/>
              <a:gd name="connsiteX0" fmla="*/ 1168245 w 2340983"/>
              <a:gd name="connsiteY0" fmla="*/ 3 h 2340000"/>
              <a:gd name="connsiteX1" fmla="*/ 2280255 w 2340983"/>
              <a:gd name="connsiteY1" fmla="*/ 798179 h 2340000"/>
              <a:gd name="connsiteX2" fmla="*/ 1873872 w 2340983"/>
              <a:gd name="connsiteY2" fmla="*/ 2105277 h 2340000"/>
              <a:gd name="connsiteX3" fmla="*/ 505324 w 2340983"/>
              <a:gd name="connsiteY3" fmla="*/ 2132235 h 2340000"/>
              <a:gd name="connsiteX4" fmla="*/ 47781 w 2340983"/>
              <a:gd name="connsiteY4" fmla="*/ 842155 h 2340000"/>
              <a:gd name="connsiteX5" fmla="*/ 147926 w 2340983"/>
              <a:gd name="connsiteY5" fmla="*/ 791999 h 2340000"/>
              <a:gd name="connsiteX6" fmla="*/ 188351 w 2340983"/>
              <a:gd name="connsiteY6" fmla="*/ 883188 h 2340000"/>
              <a:gd name="connsiteX7" fmla="*/ 588628 w 2340983"/>
              <a:gd name="connsiteY7" fmla="*/ 2011802 h 2340000"/>
              <a:gd name="connsiteX8" fmla="*/ 1785889 w 2340983"/>
              <a:gd name="connsiteY8" fmla="*/ 1988218 h 2340000"/>
              <a:gd name="connsiteX9" fmla="*/ 2141409 w 2340983"/>
              <a:gd name="connsiteY9" fmla="*/ 844716 h 2340000"/>
              <a:gd name="connsiteX10" fmla="*/ 1168578 w 2340983"/>
              <a:gd name="connsiteY10" fmla="*/ 146440 h 2340000"/>
              <a:gd name="connsiteX11" fmla="*/ 1168245 w 2340983"/>
              <a:gd name="connsiteY11" fmla="*/ 3 h 2340000"/>
              <a:gd name="connsiteX0" fmla="*/ 1168245 w 2340983"/>
              <a:gd name="connsiteY0" fmla="*/ 3 h 2340000"/>
              <a:gd name="connsiteX1" fmla="*/ 2280255 w 2340983"/>
              <a:gd name="connsiteY1" fmla="*/ 798179 h 2340000"/>
              <a:gd name="connsiteX2" fmla="*/ 1873872 w 2340983"/>
              <a:gd name="connsiteY2" fmla="*/ 2105277 h 2340000"/>
              <a:gd name="connsiteX3" fmla="*/ 505324 w 2340983"/>
              <a:gd name="connsiteY3" fmla="*/ 2132235 h 2340000"/>
              <a:gd name="connsiteX4" fmla="*/ 47781 w 2340983"/>
              <a:gd name="connsiteY4" fmla="*/ 842155 h 2340000"/>
              <a:gd name="connsiteX5" fmla="*/ 145545 w 2340983"/>
              <a:gd name="connsiteY5" fmla="*/ 782474 h 2340000"/>
              <a:gd name="connsiteX6" fmla="*/ 188351 w 2340983"/>
              <a:gd name="connsiteY6" fmla="*/ 883188 h 2340000"/>
              <a:gd name="connsiteX7" fmla="*/ 588628 w 2340983"/>
              <a:gd name="connsiteY7" fmla="*/ 2011802 h 2340000"/>
              <a:gd name="connsiteX8" fmla="*/ 1785889 w 2340983"/>
              <a:gd name="connsiteY8" fmla="*/ 1988218 h 2340000"/>
              <a:gd name="connsiteX9" fmla="*/ 2141409 w 2340983"/>
              <a:gd name="connsiteY9" fmla="*/ 844716 h 2340000"/>
              <a:gd name="connsiteX10" fmla="*/ 1168578 w 2340983"/>
              <a:gd name="connsiteY10" fmla="*/ 146440 h 2340000"/>
              <a:gd name="connsiteX11" fmla="*/ 1168245 w 2340983"/>
              <a:gd name="connsiteY11" fmla="*/ 3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0983" h="2340000">
                <a:moveTo>
                  <a:pt x="1168245" y="3"/>
                </a:moveTo>
                <a:cubicBezTo>
                  <a:pt x="1672116" y="-1144"/>
                  <a:pt x="2120127" y="320428"/>
                  <a:pt x="2280255" y="798179"/>
                </a:cubicBezTo>
                <a:cubicBezTo>
                  <a:pt x="2440383" y="1275930"/>
                  <a:pt x="2276658" y="1802539"/>
                  <a:pt x="1873872" y="2105277"/>
                </a:cubicBezTo>
                <a:cubicBezTo>
                  <a:pt x="1471086" y="2408015"/>
                  <a:pt x="919720" y="2418876"/>
                  <a:pt x="505324" y="2132235"/>
                </a:cubicBezTo>
                <a:cubicBezTo>
                  <a:pt x="90928" y="1845594"/>
                  <a:pt x="-95456" y="1319528"/>
                  <a:pt x="47781" y="842155"/>
                </a:cubicBezTo>
                <a:lnTo>
                  <a:pt x="145545" y="782474"/>
                </a:lnTo>
                <a:lnTo>
                  <a:pt x="188351" y="883188"/>
                </a:lnTo>
                <a:cubicBezTo>
                  <a:pt x="64833" y="1306336"/>
                  <a:pt x="226098" y="1761037"/>
                  <a:pt x="588628" y="2011802"/>
                </a:cubicBezTo>
                <a:cubicBezTo>
                  <a:pt x="951158" y="2262567"/>
                  <a:pt x="1433516" y="2253065"/>
                  <a:pt x="1785889" y="1988218"/>
                </a:cubicBezTo>
                <a:cubicBezTo>
                  <a:pt x="2138263" y="1723371"/>
                  <a:pt x="2281496" y="1262672"/>
                  <a:pt x="2141409" y="844716"/>
                </a:cubicBezTo>
                <a:cubicBezTo>
                  <a:pt x="2001322" y="426760"/>
                  <a:pt x="1609384" y="145436"/>
                  <a:pt x="1168578" y="146440"/>
                </a:cubicBezTo>
                <a:lnTo>
                  <a:pt x="1168245" y="3"/>
                </a:lnTo>
                <a:close/>
              </a:path>
            </a:pathLst>
          </a:custGeom>
          <a:gradFill>
            <a:gsLst>
              <a:gs pos="0">
                <a:srgbClr val="D66200"/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3437" tIns="41719" rIns="83437" bIns="41719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Арка 127"/>
          <p:cNvSpPr/>
          <p:nvPr/>
        </p:nvSpPr>
        <p:spPr>
          <a:xfrm>
            <a:off x="3708400" y="3165475"/>
            <a:ext cx="1724025" cy="1851025"/>
          </a:xfrm>
          <a:custGeom>
            <a:avLst/>
            <a:gdLst>
              <a:gd name="connsiteX0" fmla="*/ 969787 w 1944000"/>
              <a:gd name="connsiteY0" fmla="*/ 3 h 1944000"/>
              <a:gd name="connsiteX1" fmla="*/ 1930592 w 1944000"/>
              <a:gd name="connsiteY1" fmla="*/ 811110 h 1944000"/>
              <a:gd name="connsiteX2" fmla="*/ 1287251 w 1944000"/>
              <a:gd name="connsiteY2" fmla="*/ 1891458 h 1944000"/>
              <a:gd name="connsiteX3" fmla="*/ 116357 w 1944000"/>
              <a:gd name="connsiteY3" fmla="*/ 1433149 h 1944000"/>
              <a:gd name="connsiteX4" fmla="*/ 377332 w 1944000"/>
              <a:gd name="connsiteY4" fmla="*/ 203136 h 1944000"/>
              <a:gd name="connsiteX5" fmla="*/ 466211 w 1944000"/>
              <a:gd name="connsiteY5" fmla="*/ 318050 h 1944000"/>
              <a:gd name="connsiteX6" fmla="*/ 244241 w 1944000"/>
              <a:gd name="connsiteY6" fmla="*/ 1364225 h 1944000"/>
              <a:gd name="connsiteX7" fmla="*/ 1240133 w 1944000"/>
              <a:gd name="connsiteY7" fmla="*/ 1754035 h 1944000"/>
              <a:gd name="connsiteX8" fmla="*/ 1787321 w 1944000"/>
              <a:gd name="connsiteY8" fmla="*/ 835156 h 1944000"/>
              <a:gd name="connsiteX9" fmla="*/ 970118 w 1944000"/>
              <a:gd name="connsiteY9" fmla="*/ 145277 h 1944000"/>
              <a:gd name="connsiteX10" fmla="*/ 969787 w 1944000"/>
              <a:gd name="connsiteY10" fmla="*/ 3 h 1944000"/>
              <a:gd name="connsiteX0" fmla="*/ 917988 w 1892292"/>
              <a:gd name="connsiteY0" fmla="*/ 3 h 1944135"/>
              <a:gd name="connsiteX1" fmla="*/ 1878793 w 1892292"/>
              <a:gd name="connsiteY1" fmla="*/ 811110 h 1944135"/>
              <a:gd name="connsiteX2" fmla="*/ 1235452 w 1892292"/>
              <a:gd name="connsiteY2" fmla="*/ 1891458 h 1944135"/>
              <a:gd name="connsiteX3" fmla="*/ 64558 w 1892292"/>
              <a:gd name="connsiteY3" fmla="*/ 1433149 h 1944135"/>
              <a:gd name="connsiteX4" fmla="*/ 325533 w 1892292"/>
              <a:gd name="connsiteY4" fmla="*/ 203136 h 1944135"/>
              <a:gd name="connsiteX5" fmla="*/ 379545 w 1892292"/>
              <a:gd name="connsiteY5" fmla="*/ 274099 h 1944135"/>
              <a:gd name="connsiteX6" fmla="*/ 414412 w 1892292"/>
              <a:gd name="connsiteY6" fmla="*/ 318050 h 1944135"/>
              <a:gd name="connsiteX7" fmla="*/ 192442 w 1892292"/>
              <a:gd name="connsiteY7" fmla="*/ 1364225 h 1944135"/>
              <a:gd name="connsiteX8" fmla="*/ 1188334 w 1892292"/>
              <a:gd name="connsiteY8" fmla="*/ 1754035 h 1944135"/>
              <a:gd name="connsiteX9" fmla="*/ 1735522 w 1892292"/>
              <a:gd name="connsiteY9" fmla="*/ 835156 h 1944135"/>
              <a:gd name="connsiteX10" fmla="*/ 918319 w 1892292"/>
              <a:gd name="connsiteY10" fmla="*/ 145277 h 1944135"/>
              <a:gd name="connsiteX11" fmla="*/ 917988 w 1892292"/>
              <a:gd name="connsiteY11" fmla="*/ 3 h 1944135"/>
              <a:gd name="connsiteX0" fmla="*/ 917988 w 1892292"/>
              <a:gd name="connsiteY0" fmla="*/ 3 h 1944135"/>
              <a:gd name="connsiteX1" fmla="*/ 1878793 w 1892292"/>
              <a:gd name="connsiteY1" fmla="*/ 811110 h 1944135"/>
              <a:gd name="connsiteX2" fmla="*/ 1235452 w 1892292"/>
              <a:gd name="connsiteY2" fmla="*/ 1891458 h 1944135"/>
              <a:gd name="connsiteX3" fmla="*/ 64558 w 1892292"/>
              <a:gd name="connsiteY3" fmla="*/ 1433149 h 1944135"/>
              <a:gd name="connsiteX4" fmla="*/ 325533 w 1892292"/>
              <a:gd name="connsiteY4" fmla="*/ 203136 h 1944135"/>
              <a:gd name="connsiteX5" fmla="*/ 446220 w 1892292"/>
              <a:gd name="connsiteY5" fmla="*/ 197899 h 1944135"/>
              <a:gd name="connsiteX6" fmla="*/ 414412 w 1892292"/>
              <a:gd name="connsiteY6" fmla="*/ 318050 h 1944135"/>
              <a:gd name="connsiteX7" fmla="*/ 192442 w 1892292"/>
              <a:gd name="connsiteY7" fmla="*/ 1364225 h 1944135"/>
              <a:gd name="connsiteX8" fmla="*/ 1188334 w 1892292"/>
              <a:gd name="connsiteY8" fmla="*/ 1754035 h 1944135"/>
              <a:gd name="connsiteX9" fmla="*/ 1735522 w 1892292"/>
              <a:gd name="connsiteY9" fmla="*/ 835156 h 1944135"/>
              <a:gd name="connsiteX10" fmla="*/ 918319 w 1892292"/>
              <a:gd name="connsiteY10" fmla="*/ 145277 h 1944135"/>
              <a:gd name="connsiteX11" fmla="*/ 917988 w 1892292"/>
              <a:gd name="connsiteY11" fmla="*/ 3 h 1944135"/>
              <a:gd name="connsiteX0" fmla="*/ 973730 w 1948034"/>
              <a:gd name="connsiteY0" fmla="*/ 3 h 1944135"/>
              <a:gd name="connsiteX1" fmla="*/ 1934535 w 1948034"/>
              <a:gd name="connsiteY1" fmla="*/ 811110 h 1944135"/>
              <a:gd name="connsiteX2" fmla="*/ 1291194 w 1948034"/>
              <a:gd name="connsiteY2" fmla="*/ 1891458 h 1944135"/>
              <a:gd name="connsiteX3" fmla="*/ 120300 w 1948034"/>
              <a:gd name="connsiteY3" fmla="*/ 1433149 h 1944135"/>
              <a:gd name="connsiteX4" fmla="*/ 381275 w 1948034"/>
              <a:gd name="connsiteY4" fmla="*/ 203136 h 1944135"/>
              <a:gd name="connsiteX5" fmla="*/ 501962 w 1948034"/>
              <a:gd name="connsiteY5" fmla="*/ 197899 h 1944135"/>
              <a:gd name="connsiteX6" fmla="*/ 470154 w 1948034"/>
              <a:gd name="connsiteY6" fmla="*/ 318050 h 1944135"/>
              <a:gd name="connsiteX7" fmla="*/ 248184 w 1948034"/>
              <a:gd name="connsiteY7" fmla="*/ 1364225 h 1944135"/>
              <a:gd name="connsiteX8" fmla="*/ 1244076 w 1948034"/>
              <a:gd name="connsiteY8" fmla="*/ 1754035 h 1944135"/>
              <a:gd name="connsiteX9" fmla="*/ 1791264 w 1948034"/>
              <a:gd name="connsiteY9" fmla="*/ 835156 h 1944135"/>
              <a:gd name="connsiteX10" fmla="*/ 974061 w 1948034"/>
              <a:gd name="connsiteY10" fmla="*/ 145277 h 1944135"/>
              <a:gd name="connsiteX11" fmla="*/ 973730 w 1948034"/>
              <a:gd name="connsiteY11" fmla="*/ 3 h 194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8034" h="1944135">
                <a:moveTo>
                  <a:pt x="973730" y="3"/>
                </a:moveTo>
                <a:cubicBezTo>
                  <a:pt x="1449297" y="-1080"/>
                  <a:pt x="1855816" y="342101"/>
                  <a:pt x="1934535" y="811110"/>
                </a:cubicBezTo>
                <a:cubicBezTo>
                  <a:pt x="2013254" y="1280118"/>
                  <a:pt x="1741055" y="1737216"/>
                  <a:pt x="1291194" y="1891458"/>
                </a:cubicBezTo>
                <a:cubicBezTo>
                  <a:pt x="841333" y="2045700"/>
                  <a:pt x="345925" y="1851788"/>
                  <a:pt x="120300" y="1433149"/>
                </a:cubicBezTo>
                <a:cubicBezTo>
                  <a:pt x="-105325" y="1014510"/>
                  <a:pt x="-10948" y="504261"/>
                  <a:pt x="381275" y="203136"/>
                </a:cubicBezTo>
                <a:lnTo>
                  <a:pt x="501962" y="197899"/>
                </a:lnTo>
                <a:lnTo>
                  <a:pt x="470154" y="318050"/>
                </a:lnTo>
                <a:cubicBezTo>
                  <a:pt x="150197" y="565517"/>
                  <a:pt x="56281" y="1008156"/>
                  <a:pt x="248184" y="1364225"/>
                </a:cubicBezTo>
                <a:cubicBezTo>
                  <a:pt x="440087" y="1720295"/>
                  <a:pt x="861451" y="1885224"/>
                  <a:pt x="1244076" y="1754035"/>
                </a:cubicBezTo>
                <a:cubicBezTo>
                  <a:pt x="1626701" y="1622846"/>
                  <a:pt x="1858217" y="1234066"/>
                  <a:pt x="1791264" y="835156"/>
                </a:cubicBezTo>
                <a:cubicBezTo>
                  <a:pt x="1724311" y="436245"/>
                  <a:pt x="1378550" y="144356"/>
                  <a:pt x="974061" y="145277"/>
                </a:cubicBezTo>
                <a:cubicBezTo>
                  <a:pt x="973951" y="96852"/>
                  <a:pt x="973840" y="48428"/>
                  <a:pt x="973730" y="3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437" tIns="41719" rIns="83437" bIns="41719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441269">
            <a:off x="3399410" y="2678653"/>
            <a:ext cx="2389307" cy="2571429"/>
          </a:xfrm>
          <a:prstGeom prst="rect">
            <a:avLst/>
          </a:prstGeom>
          <a:noFill/>
        </p:spPr>
        <p:txBody>
          <a:bodyPr spcFirstLastPara="1" lIns="0" tIns="0" rIns="0" bIns="0">
            <a:prstTxWarp prst="textArchUp">
              <a:avLst>
                <a:gd name="adj" fmla="val 13909091"/>
              </a:avLst>
            </a:prstTxWarp>
            <a:spAutoFit/>
          </a:bodyPr>
          <a:lstStyle/>
          <a:p>
            <a:pPr eaLnBrk="1" hangingPunct="1">
              <a:defRPr/>
            </a:pPr>
            <a:r>
              <a:rPr lang="ru-RU" sz="1300" b="1" dirty="0">
                <a:ln w="1905"/>
                <a:solidFill>
                  <a:srgbClr val="606060"/>
                </a:solidFill>
                <a:effectLst>
                  <a:innerShdw blurRad="6350" dist="6350" dir="13500000">
                    <a:schemeClr val="bg1">
                      <a:lumMod val="50000"/>
                    </a:scheme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лёгкая</a:t>
            </a:r>
          </a:p>
        </p:txBody>
      </p:sp>
      <p:sp>
        <p:nvSpPr>
          <p:cNvPr id="76" name="TextBox 75"/>
          <p:cNvSpPr txBox="1"/>
          <p:nvPr/>
        </p:nvSpPr>
        <p:spPr>
          <a:xfrm rot="2441269">
            <a:off x="3630964" y="3045656"/>
            <a:ext cx="1879588" cy="2022857"/>
          </a:xfrm>
          <a:prstGeom prst="rect">
            <a:avLst/>
          </a:prstGeom>
          <a:noFill/>
        </p:spPr>
        <p:txBody>
          <a:bodyPr spcFirstLastPara="1" lIns="0" tIns="0" rIns="0" bIns="0">
            <a:prstTxWarp prst="textArchUp">
              <a:avLst>
                <a:gd name="adj" fmla="val 13909091"/>
              </a:avLst>
            </a:prstTxWarp>
            <a:spAutoFit/>
          </a:bodyPr>
          <a:lstStyle/>
          <a:p>
            <a:pPr eaLnBrk="1" hangingPunct="1">
              <a:defRPr/>
            </a:pPr>
            <a:r>
              <a:rPr lang="ru-RU" sz="1300" b="1" dirty="0">
                <a:ln w="1905"/>
                <a:solidFill>
                  <a:srgbClr val="606060"/>
                </a:solidFill>
                <a:effectLst>
                  <a:innerShdw blurRad="6350" dist="6350" dir="13500000">
                    <a:schemeClr val="bg1">
                      <a:lumMod val="50000"/>
                    </a:scheme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умеренная</a:t>
            </a:r>
          </a:p>
        </p:txBody>
      </p:sp>
      <p:sp>
        <p:nvSpPr>
          <p:cNvPr id="77" name="TextBox 76"/>
          <p:cNvSpPr txBox="1"/>
          <p:nvPr/>
        </p:nvSpPr>
        <p:spPr>
          <a:xfrm rot="2441269">
            <a:off x="3768959" y="3238904"/>
            <a:ext cx="1592871" cy="1714286"/>
          </a:xfrm>
          <a:prstGeom prst="rect">
            <a:avLst/>
          </a:prstGeom>
          <a:noFill/>
        </p:spPr>
        <p:txBody>
          <a:bodyPr spcFirstLastPara="1" lIns="0" tIns="0" rIns="0" bIns="0">
            <a:prstTxWarp prst="textArchUp">
              <a:avLst>
                <a:gd name="adj" fmla="val 13909091"/>
              </a:avLst>
            </a:prstTxWarp>
            <a:spAutoFit/>
          </a:bodyPr>
          <a:lstStyle/>
          <a:p>
            <a:pPr eaLnBrk="1" hangingPunct="1">
              <a:defRPr/>
            </a:pPr>
            <a:r>
              <a:rPr lang="ru-RU" sz="1300" b="1" dirty="0">
                <a:ln w="1905"/>
                <a:solidFill>
                  <a:schemeClr val="bg1"/>
                </a:solidFill>
                <a:effectLst>
                  <a:innerShdw blurRad="6350" dist="6350" dir="13500000">
                    <a:schemeClr val="bg1">
                      <a:lumMod val="50000"/>
                    </a:scheme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тяжелая</a:t>
            </a:r>
          </a:p>
        </p:txBody>
      </p:sp>
      <p:sp>
        <p:nvSpPr>
          <p:cNvPr id="8" name="Знак запрета 7"/>
          <p:cNvSpPr/>
          <p:nvPr/>
        </p:nvSpPr>
        <p:spPr>
          <a:xfrm>
            <a:off x="5230813" y="1960563"/>
            <a:ext cx="955675" cy="1028700"/>
          </a:xfrm>
          <a:prstGeom prst="noSmoking">
            <a:avLst>
              <a:gd name="adj" fmla="val 5344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80000">
                <a:schemeClr val="accent1">
                  <a:shade val="93000"/>
                  <a:satMod val="130000"/>
                  <a:alpha val="25000"/>
                </a:schemeClr>
              </a:gs>
              <a:gs pos="100000">
                <a:schemeClr val="accent1">
                  <a:shade val="94000"/>
                  <a:satMod val="135000"/>
                  <a:alpha val="2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437" tIns="41719" rIns="83437" bIns="41719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Знак запрета 78"/>
          <p:cNvSpPr/>
          <p:nvPr/>
        </p:nvSpPr>
        <p:spPr>
          <a:xfrm>
            <a:off x="5853113" y="3005138"/>
            <a:ext cx="955675" cy="1028700"/>
          </a:xfrm>
          <a:prstGeom prst="noSmoking">
            <a:avLst>
              <a:gd name="adj" fmla="val 5344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80000">
                <a:schemeClr val="accent1">
                  <a:shade val="93000"/>
                  <a:satMod val="130000"/>
                  <a:alpha val="25000"/>
                </a:schemeClr>
              </a:gs>
              <a:gs pos="100000">
                <a:schemeClr val="accent1">
                  <a:shade val="94000"/>
                  <a:satMod val="135000"/>
                  <a:alpha val="2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437" tIns="41719" rIns="83437" bIns="41719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Знак запрета 79"/>
          <p:cNvSpPr/>
          <p:nvPr/>
        </p:nvSpPr>
        <p:spPr>
          <a:xfrm>
            <a:off x="5840413" y="4184650"/>
            <a:ext cx="955675" cy="1028700"/>
          </a:xfrm>
          <a:prstGeom prst="noSmoking">
            <a:avLst>
              <a:gd name="adj" fmla="val 5344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80000">
                <a:schemeClr val="accent1">
                  <a:shade val="93000"/>
                  <a:satMod val="130000"/>
                  <a:alpha val="25000"/>
                </a:schemeClr>
              </a:gs>
              <a:gs pos="100000">
                <a:schemeClr val="accent1">
                  <a:shade val="94000"/>
                  <a:satMod val="135000"/>
                  <a:alpha val="2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437" tIns="41719" rIns="83437" bIns="41719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Знак запрета 80"/>
          <p:cNvSpPr/>
          <p:nvPr/>
        </p:nvSpPr>
        <p:spPr>
          <a:xfrm>
            <a:off x="5168900" y="5141913"/>
            <a:ext cx="955675" cy="1028700"/>
          </a:xfrm>
          <a:prstGeom prst="noSmoking">
            <a:avLst>
              <a:gd name="adj" fmla="val 5344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80000">
                <a:schemeClr val="accent1">
                  <a:shade val="93000"/>
                  <a:satMod val="130000"/>
                  <a:alpha val="25000"/>
                </a:schemeClr>
              </a:gs>
              <a:gs pos="100000">
                <a:schemeClr val="accent1">
                  <a:shade val="94000"/>
                  <a:satMod val="135000"/>
                  <a:alpha val="2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437" tIns="41719" rIns="83437" bIns="41719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Знак запрета 81"/>
          <p:cNvSpPr/>
          <p:nvPr/>
        </p:nvSpPr>
        <p:spPr>
          <a:xfrm>
            <a:off x="4073525" y="5453063"/>
            <a:ext cx="955675" cy="1028700"/>
          </a:xfrm>
          <a:prstGeom prst="noSmoking">
            <a:avLst>
              <a:gd name="adj" fmla="val 5344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80000">
                <a:schemeClr val="accent1">
                  <a:shade val="93000"/>
                  <a:satMod val="130000"/>
                  <a:alpha val="25000"/>
                </a:schemeClr>
              </a:gs>
              <a:gs pos="100000">
                <a:schemeClr val="accent1">
                  <a:shade val="94000"/>
                  <a:satMod val="135000"/>
                  <a:alpha val="2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437" tIns="41719" rIns="83437" bIns="41719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Знак запрета 82"/>
          <p:cNvSpPr/>
          <p:nvPr/>
        </p:nvSpPr>
        <p:spPr>
          <a:xfrm>
            <a:off x="2962275" y="5137150"/>
            <a:ext cx="955675" cy="1028700"/>
          </a:xfrm>
          <a:prstGeom prst="noSmoking">
            <a:avLst>
              <a:gd name="adj" fmla="val 5344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80000">
                <a:schemeClr val="accent1">
                  <a:shade val="93000"/>
                  <a:satMod val="130000"/>
                  <a:alpha val="25000"/>
                </a:schemeClr>
              </a:gs>
              <a:gs pos="100000">
                <a:schemeClr val="accent1">
                  <a:shade val="94000"/>
                  <a:satMod val="135000"/>
                  <a:alpha val="2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437" tIns="41719" rIns="83437" bIns="41719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Знак запрета 83"/>
          <p:cNvSpPr/>
          <p:nvPr/>
        </p:nvSpPr>
        <p:spPr>
          <a:xfrm>
            <a:off x="2289175" y="4119563"/>
            <a:ext cx="955675" cy="1028700"/>
          </a:xfrm>
          <a:prstGeom prst="noSmoking">
            <a:avLst>
              <a:gd name="adj" fmla="val 5344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80000">
                <a:schemeClr val="accent1">
                  <a:shade val="93000"/>
                  <a:satMod val="130000"/>
                  <a:alpha val="25000"/>
                </a:schemeClr>
              </a:gs>
              <a:gs pos="100000">
                <a:schemeClr val="accent1">
                  <a:shade val="94000"/>
                  <a:satMod val="135000"/>
                  <a:alpha val="2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437" tIns="41719" rIns="83437" bIns="41719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Знак запрета 84"/>
          <p:cNvSpPr/>
          <p:nvPr/>
        </p:nvSpPr>
        <p:spPr>
          <a:xfrm>
            <a:off x="2284413" y="3030538"/>
            <a:ext cx="955675" cy="1028700"/>
          </a:xfrm>
          <a:prstGeom prst="noSmoking">
            <a:avLst>
              <a:gd name="adj" fmla="val 5344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80000">
                <a:schemeClr val="accent1">
                  <a:shade val="93000"/>
                  <a:satMod val="130000"/>
                  <a:alpha val="25000"/>
                </a:schemeClr>
              </a:gs>
              <a:gs pos="100000">
                <a:schemeClr val="accent1">
                  <a:shade val="94000"/>
                  <a:satMod val="135000"/>
                  <a:alpha val="2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437" tIns="41719" rIns="83437" bIns="41719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Знак запрета 85"/>
          <p:cNvSpPr/>
          <p:nvPr/>
        </p:nvSpPr>
        <p:spPr>
          <a:xfrm>
            <a:off x="2992438" y="2019300"/>
            <a:ext cx="955675" cy="1028700"/>
          </a:xfrm>
          <a:prstGeom prst="noSmoking">
            <a:avLst>
              <a:gd name="adj" fmla="val 5344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80000">
                <a:schemeClr val="accent1">
                  <a:shade val="93000"/>
                  <a:satMod val="130000"/>
                  <a:alpha val="25000"/>
                </a:schemeClr>
              </a:gs>
              <a:gs pos="100000">
                <a:schemeClr val="accent1">
                  <a:shade val="94000"/>
                  <a:satMod val="135000"/>
                  <a:alpha val="2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437" tIns="41719" rIns="83437" bIns="41719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Прямоугольник 55"/>
          <p:cNvSpPr/>
          <p:nvPr/>
        </p:nvSpPr>
        <p:spPr>
          <a:xfrm>
            <a:off x="0" y="3"/>
            <a:ext cx="9144000" cy="1303049"/>
          </a:xfrm>
          <a:prstGeom prst="rect">
            <a:avLst/>
          </a:prstGeom>
          <a:gradFill rotWithShape="1">
            <a:gsLst>
              <a:gs pos="0">
                <a:sysClr val="window" lastClr="FFFFFF"/>
              </a:gs>
              <a:gs pos="35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3437" tIns="41719" rIns="83437" bIns="41719" anchor="ctr"/>
          <a:lstStyle/>
          <a:p>
            <a:pPr algn="ctr" defTabSz="834375" eaLnBrk="1" hangingPunct="1">
              <a:defRPr/>
            </a:pPr>
            <a:r>
              <a:rPr lang="ru-RU" sz="3300" b="1" spc="-183" dirty="0">
                <a:ln w="1905"/>
                <a:gradFill>
                  <a:gsLst>
                    <a:gs pos="59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Динамика</a:t>
            </a:r>
            <a:r>
              <a:rPr lang="ru-RU" sz="3300" b="1" spc="-183" dirty="0">
                <a:ln w="1905"/>
                <a:gradFill>
                  <a:gsLst>
                    <a:gs pos="59000">
                      <a:srgbClr val="0119FF"/>
                    </a:gs>
                    <a:gs pos="100000">
                      <a:srgbClr val="273BF5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300" b="1" spc="-183" dirty="0">
                <a:ln w="1905"/>
                <a:gradFill>
                  <a:gsLst>
                    <a:gs pos="59000">
                      <a:srgbClr val="0119FF"/>
                    </a:gs>
                    <a:gs pos="100000">
                      <a:srgbClr val="273BF5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2600" b="1" spc="4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BFF"/>
                    </a:gs>
                    <a:gs pos="100000">
                      <a:srgbClr val="0091E3"/>
                    </a:gs>
                  </a:gsLst>
                  <a:lin ang="5400000" scaled="1"/>
                  <a:tileRect/>
                </a:gra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когнитивных нарушений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4051300" y="3408363"/>
            <a:ext cx="1104900" cy="1208087"/>
          </a:xfrm>
          <a:prstGeom prst="rect">
            <a:avLst/>
          </a:prstGeom>
          <a:noFill/>
        </p:spPr>
        <p:txBody>
          <a:bodyPr wrap="none" lIns="83437" tIns="41719" rIns="83437" bIns="41719">
            <a:spAutoFit/>
          </a:bodyPr>
          <a:lstStyle/>
          <a:p>
            <a:pPr eaLnBrk="1" hangingPunct="1">
              <a:defRPr/>
            </a:pPr>
            <a:r>
              <a:rPr lang="ru-RU" sz="73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ebdings"/>
              </a:rPr>
              <a:t></a:t>
            </a:r>
            <a:endParaRPr lang="ru-RU" sz="73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78589" y="2355562"/>
            <a:ext cx="917129" cy="361262"/>
          </a:xfrm>
          <a:prstGeom prst="rect">
            <a:avLst/>
          </a:prstGeom>
        </p:spPr>
        <p:txBody>
          <a:bodyPr wrap="none" lIns="83448" tIns="41724" rIns="83448" bIns="41724">
            <a:spAutoFit/>
          </a:bodyPr>
          <a:lstStyle/>
          <a:p>
            <a:pPr eaLnBrk="1" hangingPunct="1">
              <a:defRPr/>
            </a:pPr>
            <a:r>
              <a:rPr lang="ru-RU" b="1" dirty="0">
                <a:ln w="1905"/>
                <a:solidFill>
                  <a:srgbClr val="606060"/>
                </a:solidFill>
                <a:effectLst>
                  <a:innerShdw blurRad="6350" dist="6350" dir="13500000">
                    <a:schemeClr val="bg1">
                      <a:lumMod val="50000"/>
                    </a:scheme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лёгкая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78589" y="2802628"/>
            <a:ext cx="1404633" cy="361262"/>
          </a:xfrm>
          <a:prstGeom prst="rect">
            <a:avLst/>
          </a:prstGeom>
        </p:spPr>
        <p:txBody>
          <a:bodyPr wrap="none" lIns="83448" tIns="41724" rIns="83448" bIns="41724">
            <a:spAutoFit/>
          </a:bodyPr>
          <a:lstStyle/>
          <a:p>
            <a:pPr eaLnBrk="1" hangingPunct="1">
              <a:defRPr/>
            </a:pPr>
            <a:r>
              <a:rPr lang="ru-RU" b="1" dirty="0">
                <a:ln w="1905"/>
                <a:solidFill>
                  <a:srgbClr val="606060"/>
                </a:solidFill>
                <a:effectLst>
                  <a:innerShdw blurRad="6350" dist="6350" dir="13500000">
                    <a:schemeClr val="bg1">
                      <a:lumMod val="50000"/>
                    </a:scheme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умеренная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10088" y="3290056"/>
            <a:ext cx="1114490" cy="361262"/>
          </a:xfrm>
          <a:prstGeom prst="rect">
            <a:avLst/>
          </a:prstGeom>
        </p:spPr>
        <p:txBody>
          <a:bodyPr wrap="none" lIns="83448" tIns="41724" rIns="83448" bIns="41724">
            <a:spAutoFit/>
          </a:bodyPr>
          <a:lstStyle/>
          <a:p>
            <a:pPr eaLnBrk="1" hangingPunct="1">
              <a:defRPr/>
            </a:pPr>
            <a:r>
              <a:rPr lang="ru-RU" b="1" dirty="0">
                <a:ln w="1905"/>
                <a:solidFill>
                  <a:schemeClr val="bg1"/>
                </a:solidFill>
                <a:effectLst>
                  <a:innerShdw blurRad="6350" dist="6350" dir="13500000">
                    <a:schemeClr val="bg1">
                      <a:lumMod val="50000"/>
                    </a:scheme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тяжелая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303588" y="1411288"/>
            <a:ext cx="2516187" cy="342900"/>
          </a:xfrm>
          <a:custGeom>
            <a:avLst/>
            <a:gdLst>
              <a:gd name="connsiteX0" fmla="*/ 0 w 2064297"/>
              <a:gd name="connsiteY0" fmla="*/ 0 h 266400"/>
              <a:gd name="connsiteX1" fmla="*/ 344050 w 2064297"/>
              <a:gd name="connsiteY1" fmla="*/ 0 h 266400"/>
              <a:gd name="connsiteX2" fmla="*/ 344050 w 2064297"/>
              <a:gd name="connsiteY2" fmla="*/ 0 h 266400"/>
              <a:gd name="connsiteX3" fmla="*/ 860124 w 2064297"/>
              <a:gd name="connsiteY3" fmla="*/ 0 h 266400"/>
              <a:gd name="connsiteX4" fmla="*/ 2064297 w 2064297"/>
              <a:gd name="connsiteY4" fmla="*/ 0 h 266400"/>
              <a:gd name="connsiteX5" fmla="*/ 2064297 w 2064297"/>
              <a:gd name="connsiteY5" fmla="*/ 155400 h 266400"/>
              <a:gd name="connsiteX6" fmla="*/ 2064297 w 2064297"/>
              <a:gd name="connsiteY6" fmla="*/ 155400 h 266400"/>
              <a:gd name="connsiteX7" fmla="*/ 2064297 w 2064297"/>
              <a:gd name="connsiteY7" fmla="*/ 222000 h 266400"/>
              <a:gd name="connsiteX8" fmla="*/ 2064297 w 2064297"/>
              <a:gd name="connsiteY8" fmla="*/ 266400 h 266400"/>
              <a:gd name="connsiteX9" fmla="*/ 860124 w 2064297"/>
              <a:gd name="connsiteY9" fmla="*/ 266400 h 266400"/>
              <a:gd name="connsiteX10" fmla="*/ 1021187 w 2064297"/>
              <a:gd name="connsiteY10" fmla="*/ 426373 h 266400"/>
              <a:gd name="connsiteX11" fmla="*/ 344050 w 2064297"/>
              <a:gd name="connsiteY11" fmla="*/ 266400 h 266400"/>
              <a:gd name="connsiteX12" fmla="*/ 0 w 2064297"/>
              <a:gd name="connsiteY12" fmla="*/ 266400 h 266400"/>
              <a:gd name="connsiteX13" fmla="*/ 0 w 2064297"/>
              <a:gd name="connsiteY13" fmla="*/ 222000 h 266400"/>
              <a:gd name="connsiteX14" fmla="*/ 0 w 2064297"/>
              <a:gd name="connsiteY14" fmla="*/ 155400 h 266400"/>
              <a:gd name="connsiteX15" fmla="*/ 0 w 2064297"/>
              <a:gd name="connsiteY15" fmla="*/ 155400 h 266400"/>
              <a:gd name="connsiteX16" fmla="*/ 0 w 2064297"/>
              <a:gd name="connsiteY16" fmla="*/ 0 h 266400"/>
              <a:gd name="connsiteX0" fmla="*/ 0 w 2064297"/>
              <a:gd name="connsiteY0" fmla="*/ 0 h 426373"/>
              <a:gd name="connsiteX1" fmla="*/ 344050 w 2064297"/>
              <a:gd name="connsiteY1" fmla="*/ 0 h 426373"/>
              <a:gd name="connsiteX2" fmla="*/ 344050 w 2064297"/>
              <a:gd name="connsiteY2" fmla="*/ 0 h 426373"/>
              <a:gd name="connsiteX3" fmla="*/ 860124 w 2064297"/>
              <a:gd name="connsiteY3" fmla="*/ 0 h 426373"/>
              <a:gd name="connsiteX4" fmla="*/ 2064297 w 2064297"/>
              <a:gd name="connsiteY4" fmla="*/ 0 h 426373"/>
              <a:gd name="connsiteX5" fmla="*/ 2064297 w 2064297"/>
              <a:gd name="connsiteY5" fmla="*/ 155400 h 426373"/>
              <a:gd name="connsiteX6" fmla="*/ 2064297 w 2064297"/>
              <a:gd name="connsiteY6" fmla="*/ 155400 h 426373"/>
              <a:gd name="connsiteX7" fmla="*/ 2064297 w 2064297"/>
              <a:gd name="connsiteY7" fmla="*/ 222000 h 426373"/>
              <a:gd name="connsiteX8" fmla="*/ 2064297 w 2064297"/>
              <a:gd name="connsiteY8" fmla="*/ 266400 h 426373"/>
              <a:gd name="connsiteX9" fmla="*/ 1360186 w 2064297"/>
              <a:gd name="connsiteY9" fmla="*/ 266400 h 426373"/>
              <a:gd name="connsiteX10" fmla="*/ 1021187 w 2064297"/>
              <a:gd name="connsiteY10" fmla="*/ 426373 h 426373"/>
              <a:gd name="connsiteX11" fmla="*/ 344050 w 2064297"/>
              <a:gd name="connsiteY11" fmla="*/ 266400 h 426373"/>
              <a:gd name="connsiteX12" fmla="*/ 0 w 2064297"/>
              <a:gd name="connsiteY12" fmla="*/ 266400 h 426373"/>
              <a:gd name="connsiteX13" fmla="*/ 0 w 2064297"/>
              <a:gd name="connsiteY13" fmla="*/ 222000 h 426373"/>
              <a:gd name="connsiteX14" fmla="*/ 0 w 2064297"/>
              <a:gd name="connsiteY14" fmla="*/ 155400 h 426373"/>
              <a:gd name="connsiteX15" fmla="*/ 0 w 2064297"/>
              <a:gd name="connsiteY15" fmla="*/ 155400 h 426373"/>
              <a:gd name="connsiteX16" fmla="*/ 0 w 2064297"/>
              <a:gd name="connsiteY16" fmla="*/ 0 h 426373"/>
              <a:gd name="connsiteX0" fmla="*/ 0 w 2064297"/>
              <a:gd name="connsiteY0" fmla="*/ 0 h 426373"/>
              <a:gd name="connsiteX1" fmla="*/ 344050 w 2064297"/>
              <a:gd name="connsiteY1" fmla="*/ 0 h 426373"/>
              <a:gd name="connsiteX2" fmla="*/ 344050 w 2064297"/>
              <a:gd name="connsiteY2" fmla="*/ 0 h 426373"/>
              <a:gd name="connsiteX3" fmla="*/ 860124 w 2064297"/>
              <a:gd name="connsiteY3" fmla="*/ 0 h 426373"/>
              <a:gd name="connsiteX4" fmla="*/ 2064297 w 2064297"/>
              <a:gd name="connsiteY4" fmla="*/ 0 h 426373"/>
              <a:gd name="connsiteX5" fmla="*/ 2064297 w 2064297"/>
              <a:gd name="connsiteY5" fmla="*/ 155400 h 426373"/>
              <a:gd name="connsiteX6" fmla="*/ 2064297 w 2064297"/>
              <a:gd name="connsiteY6" fmla="*/ 155400 h 426373"/>
              <a:gd name="connsiteX7" fmla="*/ 2064297 w 2064297"/>
              <a:gd name="connsiteY7" fmla="*/ 222000 h 426373"/>
              <a:gd name="connsiteX8" fmla="*/ 2064297 w 2064297"/>
              <a:gd name="connsiteY8" fmla="*/ 266400 h 426373"/>
              <a:gd name="connsiteX9" fmla="*/ 1360186 w 2064297"/>
              <a:gd name="connsiteY9" fmla="*/ 266400 h 426373"/>
              <a:gd name="connsiteX10" fmla="*/ 1021187 w 2064297"/>
              <a:gd name="connsiteY10" fmla="*/ 426373 h 426373"/>
              <a:gd name="connsiteX11" fmla="*/ 677425 w 2064297"/>
              <a:gd name="connsiteY11" fmla="*/ 280688 h 426373"/>
              <a:gd name="connsiteX12" fmla="*/ 0 w 2064297"/>
              <a:gd name="connsiteY12" fmla="*/ 266400 h 426373"/>
              <a:gd name="connsiteX13" fmla="*/ 0 w 2064297"/>
              <a:gd name="connsiteY13" fmla="*/ 222000 h 426373"/>
              <a:gd name="connsiteX14" fmla="*/ 0 w 2064297"/>
              <a:gd name="connsiteY14" fmla="*/ 155400 h 426373"/>
              <a:gd name="connsiteX15" fmla="*/ 0 w 2064297"/>
              <a:gd name="connsiteY15" fmla="*/ 155400 h 426373"/>
              <a:gd name="connsiteX16" fmla="*/ 0 w 2064297"/>
              <a:gd name="connsiteY16" fmla="*/ 0 h 426373"/>
              <a:gd name="connsiteX0" fmla="*/ 0 w 2064297"/>
              <a:gd name="connsiteY0" fmla="*/ 0 h 426373"/>
              <a:gd name="connsiteX1" fmla="*/ 344050 w 2064297"/>
              <a:gd name="connsiteY1" fmla="*/ 0 h 426373"/>
              <a:gd name="connsiteX2" fmla="*/ 344050 w 2064297"/>
              <a:gd name="connsiteY2" fmla="*/ 0 h 426373"/>
              <a:gd name="connsiteX3" fmla="*/ 860124 w 2064297"/>
              <a:gd name="connsiteY3" fmla="*/ 0 h 426373"/>
              <a:gd name="connsiteX4" fmla="*/ 2064297 w 2064297"/>
              <a:gd name="connsiteY4" fmla="*/ 0 h 426373"/>
              <a:gd name="connsiteX5" fmla="*/ 2064297 w 2064297"/>
              <a:gd name="connsiteY5" fmla="*/ 155400 h 426373"/>
              <a:gd name="connsiteX6" fmla="*/ 2064297 w 2064297"/>
              <a:gd name="connsiteY6" fmla="*/ 155400 h 426373"/>
              <a:gd name="connsiteX7" fmla="*/ 2064297 w 2064297"/>
              <a:gd name="connsiteY7" fmla="*/ 222000 h 426373"/>
              <a:gd name="connsiteX8" fmla="*/ 2064297 w 2064297"/>
              <a:gd name="connsiteY8" fmla="*/ 266400 h 426373"/>
              <a:gd name="connsiteX9" fmla="*/ 1217311 w 2064297"/>
              <a:gd name="connsiteY9" fmla="*/ 266400 h 426373"/>
              <a:gd name="connsiteX10" fmla="*/ 1021187 w 2064297"/>
              <a:gd name="connsiteY10" fmla="*/ 426373 h 426373"/>
              <a:gd name="connsiteX11" fmla="*/ 677425 w 2064297"/>
              <a:gd name="connsiteY11" fmla="*/ 280688 h 426373"/>
              <a:gd name="connsiteX12" fmla="*/ 0 w 2064297"/>
              <a:gd name="connsiteY12" fmla="*/ 266400 h 426373"/>
              <a:gd name="connsiteX13" fmla="*/ 0 w 2064297"/>
              <a:gd name="connsiteY13" fmla="*/ 222000 h 426373"/>
              <a:gd name="connsiteX14" fmla="*/ 0 w 2064297"/>
              <a:gd name="connsiteY14" fmla="*/ 155400 h 426373"/>
              <a:gd name="connsiteX15" fmla="*/ 0 w 2064297"/>
              <a:gd name="connsiteY15" fmla="*/ 155400 h 426373"/>
              <a:gd name="connsiteX16" fmla="*/ 0 w 2064297"/>
              <a:gd name="connsiteY16" fmla="*/ 0 h 426373"/>
              <a:gd name="connsiteX0" fmla="*/ 0 w 2064297"/>
              <a:gd name="connsiteY0" fmla="*/ 0 h 426373"/>
              <a:gd name="connsiteX1" fmla="*/ 344050 w 2064297"/>
              <a:gd name="connsiteY1" fmla="*/ 0 h 426373"/>
              <a:gd name="connsiteX2" fmla="*/ 344050 w 2064297"/>
              <a:gd name="connsiteY2" fmla="*/ 0 h 426373"/>
              <a:gd name="connsiteX3" fmla="*/ 860124 w 2064297"/>
              <a:gd name="connsiteY3" fmla="*/ 0 h 426373"/>
              <a:gd name="connsiteX4" fmla="*/ 2064297 w 2064297"/>
              <a:gd name="connsiteY4" fmla="*/ 0 h 426373"/>
              <a:gd name="connsiteX5" fmla="*/ 2064297 w 2064297"/>
              <a:gd name="connsiteY5" fmla="*/ 155400 h 426373"/>
              <a:gd name="connsiteX6" fmla="*/ 2064297 w 2064297"/>
              <a:gd name="connsiteY6" fmla="*/ 155400 h 426373"/>
              <a:gd name="connsiteX7" fmla="*/ 2064297 w 2064297"/>
              <a:gd name="connsiteY7" fmla="*/ 222000 h 426373"/>
              <a:gd name="connsiteX8" fmla="*/ 2064297 w 2064297"/>
              <a:gd name="connsiteY8" fmla="*/ 266400 h 426373"/>
              <a:gd name="connsiteX9" fmla="*/ 1217311 w 2064297"/>
              <a:gd name="connsiteY9" fmla="*/ 266400 h 426373"/>
              <a:gd name="connsiteX10" fmla="*/ 1021187 w 2064297"/>
              <a:gd name="connsiteY10" fmla="*/ 426373 h 426373"/>
              <a:gd name="connsiteX11" fmla="*/ 834587 w 2064297"/>
              <a:gd name="connsiteY11" fmla="*/ 285451 h 426373"/>
              <a:gd name="connsiteX12" fmla="*/ 0 w 2064297"/>
              <a:gd name="connsiteY12" fmla="*/ 266400 h 426373"/>
              <a:gd name="connsiteX13" fmla="*/ 0 w 2064297"/>
              <a:gd name="connsiteY13" fmla="*/ 222000 h 426373"/>
              <a:gd name="connsiteX14" fmla="*/ 0 w 2064297"/>
              <a:gd name="connsiteY14" fmla="*/ 155400 h 426373"/>
              <a:gd name="connsiteX15" fmla="*/ 0 w 2064297"/>
              <a:gd name="connsiteY15" fmla="*/ 155400 h 426373"/>
              <a:gd name="connsiteX16" fmla="*/ 0 w 2064297"/>
              <a:gd name="connsiteY16" fmla="*/ 0 h 426373"/>
              <a:gd name="connsiteX0" fmla="*/ 0 w 2064297"/>
              <a:gd name="connsiteY0" fmla="*/ 0 h 426373"/>
              <a:gd name="connsiteX1" fmla="*/ 344050 w 2064297"/>
              <a:gd name="connsiteY1" fmla="*/ 0 h 426373"/>
              <a:gd name="connsiteX2" fmla="*/ 344050 w 2064297"/>
              <a:gd name="connsiteY2" fmla="*/ 0 h 426373"/>
              <a:gd name="connsiteX3" fmla="*/ 860124 w 2064297"/>
              <a:gd name="connsiteY3" fmla="*/ 0 h 426373"/>
              <a:gd name="connsiteX4" fmla="*/ 2064297 w 2064297"/>
              <a:gd name="connsiteY4" fmla="*/ 0 h 426373"/>
              <a:gd name="connsiteX5" fmla="*/ 2064297 w 2064297"/>
              <a:gd name="connsiteY5" fmla="*/ 155400 h 426373"/>
              <a:gd name="connsiteX6" fmla="*/ 2064297 w 2064297"/>
              <a:gd name="connsiteY6" fmla="*/ 155400 h 426373"/>
              <a:gd name="connsiteX7" fmla="*/ 2064297 w 2064297"/>
              <a:gd name="connsiteY7" fmla="*/ 222000 h 426373"/>
              <a:gd name="connsiteX8" fmla="*/ 2064297 w 2064297"/>
              <a:gd name="connsiteY8" fmla="*/ 266400 h 426373"/>
              <a:gd name="connsiteX9" fmla="*/ 1217311 w 2064297"/>
              <a:gd name="connsiteY9" fmla="*/ 266400 h 426373"/>
              <a:gd name="connsiteX10" fmla="*/ 1021187 w 2064297"/>
              <a:gd name="connsiteY10" fmla="*/ 426373 h 426373"/>
              <a:gd name="connsiteX11" fmla="*/ 834587 w 2064297"/>
              <a:gd name="connsiteY11" fmla="*/ 271163 h 426373"/>
              <a:gd name="connsiteX12" fmla="*/ 0 w 2064297"/>
              <a:gd name="connsiteY12" fmla="*/ 266400 h 426373"/>
              <a:gd name="connsiteX13" fmla="*/ 0 w 2064297"/>
              <a:gd name="connsiteY13" fmla="*/ 222000 h 426373"/>
              <a:gd name="connsiteX14" fmla="*/ 0 w 2064297"/>
              <a:gd name="connsiteY14" fmla="*/ 155400 h 426373"/>
              <a:gd name="connsiteX15" fmla="*/ 0 w 2064297"/>
              <a:gd name="connsiteY15" fmla="*/ 155400 h 426373"/>
              <a:gd name="connsiteX16" fmla="*/ 0 w 2064297"/>
              <a:gd name="connsiteY16" fmla="*/ 0 h 426373"/>
              <a:gd name="connsiteX0" fmla="*/ 0 w 2064297"/>
              <a:gd name="connsiteY0" fmla="*/ 0 h 426373"/>
              <a:gd name="connsiteX1" fmla="*/ 344050 w 2064297"/>
              <a:gd name="connsiteY1" fmla="*/ 0 h 426373"/>
              <a:gd name="connsiteX2" fmla="*/ 344050 w 2064297"/>
              <a:gd name="connsiteY2" fmla="*/ 0 h 426373"/>
              <a:gd name="connsiteX3" fmla="*/ 860124 w 2064297"/>
              <a:gd name="connsiteY3" fmla="*/ 0 h 426373"/>
              <a:gd name="connsiteX4" fmla="*/ 2064297 w 2064297"/>
              <a:gd name="connsiteY4" fmla="*/ 0 h 426373"/>
              <a:gd name="connsiteX5" fmla="*/ 2064297 w 2064297"/>
              <a:gd name="connsiteY5" fmla="*/ 155400 h 426373"/>
              <a:gd name="connsiteX6" fmla="*/ 2064297 w 2064297"/>
              <a:gd name="connsiteY6" fmla="*/ 155400 h 426373"/>
              <a:gd name="connsiteX7" fmla="*/ 2064297 w 2064297"/>
              <a:gd name="connsiteY7" fmla="*/ 222000 h 426373"/>
              <a:gd name="connsiteX8" fmla="*/ 2064297 w 2064297"/>
              <a:gd name="connsiteY8" fmla="*/ 266400 h 426373"/>
              <a:gd name="connsiteX9" fmla="*/ 1217311 w 2064297"/>
              <a:gd name="connsiteY9" fmla="*/ 266400 h 426373"/>
              <a:gd name="connsiteX10" fmla="*/ 1021187 w 2064297"/>
              <a:gd name="connsiteY10" fmla="*/ 426373 h 426373"/>
              <a:gd name="connsiteX11" fmla="*/ 844112 w 2064297"/>
              <a:gd name="connsiteY11" fmla="*/ 271163 h 426373"/>
              <a:gd name="connsiteX12" fmla="*/ 0 w 2064297"/>
              <a:gd name="connsiteY12" fmla="*/ 266400 h 426373"/>
              <a:gd name="connsiteX13" fmla="*/ 0 w 2064297"/>
              <a:gd name="connsiteY13" fmla="*/ 222000 h 426373"/>
              <a:gd name="connsiteX14" fmla="*/ 0 w 2064297"/>
              <a:gd name="connsiteY14" fmla="*/ 155400 h 426373"/>
              <a:gd name="connsiteX15" fmla="*/ 0 w 2064297"/>
              <a:gd name="connsiteY15" fmla="*/ 155400 h 426373"/>
              <a:gd name="connsiteX16" fmla="*/ 0 w 2064297"/>
              <a:gd name="connsiteY16" fmla="*/ 0 h 426373"/>
              <a:gd name="connsiteX0" fmla="*/ 0 w 2064297"/>
              <a:gd name="connsiteY0" fmla="*/ 0 h 426373"/>
              <a:gd name="connsiteX1" fmla="*/ 344050 w 2064297"/>
              <a:gd name="connsiteY1" fmla="*/ 0 h 426373"/>
              <a:gd name="connsiteX2" fmla="*/ 344050 w 2064297"/>
              <a:gd name="connsiteY2" fmla="*/ 0 h 426373"/>
              <a:gd name="connsiteX3" fmla="*/ 860124 w 2064297"/>
              <a:gd name="connsiteY3" fmla="*/ 0 h 426373"/>
              <a:gd name="connsiteX4" fmla="*/ 2064297 w 2064297"/>
              <a:gd name="connsiteY4" fmla="*/ 0 h 426373"/>
              <a:gd name="connsiteX5" fmla="*/ 2064297 w 2064297"/>
              <a:gd name="connsiteY5" fmla="*/ 155400 h 426373"/>
              <a:gd name="connsiteX6" fmla="*/ 2064297 w 2064297"/>
              <a:gd name="connsiteY6" fmla="*/ 155400 h 426373"/>
              <a:gd name="connsiteX7" fmla="*/ 2064297 w 2064297"/>
              <a:gd name="connsiteY7" fmla="*/ 222000 h 426373"/>
              <a:gd name="connsiteX8" fmla="*/ 2064297 w 2064297"/>
              <a:gd name="connsiteY8" fmla="*/ 266400 h 426373"/>
              <a:gd name="connsiteX9" fmla="*/ 1217311 w 2064297"/>
              <a:gd name="connsiteY9" fmla="*/ 266400 h 426373"/>
              <a:gd name="connsiteX10" fmla="*/ 1021187 w 2064297"/>
              <a:gd name="connsiteY10" fmla="*/ 426373 h 426373"/>
              <a:gd name="connsiteX11" fmla="*/ 930533 w 2064297"/>
              <a:gd name="connsiteY11" fmla="*/ 271163 h 426373"/>
              <a:gd name="connsiteX12" fmla="*/ 0 w 2064297"/>
              <a:gd name="connsiteY12" fmla="*/ 266400 h 426373"/>
              <a:gd name="connsiteX13" fmla="*/ 0 w 2064297"/>
              <a:gd name="connsiteY13" fmla="*/ 222000 h 426373"/>
              <a:gd name="connsiteX14" fmla="*/ 0 w 2064297"/>
              <a:gd name="connsiteY14" fmla="*/ 155400 h 426373"/>
              <a:gd name="connsiteX15" fmla="*/ 0 w 2064297"/>
              <a:gd name="connsiteY15" fmla="*/ 155400 h 426373"/>
              <a:gd name="connsiteX16" fmla="*/ 0 w 2064297"/>
              <a:gd name="connsiteY16" fmla="*/ 0 h 426373"/>
              <a:gd name="connsiteX0" fmla="*/ 0 w 2064297"/>
              <a:gd name="connsiteY0" fmla="*/ 0 h 359698"/>
              <a:gd name="connsiteX1" fmla="*/ 344050 w 2064297"/>
              <a:gd name="connsiteY1" fmla="*/ 0 h 359698"/>
              <a:gd name="connsiteX2" fmla="*/ 344050 w 2064297"/>
              <a:gd name="connsiteY2" fmla="*/ 0 h 359698"/>
              <a:gd name="connsiteX3" fmla="*/ 860124 w 2064297"/>
              <a:gd name="connsiteY3" fmla="*/ 0 h 359698"/>
              <a:gd name="connsiteX4" fmla="*/ 2064297 w 2064297"/>
              <a:gd name="connsiteY4" fmla="*/ 0 h 359698"/>
              <a:gd name="connsiteX5" fmla="*/ 2064297 w 2064297"/>
              <a:gd name="connsiteY5" fmla="*/ 155400 h 359698"/>
              <a:gd name="connsiteX6" fmla="*/ 2064297 w 2064297"/>
              <a:gd name="connsiteY6" fmla="*/ 155400 h 359698"/>
              <a:gd name="connsiteX7" fmla="*/ 2064297 w 2064297"/>
              <a:gd name="connsiteY7" fmla="*/ 222000 h 359698"/>
              <a:gd name="connsiteX8" fmla="*/ 2064297 w 2064297"/>
              <a:gd name="connsiteY8" fmla="*/ 266400 h 359698"/>
              <a:gd name="connsiteX9" fmla="*/ 1217311 w 2064297"/>
              <a:gd name="connsiteY9" fmla="*/ 266400 h 359698"/>
              <a:gd name="connsiteX10" fmla="*/ 1028100 w 2064297"/>
              <a:gd name="connsiteY10" fmla="*/ 359698 h 359698"/>
              <a:gd name="connsiteX11" fmla="*/ 930533 w 2064297"/>
              <a:gd name="connsiteY11" fmla="*/ 271163 h 359698"/>
              <a:gd name="connsiteX12" fmla="*/ 0 w 2064297"/>
              <a:gd name="connsiteY12" fmla="*/ 266400 h 359698"/>
              <a:gd name="connsiteX13" fmla="*/ 0 w 2064297"/>
              <a:gd name="connsiteY13" fmla="*/ 222000 h 359698"/>
              <a:gd name="connsiteX14" fmla="*/ 0 w 2064297"/>
              <a:gd name="connsiteY14" fmla="*/ 155400 h 359698"/>
              <a:gd name="connsiteX15" fmla="*/ 0 w 2064297"/>
              <a:gd name="connsiteY15" fmla="*/ 155400 h 359698"/>
              <a:gd name="connsiteX16" fmla="*/ 0 w 2064297"/>
              <a:gd name="connsiteY16" fmla="*/ 0 h 359698"/>
              <a:gd name="connsiteX0" fmla="*/ 0 w 2064297"/>
              <a:gd name="connsiteY0" fmla="*/ 0 h 359698"/>
              <a:gd name="connsiteX1" fmla="*/ 344050 w 2064297"/>
              <a:gd name="connsiteY1" fmla="*/ 0 h 359698"/>
              <a:gd name="connsiteX2" fmla="*/ 344050 w 2064297"/>
              <a:gd name="connsiteY2" fmla="*/ 0 h 359698"/>
              <a:gd name="connsiteX3" fmla="*/ 860124 w 2064297"/>
              <a:gd name="connsiteY3" fmla="*/ 0 h 359698"/>
              <a:gd name="connsiteX4" fmla="*/ 2064297 w 2064297"/>
              <a:gd name="connsiteY4" fmla="*/ 0 h 359698"/>
              <a:gd name="connsiteX5" fmla="*/ 2064297 w 2064297"/>
              <a:gd name="connsiteY5" fmla="*/ 155400 h 359698"/>
              <a:gd name="connsiteX6" fmla="*/ 2064297 w 2064297"/>
              <a:gd name="connsiteY6" fmla="*/ 155400 h 359698"/>
              <a:gd name="connsiteX7" fmla="*/ 2064297 w 2064297"/>
              <a:gd name="connsiteY7" fmla="*/ 222000 h 359698"/>
              <a:gd name="connsiteX8" fmla="*/ 2064297 w 2064297"/>
              <a:gd name="connsiteY8" fmla="*/ 266400 h 359698"/>
              <a:gd name="connsiteX9" fmla="*/ 1217311 w 2064297"/>
              <a:gd name="connsiteY9" fmla="*/ 266400 h 359698"/>
              <a:gd name="connsiteX10" fmla="*/ 1028100 w 2064297"/>
              <a:gd name="connsiteY10" fmla="*/ 359698 h 359698"/>
              <a:gd name="connsiteX11" fmla="*/ 933989 w 2064297"/>
              <a:gd name="connsiteY11" fmla="*/ 271163 h 359698"/>
              <a:gd name="connsiteX12" fmla="*/ 0 w 2064297"/>
              <a:gd name="connsiteY12" fmla="*/ 266400 h 359698"/>
              <a:gd name="connsiteX13" fmla="*/ 0 w 2064297"/>
              <a:gd name="connsiteY13" fmla="*/ 222000 h 359698"/>
              <a:gd name="connsiteX14" fmla="*/ 0 w 2064297"/>
              <a:gd name="connsiteY14" fmla="*/ 155400 h 359698"/>
              <a:gd name="connsiteX15" fmla="*/ 0 w 2064297"/>
              <a:gd name="connsiteY15" fmla="*/ 155400 h 359698"/>
              <a:gd name="connsiteX16" fmla="*/ 0 w 2064297"/>
              <a:gd name="connsiteY16" fmla="*/ 0 h 359698"/>
              <a:gd name="connsiteX0" fmla="*/ 0 w 2064297"/>
              <a:gd name="connsiteY0" fmla="*/ 0 h 359698"/>
              <a:gd name="connsiteX1" fmla="*/ 344050 w 2064297"/>
              <a:gd name="connsiteY1" fmla="*/ 0 h 359698"/>
              <a:gd name="connsiteX2" fmla="*/ 344050 w 2064297"/>
              <a:gd name="connsiteY2" fmla="*/ 0 h 359698"/>
              <a:gd name="connsiteX3" fmla="*/ 860124 w 2064297"/>
              <a:gd name="connsiteY3" fmla="*/ 0 h 359698"/>
              <a:gd name="connsiteX4" fmla="*/ 2064297 w 2064297"/>
              <a:gd name="connsiteY4" fmla="*/ 0 h 359698"/>
              <a:gd name="connsiteX5" fmla="*/ 2064297 w 2064297"/>
              <a:gd name="connsiteY5" fmla="*/ 155400 h 359698"/>
              <a:gd name="connsiteX6" fmla="*/ 2064297 w 2064297"/>
              <a:gd name="connsiteY6" fmla="*/ 155400 h 359698"/>
              <a:gd name="connsiteX7" fmla="*/ 2064297 w 2064297"/>
              <a:gd name="connsiteY7" fmla="*/ 222000 h 359698"/>
              <a:gd name="connsiteX8" fmla="*/ 2064297 w 2064297"/>
              <a:gd name="connsiteY8" fmla="*/ 266400 h 359698"/>
              <a:gd name="connsiteX9" fmla="*/ 1217311 w 2064297"/>
              <a:gd name="connsiteY9" fmla="*/ 266400 h 359698"/>
              <a:gd name="connsiteX10" fmla="*/ 1028100 w 2064297"/>
              <a:gd name="connsiteY10" fmla="*/ 359698 h 359698"/>
              <a:gd name="connsiteX11" fmla="*/ 933989 w 2064297"/>
              <a:gd name="connsiteY11" fmla="*/ 266401 h 359698"/>
              <a:gd name="connsiteX12" fmla="*/ 0 w 2064297"/>
              <a:gd name="connsiteY12" fmla="*/ 266400 h 359698"/>
              <a:gd name="connsiteX13" fmla="*/ 0 w 2064297"/>
              <a:gd name="connsiteY13" fmla="*/ 222000 h 359698"/>
              <a:gd name="connsiteX14" fmla="*/ 0 w 2064297"/>
              <a:gd name="connsiteY14" fmla="*/ 155400 h 359698"/>
              <a:gd name="connsiteX15" fmla="*/ 0 w 2064297"/>
              <a:gd name="connsiteY15" fmla="*/ 155400 h 359698"/>
              <a:gd name="connsiteX16" fmla="*/ 0 w 2064297"/>
              <a:gd name="connsiteY16" fmla="*/ 0 h 359698"/>
              <a:gd name="connsiteX0" fmla="*/ 0 w 2064297"/>
              <a:gd name="connsiteY0" fmla="*/ 0 h 359698"/>
              <a:gd name="connsiteX1" fmla="*/ 344050 w 2064297"/>
              <a:gd name="connsiteY1" fmla="*/ 0 h 359698"/>
              <a:gd name="connsiteX2" fmla="*/ 344050 w 2064297"/>
              <a:gd name="connsiteY2" fmla="*/ 0 h 359698"/>
              <a:gd name="connsiteX3" fmla="*/ 860124 w 2064297"/>
              <a:gd name="connsiteY3" fmla="*/ 0 h 359698"/>
              <a:gd name="connsiteX4" fmla="*/ 2064297 w 2064297"/>
              <a:gd name="connsiteY4" fmla="*/ 0 h 359698"/>
              <a:gd name="connsiteX5" fmla="*/ 2064297 w 2064297"/>
              <a:gd name="connsiteY5" fmla="*/ 155400 h 359698"/>
              <a:gd name="connsiteX6" fmla="*/ 2064297 w 2064297"/>
              <a:gd name="connsiteY6" fmla="*/ 155400 h 359698"/>
              <a:gd name="connsiteX7" fmla="*/ 2064297 w 2064297"/>
              <a:gd name="connsiteY7" fmla="*/ 222000 h 359698"/>
              <a:gd name="connsiteX8" fmla="*/ 2064297 w 2064297"/>
              <a:gd name="connsiteY8" fmla="*/ 266400 h 359698"/>
              <a:gd name="connsiteX9" fmla="*/ 1127434 w 2064297"/>
              <a:gd name="connsiteY9" fmla="*/ 271162 h 359698"/>
              <a:gd name="connsiteX10" fmla="*/ 1028100 w 2064297"/>
              <a:gd name="connsiteY10" fmla="*/ 359698 h 359698"/>
              <a:gd name="connsiteX11" fmla="*/ 933989 w 2064297"/>
              <a:gd name="connsiteY11" fmla="*/ 266401 h 359698"/>
              <a:gd name="connsiteX12" fmla="*/ 0 w 2064297"/>
              <a:gd name="connsiteY12" fmla="*/ 266400 h 359698"/>
              <a:gd name="connsiteX13" fmla="*/ 0 w 2064297"/>
              <a:gd name="connsiteY13" fmla="*/ 222000 h 359698"/>
              <a:gd name="connsiteX14" fmla="*/ 0 w 2064297"/>
              <a:gd name="connsiteY14" fmla="*/ 155400 h 359698"/>
              <a:gd name="connsiteX15" fmla="*/ 0 w 2064297"/>
              <a:gd name="connsiteY15" fmla="*/ 155400 h 359698"/>
              <a:gd name="connsiteX16" fmla="*/ 0 w 2064297"/>
              <a:gd name="connsiteY16" fmla="*/ 0 h 359698"/>
              <a:gd name="connsiteX0" fmla="*/ 0 w 2064297"/>
              <a:gd name="connsiteY0" fmla="*/ 0 h 359698"/>
              <a:gd name="connsiteX1" fmla="*/ 344050 w 2064297"/>
              <a:gd name="connsiteY1" fmla="*/ 0 h 359698"/>
              <a:gd name="connsiteX2" fmla="*/ 344050 w 2064297"/>
              <a:gd name="connsiteY2" fmla="*/ 0 h 359698"/>
              <a:gd name="connsiteX3" fmla="*/ 860124 w 2064297"/>
              <a:gd name="connsiteY3" fmla="*/ 0 h 359698"/>
              <a:gd name="connsiteX4" fmla="*/ 2064297 w 2064297"/>
              <a:gd name="connsiteY4" fmla="*/ 0 h 359698"/>
              <a:gd name="connsiteX5" fmla="*/ 2064297 w 2064297"/>
              <a:gd name="connsiteY5" fmla="*/ 155400 h 359698"/>
              <a:gd name="connsiteX6" fmla="*/ 2064297 w 2064297"/>
              <a:gd name="connsiteY6" fmla="*/ 155400 h 359698"/>
              <a:gd name="connsiteX7" fmla="*/ 2064297 w 2064297"/>
              <a:gd name="connsiteY7" fmla="*/ 222000 h 359698"/>
              <a:gd name="connsiteX8" fmla="*/ 2064297 w 2064297"/>
              <a:gd name="connsiteY8" fmla="*/ 266400 h 359698"/>
              <a:gd name="connsiteX9" fmla="*/ 1117064 w 2064297"/>
              <a:gd name="connsiteY9" fmla="*/ 271162 h 359698"/>
              <a:gd name="connsiteX10" fmla="*/ 1028100 w 2064297"/>
              <a:gd name="connsiteY10" fmla="*/ 359698 h 359698"/>
              <a:gd name="connsiteX11" fmla="*/ 933989 w 2064297"/>
              <a:gd name="connsiteY11" fmla="*/ 266401 h 359698"/>
              <a:gd name="connsiteX12" fmla="*/ 0 w 2064297"/>
              <a:gd name="connsiteY12" fmla="*/ 266400 h 359698"/>
              <a:gd name="connsiteX13" fmla="*/ 0 w 2064297"/>
              <a:gd name="connsiteY13" fmla="*/ 222000 h 359698"/>
              <a:gd name="connsiteX14" fmla="*/ 0 w 2064297"/>
              <a:gd name="connsiteY14" fmla="*/ 155400 h 359698"/>
              <a:gd name="connsiteX15" fmla="*/ 0 w 2064297"/>
              <a:gd name="connsiteY15" fmla="*/ 155400 h 359698"/>
              <a:gd name="connsiteX16" fmla="*/ 0 w 2064297"/>
              <a:gd name="connsiteY16" fmla="*/ 0 h 359698"/>
              <a:gd name="connsiteX0" fmla="*/ 0 w 2064297"/>
              <a:gd name="connsiteY0" fmla="*/ 0 h 359698"/>
              <a:gd name="connsiteX1" fmla="*/ 344050 w 2064297"/>
              <a:gd name="connsiteY1" fmla="*/ 0 h 359698"/>
              <a:gd name="connsiteX2" fmla="*/ 344050 w 2064297"/>
              <a:gd name="connsiteY2" fmla="*/ 0 h 359698"/>
              <a:gd name="connsiteX3" fmla="*/ 860124 w 2064297"/>
              <a:gd name="connsiteY3" fmla="*/ 0 h 359698"/>
              <a:gd name="connsiteX4" fmla="*/ 2064297 w 2064297"/>
              <a:gd name="connsiteY4" fmla="*/ 0 h 359698"/>
              <a:gd name="connsiteX5" fmla="*/ 2064297 w 2064297"/>
              <a:gd name="connsiteY5" fmla="*/ 155400 h 359698"/>
              <a:gd name="connsiteX6" fmla="*/ 2064297 w 2064297"/>
              <a:gd name="connsiteY6" fmla="*/ 155400 h 359698"/>
              <a:gd name="connsiteX7" fmla="*/ 2064297 w 2064297"/>
              <a:gd name="connsiteY7" fmla="*/ 222000 h 359698"/>
              <a:gd name="connsiteX8" fmla="*/ 2064297 w 2064297"/>
              <a:gd name="connsiteY8" fmla="*/ 266400 h 359698"/>
              <a:gd name="connsiteX9" fmla="*/ 1106693 w 2064297"/>
              <a:gd name="connsiteY9" fmla="*/ 271162 h 359698"/>
              <a:gd name="connsiteX10" fmla="*/ 1028100 w 2064297"/>
              <a:gd name="connsiteY10" fmla="*/ 359698 h 359698"/>
              <a:gd name="connsiteX11" fmla="*/ 933989 w 2064297"/>
              <a:gd name="connsiteY11" fmla="*/ 266401 h 359698"/>
              <a:gd name="connsiteX12" fmla="*/ 0 w 2064297"/>
              <a:gd name="connsiteY12" fmla="*/ 266400 h 359698"/>
              <a:gd name="connsiteX13" fmla="*/ 0 w 2064297"/>
              <a:gd name="connsiteY13" fmla="*/ 222000 h 359698"/>
              <a:gd name="connsiteX14" fmla="*/ 0 w 2064297"/>
              <a:gd name="connsiteY14" fmla="*/ 155400 h 359698"/>
              <a:gd name="connsiteX15" fmla="*/ 0 w 2064297"/>
              <a:gd name="connsiteY15" fmla="*/ 155400 h 359698"/>
              <a:gd name="connsiteX16" fmla="*/ 0 w 2064297"/>
              <a:gd name="connsiteY16" fmla="*/ 0 h 359698"/>
              <a:gd name="connsiteX0" fmla="*/ 0 w 2064297"/>
              <a:gd name="connsiteY0" fmla="*/ 0 h 359698"/>
              <a:gd name="connsiteX1" fmla="*/ 344050 w 2064297"/>
              <a:gd name="connsiteY1" fmla="*/ 0 h 359698"/>
              <a:gd name="connsiteX2" fmla="*/ 344050 w 2064297"/>
              <a:gd name="connsiteY2" fmla="*/ 0 h 359698"/>
              <a:gd name="connsiteX3" fmla="*/ 860124 w 2064297"/>
              <a:gd name="connsiteY3" fmla="*/ 0 h 359698"/>
              <a:gd name="connsiteX4" fmla="*/ 2064297 w 2064297"/>
              <a:gd name="connsiteY4" fmla="*/ 0 h 359698"/>
              <a:gd name="connsiteX5" fmla="*/ 2064297 w 2064297"/>
              <a:gd name="connsiteY5" fmla="*/ 155400 h 359698"/>
              <a:gd name="connsiteX6" fmla="*/ 2064297 w 2064297"/>
              <a:gd name="connsiteY6" fmla="*/ 155400 h 359698"/>
              <a:gd name="connsiteX7" fmla="*/ 2064297 w 2064297"/>
              <a:gd name="connsiteY7" fmla="*/ 222000 h 359698"/>
              <a:gd name="connsiteX8" fmla="*/ 2064297 w 2064297"/>
              <a:gd name="connsiteY8" fmla="*/ 266400 h 359698"/>
              <a:gd name="connsiteX9" fmla="*/ 1110150 w 2064297"/>
              <a:gd name="connsiteY9" fmla="*/ 266400 h 359698"/>
              <a:gd name="connsiteX10" fmla="*/ 1028100 w 2064297"/>
              <a:gd name="connsiteY10" fmla="*/ 359698 h 359698"/>
              <a:gd name="connsiteX11" fmla="*/ 933989 w 2064297"/>
              <a:gd name="connsiteY11" fmla="*/ 266401 h 359698"/>
              <a:gd name="connsiteX12" fmla="*/ 0 w 2064297"/>
              <a:gd name="connsiteY12" fmla="*/ 266400 h 359698"/>
              <a:gd name="connsiteX13" fmla="*/ 0 w 2064297"/>
              <a:gd name="connsiteY13" fmla="*/ 222000 h 359698"/>
              <a:gd name="connsiteX14" fmla="*/ 0 w 2064297"/>
              <a:gd name="connsiteY14" fmla="*/ 155400 h 359698"/>
              <a:gd name="connsiteX15" fmla="*/ 0 w 2064297"/>
              <a:gd name="connsiteY15" fmla="*/ 155400 h 359698"/>
              <a:gd name="connsiteX16" fmla="*/ 0 w 2064297"/>
              <a:gd name="connsiteY16" fmla="*/ 0 h 35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64297" h="359698">
                <a:moveTo>
                  <a:pt x="0" y="0"/>
                </a:moveTo>
                <a:lnTo>
                  <a:pt x="344050" y="0"/>
                </a:lnTo>
                <a:lnTo>
                  <a:pt x="344050" y="0"/>
                </a:lnTo>
                <a:lnTo>
                  <a:pt x="860124" y="0"/>
                </a:lnTo>
                <a:lnTo>
                  <a:pt x="2064297" y="0"/>
                </a:lnTo>
                <a:lnTo>
                  <a:pt x="2064297" y="155400"/>
                </a:lnTo>
                <a:lnTo>
                  <a:pt x="2064297" y="155400"/>
                </a:lnTo>
                <a:lnTo>
                  <a:pt x="2064297" y="222000"/>
                </a:lnTo>
                <a:lnTo>
                  <a:pt x="2064297" y="266400"/>
                </a:lnTo>
                <a:lnTo>
                  <a:pt x="1110150" y="266400"/>
                </a:lnTo>
                <a:lnTo>
                  <a:pt x="1028100" y="359698"/>
                </a:lnTo>
                <a:lnTo>
                  <a:pt x="933989" y="266401"/>
                </a:lnTo>
                <a:lnTo>
                  <a:pt x="0" y="266400"/>
                </a:lnTo>
                <a:lnTo>
                  <a:pt x="0" y="222000"/>
                </a:lnTo>
                <a:lnTo>
                  <a:pt x="0" y="155400"/>
                </a:lnTo>
                <a:lnTo>
                  <a:pt x="0" y="1554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ysClr val="window" lastClr="FFFFFF">
                  <a:alpha val="90000"/>
                </a:sysClr>
              </a:gs>
              <a:gs pos="35000">
                <a:sysClr val="window" lastClr="FFFFFF">
                  <a:alpha val="75000"/>
                </a:sysClr>
              </a:gs>
              <a:gs pos="100000">
                <a:sysClr val="window" lastClr="FFFFFF">
                  <a:alpha val="70000"/>
                </a:sysClr>
              </a:gs>
            </a:gsLst>
            <a:lin ang="16200000" scaled="1"/>
          </a:gra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3437" tIns="16427" rIns="83437" bIns="41719"/>
          <a:lstStyle/>
          <a:p>
            <a:pPr algn="ctr" defTabSz="833438" eaLnBrk="1" hangingPunct="1"/>
            <a:r>
              <a:rPr lang="ru-RU" sz="1300">
                <a:solidFill>
                  <a:schemeClr val="bg1"/>
                </a:solidFill>
                <a:cs typeface="Tahoma" pitchFamily="34" charset="0"/>
              </a:rPr>
              <a:t>Жизненные функции организма</a:t>
            </a:r>
          </a:p>
        </p:txBody>
      </p:sp>
      <p:grpSp>
        <p:nvGrpSpPr>
          <p:cNvPr id="9269" name="Group 258"/>
          <p:cNvGrpSpPr>
            <a:grpSpLocks/>
          </p:cNvGrpSpPr>
          <p:nvPr/>
        </p:nvGrpSpPr>
        <p:grpSpPr bwMode="auto">
          <a:xfrm>
            <a:off x="4081463" y="1695450"/>
            <a:ext cx="955675" cy="1028700"/>
            <a:chOff x="10061002" y="6563238"/>
            <a:chExt cx="1086593" cy="1088935"/>
          </a:xfrm>
        </p:grpSpPr>
        <p:sp>
          <p:nvSpPr>
            <p:cNvPr id="102" name="Овал 155"/>
            <p:cNvSpPr/>
            <p:nvPr/>
          </p:nvSpPr>
          <p:spPr>
            <a:xfrm>
              <a:off x="10061002" y="6566599"/>
              <a:ext cx="1084787" cy="1085574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80000">
                  <a:schemeClr val="bg1"/>
                </a:gs>
                <a:gs pos="100000">
                  <a:schemeClr val="bg1"/>
                </a:gs>
              </a:gsLst>
            </a:gradFill>
            <a:ln>
              <a:noFill/>
            </a:ln>
            <a:effectLst>
              <a:outerShdw blurRad="139700" dist="23000" dir="5400000" sx="101000" sy="101000" rotWithShape="0">
                <a:srgbClr val="000000">
                  <a:alpha val="7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900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25400" dist="127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Кольцо 156"/>
            <p:cNvSpPr/>
            <p:nvPr/>
          </p:nvSpPr>
          <p:spPr>
            <a:xfrm rot="12848329">
              <a:off x="10063063" y="6563238"/>
              <a:ext cx="1084532" cy="1084532"/>
            </a:xfrm>
            <a:prstGeom prst="donut">
              <a:avLst>
                <a:gd name="adj" fmla="val 4594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20000">
                  <a:schemeClr val="bg1"/>
                </a:gs>
                <a:gs pos="0">
                  <a:schemeClr val="bg1"/>
                </a:gs>
              </a:gsLst>
              <a:lin ang="16200000" scaled="0"/>
            </a:gradFill>
            <a:ln w="0">
              <a:noFill/>
            </a:ln>
            <a:scene3d>
              <a:camera prst="orthographicFront"/>
              <a:lightRig rig="threePt" dir="t"/>
            </a:scene3d>
            <a:sp3d>
              <a:bevelT w="127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7" name="Полилиния 2052"/>
          <p:cNvSpPr/>
          <p:nvPr/>
        </p:nvSpPr>
        <p:spPr>
          <a:xfrm>
            <a:off x="4130183" y="1764064"/>
            <a:ext cx="868180" cy="789498"/>
          </a:xfrm>
          <a:custGeom>
            <a:avLst/>
            <a:gdLst>
              <a:gd name="connsiteX0" fmla="*/ 0 w 2948025"/>
              <a:gd name="connsiteY0" fmla="*/ 1262098 h 2245384"/>
              <a:gd name="connsiteX1" fmla="*/ 270662 w 2948025"/>
              <a:gd name="connsiteY1" fmla="*/ 1269413 h 2245384"/>
              <a:gd name="connsiteX2" fmla="*/ 446227 w 2948025"/>
              <a:gd name="connsiteY2" fmla="*/ 1254783 h 2245384"/>
              <a:gd name="connsiteX3" fmla="*/ 592531 w 2948025"/>
              <a:gd name="connsiteY3" fmla="*/ 1210891 h 2245384"/>
              <a:gd name="connsiteX4" fmla="*/ 709574 w 2948025"/>
              <a:gd name="connsiteY4" fmla="*/ 1108479 h 2245384"/>
              <a:gd name="connsiteX5" fmla="*/ 760781 w 2948025"/>
              <a:gd name="connsiteY5" fmla="*/ 1006066 h 2245384"/>
              <a:gd name="connsiteX6" fmla="*/ 819302 w 2948025"/>
              <a:gd name="connsiteY6" fmla="*/ 969490 h 2245384"/>
              <a:gd name="connsiteX7" fmla="*/ 870509 w 2948025"/>
              <a:gd name="connsiteY7" fmla="*/ 1035327 h 2245384"/>
              <a:gd name="connsiteX8" fmla="*/ 877824 w 2948025"/>
              <a:gd name="connsiteY8" fmla="*/ 1181631 h 2245384"/>
              <a:gd name="connsiteX9" fmla="*/ 936345 w 2948025"/>
              <a:gd name="connsiteY9" fmla="*/ 1254783 h 2245384"/>
              <a:gd name="connsiteX10" fmla="*/ 1068019 w 2948025"/>
              <a:gd name="connsiteY10" fmla="*/ 1284043 h 2245384"/>
              <a:gd name="connsiteX11" fmla="*/ 1104595 w 2948025"/>
              <a:gd name="connsiteY11" fmla="*/ 1379141 h 2245384"/>
              <a:gd name="connsiteX12" fmla="*/ 1133856 w 2948025"/>
              <a:gd name="connsiteY12" fmla="*/ 1386456 h 2245384"/>
              <a:gd name="connsiteX13" fmla="*/ 1170432 w 2948025"/>
              <a:gd name="connsiteY13" fmla="*/ 1130424 h 2245384"/>
              <a:gd name="connsiteX14" fmla="*/ 1214323 w 2948025"/>
              <a:gd name="connsiteY14" fmla="*/ 779295 h 2245384"/>
              <a:gd name="connsiteX15" fmla="*/ 1265529 w 2948025"/>
              <a:gd name="connsiteY15" fmla="*/ 252600 h 2245384"/>
              <a:gd name="connsiteX16" fmla="*/ 1309421 w 2948025"/>
              <a:gd name="connsiteY16" fmla="*/ 33144 h 2245384"/>
              <a:gd name="connsiteX17" fmla="*/ 1375257 w 2948025"/>
              <a:gd name="connsiteY17" fmla="*/ 33144 h 2245384"/>
              <a:gd name="connsiteX18" fmla="*/ 1426464 w 2948025"/>
              <a:gd name="connsiteY18" fmla="*/ 340383 h 2245384"/>
              <a:gd name="connsiteX19" fmla="*/ 1455725 w 2948025"/>
              <a:gd name="connsiteY19" fmla="*/ 881707 h 2245384"/>
              <a:gd name="connsiteX20" fmla="*/ 1521561 w 2948025"/>
              <a:gd name="connsiteY20" fmla="*/ 1986303 h 2245384"/>
              <a:gd name="connsiteX21" fmla="*/ 1550822 w 2948025"/>
              <a:gd name="connsiteY21" fmla="*/ 2213074 h 2245384"/>
              <a:gd name="connsiteX22" fmla="*/ 1602029 w 2948025"/>
              <a:gd name="connsiteY22" fmla="*/ 2227704 h 2245384"/>
              <a:gd name="connsiteX23" fmla="*/ 1645920 w 2948025"/>
              <a:gd name="connsiteY23" fmla="*/ 2059455 h 2245384"/>
              <a:gd name="connsiteX24" fmla="*/ 1711757 w 2948025"/>
              <a:gd name="connsiteY24" fmla="*/ 1415717 h 2245384"/>
              <a:gd name="connsiteX25" fmla="*/ 1748333 w 2948025"/>
              <a:gd name="connsiteY25" fmla="*/ 896338 h 2245384"/>
              <a:gd name="connsiteX26" fmla="*/ 1784909 w 2948025"/>
              <a:gd name="connsiteY26" fmla="*/ 815871 h 2245384"/>
              <a:gd name="connsiteX27" fmla="*/ 1814169 w 2948025"/>
              <a:gd name="connsiteY27" fmla="*/ 896338 h 2245384"/>
              <a:gd name="connsiteX28" fmla="*/ 1828800 w 2948025"/>
              <a:gd name="connsiteY28" fmla="*/ 991435 h 2245384"/>
              <a:gd name="connsiteX29" fmla="*/ 1887321 w 2948025"/>
              <a:gd name="connsiteY29" fmla="*/ 1291359 h 2245384"/>
              <a:gd name="connsiteX30" fmla="*/ 1916582 w 2948025"/>
              <a:gd name="connsiteY30" fmla="*/ 1379141 h 2245384"/>
              <a:gd name="connsiteX31" fmla="*/ 1967789 w 2948025"/>
              <a:gd name="connsiteY31" fmla="*/ 1357195 h 2245384"/>
              <a:gd name="connsiteX32" fmla="*/ 2062886 w 2948025"/>
              <a:gd name="connsiteY32" fmla="*/ 1225522 h 2245384"/>
              <a:gd name="connsiteX33" fmla="*/ 2165299 w 2948025"/>
              <a:gd name="connsiteY33" fmla="*/ 1196261 h 2245384"/>
              <a:gd name="connsiteX34" fmla="*/ 2318918 w 2948025"/>
              <a:gd name="connsiteY34" fmla="*/ 1298674 h 2245384"/>
              <a:gd name="connsiteX35" fmla="*/ 2450592 w 2948025"/>
              <a:gd name="connsiteY35" fmla="*/ 1269413 h 2245384"/>
              <a:gd name="connsiteX36" fmla="*/ 2633472 w 2948025"/>
              <a:gd name="connsiteY36" fmla="*/ 1262098 h 2245384"/>
              <a:gd name="connsiteX37" fmla="*/ 2948025 w 2948025"/>
              <a:gd name="connsiteY37" fmla="*/ 1262098 h 224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948025" h="2245384">
                <a:moveTo>
                  <a:pt x="0" y="1262098"/>
                </a:moveTo>
                <a:cubicBezTo>
                  <a:pt x="98145" y="1266365"/>
                  <a:pt x="196291" y="1270632"/>
                  <a:pt x="270662" y="1269413"/>
                </a:cubicBezTo>
                <a:cubicBezTo>
                  <a:pt x="345033" y="1268194"/>
                  <a:pt x="392582" y="1264537"/>
                  <a:pt x="446227" y="1254783"/>
                </a:cubicBezTo>
                <a:cubicBezTo>
                  <a:pt x="499872" y="1245029"/>
                  <a:pt x="548640" y="1235275"/>
                  <a:pt x="592531" y="1210891"/>
                </a:cubicBezTo>
                <a:cubicBezTo>
                  <a:pt x="636422" y="1186507"/>
                  <a:pt x="681532" y="1142616"/>
                  <a:pt x="709574" y="1108479"/>
                </a:cubicBezTo>
                <a:cubicBezTo>
                  <a:pt x="737616" y="1074342"/>
                  <a:pt x="742493" y="1029231"/>
                  <a:pt x="760781" y="1006066"/>
                </a:cubicBezTo>
                <a:cubicBezTo>
                  <a:pt x="779069" y="982901"/>
                  <a:pt x="801014" y="964613"/>
                  <a:pt x="819302" y="969490"/>
                </a:cubicBezTo>
                <a:cubicBezTo>
                  <a:pt x="837590" y="974367"/>
                  <a:pt x="860755" y="999970"/>
                  <a:pt x="870509" y="1035327"/>
                </a:cubicBezTo>
                <a:cubicBezTo>
                  <a:pt x="880263" y="1070684"/>
                  <a:pt x="866851" y="1145055"/>
                  <a:pt x="877824" y="1181631"/>
                </a:cubicBezTo>
                <a:cubicBezTo>
                  <a:pt x="888797" y="1218207"/>
                  <a:pt x="904646" y="1237714"/>
                  <a:pt x="936345" y="1254783"/>
                </a:cubicBezTo>
                <a:cubicBezTo>
                  <a:pt x="968044" y="1271852"/>
                  <a:pt x="1039977" y="1263317"/>
                  <a:pt x="1068019" y="1284043"/>
                </a:cubicBezTo>
                <a:cubicBezTo>
                  <a:pt x="1096061" y="1304769"/>
                  <a:pt x="1093622" y="1362072"/>
                  <a:pt x="1104595" y="1379141"/>
                </a:cubicBezTo>
                <a:cubicBezTo>
                  <a:pt x="1115568" y="1396210"/>
                  <a:pt x="1122883" y="1427909"/>
                  <a:pt x="1133856" y="1386456"/>
                </a:cubicBezTo>
                <a:cubicBezTo>
                  <a:pt x="1144829" y="1345003"/>
                  <a:pt x="1157021" y="1231617"/>
                  <a:pt x="1170432" y="1130424"/>
                </a:cubicBezTo>
                <a:cubicBezTo>
                  <a:pt x="1183843" y="1029231"/>
                  <a:pt x="1198474" y="925599"/>
                  <a:pt x="1214323" y="779295"/>
                </a:cubicBezTo>
                <a:cubicBezTo>
                  <a:pt x="1230172" y="632991"/>
                  <a:pt x="1249679" y="376958"/>
                  <a:pt x="1265529" y="252600"/>
                </a:cubicBezTo>
                <a:cubicBezTo>
                  <a:pt x="1281379" y="128242"/>
                  <a:pt x="1291133" y="69720"/>
                  <a:pt x="1309421" y="33144"/>
                </a:cubicBezTo>
                <a:cubicBezTo>
                  <a:pt x="1327709" y="-3432"/>
                  <a:pt x="1355750" y="-18063"/>
                  <a:pt x="1375257" y="33144"/>
                </a:cubicBezTo>
                <a:cubicBezTo>
                  <a:pt x="1394764" y="84350"/>
                  <a:pt x="1413053" y="198956"/>
                  <a:pt x="1426464" y="340383"/>
                </a:cubicBezTo>
                <a:cubicBezTo>
                  <a:pt x="1439875" y="481810"/>
                  <a:pt x="1439876" y="607387"/>
                  <a:pt x="1455725" y="881707"/>
                </a:cubicBezTo>
                <a:cubicBezTo>
                  <a:pt x="1471574" y="1156027"/>
                  <a:pt x="1505712" y="1764409"/>
                  <a:pt x="1521561" y="1986303"/>
                </a:cubicBezTo>
                <a:cubicBezTo>
                  <a:pt x="1537410" y="2208197"/>
                  <a:pt x="1537411" y="2172841"/>
                  <a:pt x="1550822" y="2213074"/>
                </a:cubicBezTo>
                <a:cubicBezTo>
                  <a:pt x="1564233" y="2253307"/>
                  <a:pt x="1586179" y="2253307"/>
                  <a:pt x="1602029" y="2227704"/>
                </a:cubicBezTo>
                <a:cubicBezTo>
                  <a:pt x="1617879" y="2202101"/>
                  <a:pt x="1627632" y="2194786"/>
                  <a:pt x="1645920" y="2059455"/>
                </a:cubicBezTo>
                <a:cubicBezTo>
                  <a:pt x="1664208" y="1924124"/>
                  <a:pt x="1694688" y="1609570"/>
                  <a:pt x="1711757" y="1415717"/>
                </a:cubicBezTo>
                <a:cubicBezTo>
                  <a:pt x="1728826" y="1221864"/>
                  <a:pt x="1736141" y="996312"/>
                  <a:pt x="1748333" y="896338"/>
                </a:cubicBezTo>
                <a:cubicBezTo>
                  <a:pt x="1760525" y="796364"/>
                  <a:pt x="1773936" y="815871"/>
                  <a:pt x="1784909" y="815871"/>
                </a:cubicBezTo>
                <a:cubicBezTo>
                  <a:pt x="1795882" y="815871"/>
                  <a:pt x="1806854" y="867077"/>
                  <a:pt x="1814169" y="896338"/>
                </a:cubicBezTo>
                <a:cubicBezTo>
                  <a:pt x="1821484" y="925599"/>
                  <a:pt x="1816608" y="925598"/>
                  <a:pt x="1828800" y="991435"/>
                </a:cubicBezTo>
                <a:cubicBezTo>
                  <a:pt x="1840992" y="1057272"/>
                  <a:pt x="1872691" y="1226741"/>
                  <a:pt x="1887321" y="1291359"/>
                </a:cubicBezTo>
                <a:cubicBezTo>
                  <a:pt x="1901951" y="1355977"/>
                  <a:pt x="1903171" y="1368168"/>
                  <a:pt x="1916582" y="1379141"/>
                </a:cubicBezTo>
                <a:cubicBezTo>
                  <a:pt x="1929993" y="1390114"/>
                  <a:pt x="1943405" y="1382798"/>
                  <a:pt x="1967789" y="1357195"/>
                </a:cubicBezTo>
                <a:cubicBezTo>
                  <a:pt x="1992173" y="1331592"/>
                  <a:pt x="2029968" y="1252344"/>
                  <a:pt x="2062886" y="1225522"/>
                </a:cubicBezTo>
                <a:cubicBezTo>
                  <a:pt x="2095804" y="1198700"/>
                  <a:pt x="2122627" y="1184069"/>
                  <a:pt x="2165299" y="1196261"/>
                </a:cubicBezTo>
                <a:cubicBezTo>
                  <a:pt x="2207971" y="1208453"/>
                  <a:pt x="2271369" y="1286482"/>
                  <a:pt x="2318918" y="1298674"/>
                </a:cubicBezTo>
                <a:cubicBezTo>
                  <a:pt x="2366467" y="1310866"/>
                  <a:pt x="2398166" y="1275509"/>
                  <a:pt x="2450592" y="1269413"/>
                </a:cubicBezTo>
                <a:cubicBezTo>
                  <a:pt x="2503018" y="1263317"/>
                  <a:pt x="2550567" y="1263317"/>
                  <a:pt x="2633472" y="1262098"/>
                </a:cubicBezTo>
                <a:cubicBezTo>
                  <a:pt x="2716378" y="1260879"/>
                  <a:pt x="2832201" y="1261488"/>
                  <a:pt x="2948025" y="1262098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37" tIns="41719" rIns="83437" bIns="41719" anchor="ctr"/>
          <a:lstStyle/>
          <a:p>
            <a:pPr algn="ctr" eaLnBrk="1" hangingPunct="1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4084638" y="1698625"/>
            <a:ext cx="947737" cy="1025525"/>
          </a:xfrm>
          <a:prstGeom prst="donut">
            <a:avLst>
              <a:gd name="adj" fmla="val 4105"/>
            </a:avLst>
          </a:prstGeom>
          <a:gradFill>
            <a:gsLst>
              <a:gs pos="0">
                <a:schemeClr val="tx2">
                  <a:lumMod val="50000"/>
                  <a:alpha val="50000"/>
                </a:schemeClr>
              </a:gs>
              <a:gs pos="8000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50000"/>
                  <a:alpha val="2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437" tIns="41719" rIns="83437" bIns="41719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Прямоугольник 130"/>
          <p:cNvSpPr>
            <a:spLocks noChangeArrowheads="1"/>
          </p:cNvSpPr>
          <p:nvPr/>
        </p:nvSpPr>
        <p:spPr bwMode="auto">
          <a:xfrm>
            <a:off x="52388" y="6457950"/>
            <a:ext cx="37830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448" tIns="41724" rIns="83448" bIns="41724">
            <a:spAutoFit/>
          </a:bodyPr>
          <a:lstStyle/>
          <a:p>
            <a:pPr defTabSz="785813"/>
            <a:r>
              <a:rPr lang="ru-RU" sz="900">
                <a:solidFill>
                  <a:srgbClr val="6B6B6B"/>
                </a:solidFill>
                <a:cs typeface="Tahoma" pitchFamily="34" charset="0"/>
              </a:rPr>
              <a:t>Левин О.С. ДИАГНОСТИКА И ЛЕЧЕНИЕ ДЕМЕНЦИИ </a:t>
            </a:r>
            <a:br>
              <a:rPr lang="ru-RU" sz="900">
                <a:solidFill>
                  <a:srgbClr val="6B6B6B"/>
                </a:solidFill>
                <a:cs typeface="Tahoma" pitchFamily="34" charset="0"/>
              </a:rPr>
            </a:br>
            <a:r>
              <a:rPr lang="ru-RU" sz="900">
                <a:solidFill>
                  <a:srgbClr val="6B6B6B"/>
                </a:solidFill>
                <a:cs typeface="Tahoma" pitchFamily="34" charset="0"/>
              </a:rPr>
              <a:t>В КЛИНИЧЕСКОЙ ПРАКТИКИ.</a:t>
            </a:r>
            <a:r>
              <a:rPr lang="en-US" sz="900">
                <a:solidFill>
                  <a:srgbClr val="6B6B6B"/>
                </a:solidFill>
                <a:cs typeface="Tahoma" pitchFamily="34" charset="0"/>
              </a:rPr>
              <a:t>M</a:t>
            </a:r>
            <a:r>
              <a:rPr lang="ru-RU" sz="900">
                <a:solidFill>
                  <a:srgbClr val="6B6B6B"/>
                </a:solidFill>
                <a:cs typeface="Tahoma" pitchFamily="34" charset="0"/>
              </a:rPr>
              <a:t>: МЕДпресс-информ, 2012. С.26</a:t>
            </a:r>
          </a:p>
        </p:txBody>
      </p:sp>
      <p:pic>
        <p:nvPicPr>
          <p:cNvPr id="9334" name="Picture 118" descr="12078-gerb_volggm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299075"/>
            <a:ext cx="1619250" cy="1558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29" grpId="0" animBg="1"/>
      <p:bldP spid="126" grpId="0" animBg="1"/>
      <p:bldP spid="125" grpId="0" animBg="1"/>
      <p:bldP spid="100" grpId="0" animBg="1"/>
      <p:bldP spid="96" grpId="0" animBg="1"/>
      <p:bldP spid="98" grpId="0" animBg="1"/>
      <p:bldP spid="99" grpId="0" animBg="1"/>
      <p:bldP spid="94" grpId="0" animBg="1"/>
      <p:bldP spid="4" grpId="0" animBg="1"/>
      <p:bldP spid="127" grpId="0" animBg="1"/>
      <p:bldP spid="128" grpId="0" animBg="1"/>
      <p:bldP spid="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10" grpId="0" animBg="1"/>
      <p:bldP spid="11" grpId="0" animBg="1"/>
      <p:bldP spid="1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 flipH="1">
            <a:off x="-2848296" y="3422361"/>
            <a:ext cx="649422" cy="3061629"/>
          </a:xfrm>
          <a:custGeom>
            <a:avLst/>
            <a:gdLst>
              <a:gd name="connsiteX0" fmla="*/ 208038 w 1475619"/>
              <a:gd name="connsiteY0" fmla="*/ 0 h 3539066"/>
              <a:gd name="connsiteX1" fmla="*/ 1470781 w 1475619"/>
              <a:gd name="connsiteY1" fmla="*/ 1756229 h 3539066"/>
              <a:gd name="connsiteX2" fmla="*/ 237067 w 1475619"/>
              <a:gd name="connsiteY2" fmla="*/ 3265714 h 3539066"/>
              <a:gd name="connsiteX3" fmla="*/ 48381 w 1475619"/>
              <a:gd name="connsiteY3" fmla="*/ 3396343 h 3539066"/>
              <a:gd name="connsiteX0" fmla="*/ 0 w 1267581"/>
              <a:gd name="connsiteY0" fmla="*/ 0 h 3265714"/>
              <a:gd name="connsiteX1" fmla="*/ 1262743 w 1267581"/>
              <a:gd name="connsiteY1" fmla="*/ 1756229 h 3265714"/>
              <a:gd name="connsiteX2" fmla="*/ 29029 w 1267581"/>
              <a:gd name="connsiteY2" fmla="*/ 3265714 h 3265714"/>
              <a:gd name="connsiteX0" fmla="*/ 0 w 1267581"/>
              <a:gd name="connsiteY0" fmla="*/ 0 h 3265714"/>
              <a:gd name="connsiteX1" fmla="*/ 1262743 w 1267581"/>
              <a:gd name="connsiteY1" fmla="*/ 1756229 h 3265714"/>
              <a:gd name="connsiteX2" fmla="*/ 29029 w 1267581"/>
              <a:gd name="connsiteY2" fmla="*/ 3265714 h 3265714"/>
              <a:gd name="connsiteX0" fmla="*/ 0 w 1267581"/>
              <a:gd name="connsiteY0" fmla="*/ 0 h 3265714"/>
              <a:gd name="connsiteX1" fmla="*/ 1262743 w 1267581"/>
              <a:gd name="connsiteY1" fmla="*/ 1756229 h 3265714"/>
              <a:gd name="connsiteX2" fmla="*/ 29029 w 1267581"/>
              <a:gd name="connsiteY2" fmla="*/ 3265714 h 3265714"/>
              <a:gd name="connsiteX0" fmla="*/ 0 w 1267581"/>
              <a:gd name="connsiteY0" fmla="*/ 0 h 3265714"/>
              <a:gd name="connsiteX1" fmla="*/ 1262743 w 1267581"/>
              <a:gd name="connsiteY1" fmla="*/ 1756229 h 3265714"/>
              <a:gd name="connsiteX2" fmla="*/ 29029 w 1267581"/>
              <a:gd name="connsiteY2" fmla="*/ 3265714 h 3265714"/>
              <a:gd name="connsiteX0" fmla="*/ 0 w 1262743"/>
              <a:gd name="connsiteY0" fmla="*/ 0 h 3265714"/>
              <a:gd name="connsiteX1" fmla="*/ 1262743 w 1262743"/>
              <a:gd name="connsiteY1" fmla="*/ 1756229 h 3265714"/>
              <a:gd name="connsiteX2" fmla="*/ 29029 w 1262743"/>
              <a:gd name="connsiteY2" fmla="*/ 3265714 h 3265714"/>
              <a:gd name="connsiteX0" fmla="*/ 18439 w 1281182"/>
              <a:gd name="connsiteY0" fmla="*/ 26313 h 3292027"/>
              <a:gd name="connsiteX1" fmla="*/ 1281182 w 1281182"/>
              <a:gd name="connsiteY1" fmla="*/ 1782542 h 3292027"/>
              <a:gd name="connsiteX2" fmla="*/ 47468 w 1281182"/>
              <a:gd name="connsiteY2" fmla="*/ 3292027 h 3292027"/>
              <a:gd name="connsiteX0" fmla="*/ 0 w 1262743"/>
              <a:gd name="connsiteY0" fmla="*/ 0 h 3265714"/>
              <a:gd name="connsiteX1" fmla="*/ 1262743 w 1262743"/>
              <a:gd name="connsiteY1" fmla="*/ 1756229 h 3265714"/>
              <a:gd name="connsiteX2" fmla="*/ 29029 w 1262743"/>
              <a:gd name="connsiteY2" fmla="*/ 3265714 h 3265714"/>
              <a:gd name="connsiteX0" fmla="*/ 0 w 1262743"/>
              <a:gd name="connsiteY0" fmla="*/ 0 h 3265714"/>
              <a:gd name="connsiteX1" fmla="*/ 1262743 w 1262743"/>
              <a:gd name="connsiteY1" fmla="*/ 1756229 h 3265714"/>
              <a:gd name="connsiteX2" fmla="*/ 29029 w 1262743"/>
              <a:gd name="connsiteY2" fmla="*/ 3265714 h 326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743" h="3265714">
                <a:moveTo>
                  <a:pt x="0" y="0"/>
                </a:moveTo>
                <a:lnTo>
                  <a:pt x="1262743" y="1756229"/>
                </a:lnTo>
                <a:lnTo>
                  <a:pt x="29029" y="3265714"/>
                </a:lnTo>
              </a:path>
            </a:pathLst>
          </a:custGeom>
          <a:ln w="19050"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3E7697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3448" tIns="41724" rIns="83448" bIns="41724" anchor="ctr"/>
          <a:lstStyle/>
          <a:p>
            <a:pPr algn="ctr" eaLnBrk="1" hangingPunct="1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55"/>
          <p:cNvSpPr/>
          <p:nvPr/>
        </p:nvSpPr>
        <p:spPr>
          <a:xfrm>
            <a:off x="0" y="3"/>
            <a:ext cx="9144000" cy="1303049"/>
          </a:xfrm>
          <a:prstGeom prst="rect">
            <a:avLst/>
          </a:prstGeom>
          <a:gradFill rotWithShape="1">
            <a:gsLst>
              <a:gs pos="0">
                <a:sysClr val="window" lastClr="FFFFFF"/>
              </a:gs>
              <a:gs pos="35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3437" tIns="41719" rIns="83437" bIns="41719" anchor="ctr"/>
          <a:lstStyle/>
          <a:p>
            <a:pPr marL="162260" defTabSz="834375" eaLnBrk="1" hangingPunct="1">
              <a:lnSpc>
                <a:spcPct val="90000"/>
              </a:lnSpc>
              <a:defRPr/>
            </a:pPr>
            <a:r>
              <a:rPr lang="ru-RU" sz="2600" b="1" spc="4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BFF"/>
                    </a:gs>
                    <a:gs pos="100000">
                      <a:srgbClr val="0091E3"/>
                    </a:gs>
                  </a:gsLst>
                  <a:lin ang="5400000" scaled="1"/>
                  <a:tileRect/>
                </a:gra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3300" b="1" spc="-183" dirty="0">
                <a:ln w="1905"/>
                <a:gradFill>
                  <a:gsLst>
                    <a:gs pos="59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Диагностика</a:t>
            </a:r>
            <a:r>
              <a:rPr lang="ru-RU" sz="3300" b="1" spc="-183" dirty="0">
                <a:ln w="1905"/>
                <a:gradFill>
                  <a:gsLst>
                    <a:gs pos="59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 </a:t>
            </a:r>
            <a:r>
              <a:rPr lang="ru-RU" sz="2600" b="1" spc="4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BFF"/>
                    </a:gs>
                    <a:gs pos="100000">
                      <a:srgbClr val="0091E3"/>
                    </a:gs>
                  </a:gsLst>
                  <a:lin ang="5400000" scaled="1"/>
                  <a:tileRect/>
                </a:gra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деменции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" y="1577366"/>
            <a:ext cx="4591492" cy="548632"/>
          </a:xfrm>
          <a:custGeom>
            <a:avLst/>
            <a:gdLst>
              <a:gd name="connsiteX0" fmla="*/ 0 w 2853891"/>
              <a:gd name="connsiteY0" fmla="*/ 0 h 455979"/>
              <a:gd name="connsiteX1" fmla="*/ 2625902 w 2853891"/>
              <a:gd name="connsiteY1" fmla="*/ 0 h 455979"/>
              <a:gd name="connsiteX2" fmla="*/ 2853891 w 2853891"/>
              <a:gd name="connsiteY2" fmla="*/ 227990 h 455979"/>
              <a:gd name="connsiteX3" fmla="*/ 2625902 w 2853891"/>
              <a:gd name="connsiteY3" fmla="*/ 455979 h 455979"/>
              <a:gd name="connsiteX4" fmla="*/ 0 w 2853891"/>
              <a:gd name="connsiteY4" fmla="*/ 455979 h 455979"/>
              <a:gd name="connsiteX5" fmla="*/ 0 w 2853891"/>
              <a:gd name="connsiteY5" fmla="*/ 0 h 455979"/>
              <a:gd name="connsiteX0" fmla="*/ 0 w 2853891"/>
              <a:gd name="connsiteY0" fmla="*/ 0 h 455979"/>
              <a:gd name="connsiteX1" fmla="*/ 2625902 w 2853891"/>
              <a:gd name="connsiteY1" fmla="*/ 0 h 455979"/>
              <a:gd name="connsiteX2" fmla="*/ 2853891 w 2853891"/>
              <a:gd name="connsiteY2" fmla="*/ 227990 h 455979"/>
              <a:gd name="connsiteX3" fmla="*/ 2625902 w 2853891"/>
              <a:gd name="connsiteY3" fmla="*/ 455979 h 455979"/>
              <a:gd name="connsiteX4" fmla="*/ 0 w 2853891"/>
              <a:gd name="connsiteY4" fmla="*/ 455979 h 455979"/>
              <a:gd name="connsiteX5" fmla="*/ 0 w 2853891"/>
              <a:gd name="connsiteY5" fmla="*/ 0 h 455979"/>
              <a:gd name="connsiteX0" fmla="*/ 0 w 2625902"/>
              <a:gd name="connsiteY0" fmla="*/ 0 h 455979"/>
              <a:gd name="connsiteX1" fmla="*/ 2625902 w 2625902"/>
              <a:gd name="connsiteY1" fmla="*/ 0 h 455979"/>
              <a:gd name="connsiteX2" fmla="*/ 2625902 w 2625902"/>
              <a:gd name="connsiteY2" fmla="*/ 455979 h 455979"/>
              <a:gd name="connsiteX3" fmla="*/ 0 w 2625902"/>
              <a:gd name="connsiteY3" fmla="*/ 455979 h 455979"/>
              <a:gd name="connsiteX4" fmla="*/ 0 w 2625902"/>
              <a:gd name="connsiteY4" fmla="*/ 0 h 45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5902" h="455979">
                <a:moveTo>
                  <a:pt x="0" y="0"/>
                </a:moveTo>
                <a:lnTo>
                  <a:pt x="2625902" y="0"/>
                </a:lnTo>
                <a:lnTo>
                  <a:pt x="2625902" y="455979"/>
                </a:lnTo>
                <a:lnTo>
                  <a:pt x="0" y="45597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</a:schemeClr>
              </a:gs>
              <a:gs pos="98000">
                <a:schemeClr val="accent5">
                  <a:lumMod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algn="ctr">
              <a:defRPr sz="4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1" hangingPunct="1">
              <a:defRPr/>
            </a:pPr>
            <a:r>
              <a:rPr lang="ru-RU" sz="2200" spc="91" dirty="0" err="1" smtClean="0">
                <a:latin typeface="Arial" pitchFamily="34" charset="0"/>
                <a:cs typeface="Arial" pitchFamily="34" charset="0"/>
              </a:rPr>
              <a:t>Нейровизуализация</a:t>
            </a:r>
            <a:endParaRPr lang="ru-RU" sz="2200" spc="9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2001" y="1577366"/>
            <a:ext cx="4583447" cy="548632"/>
          </a:xfrm>
          <a:custGeom>
            <a:avLst/>
            <a:gdLst>
              <a:gd name="connsiteX0" fmla="*/ 0 w 2853891"/>
              <a:gd name="connsiteY0" fmla="*/ 0 h 455979"/>
              <a:gd name="connsiteX1" fmla="*/ 2625902 w 2853891"/>
              <a:gd name="connsiteY1" fmla="*/ 0 h 455979"/>
              <a:gd name="connsiteX2" fmla="*/ 2853891 w 2853891"/>
              <a:gd name="connsiteY2" fmla="*/ 227990 h 455979"/>
              <a:gd name="connsiteX3" fmla="*/ 2625902 w 2853891"/>
              <a:gd name="connsiteY3" fmla="*/ 455979 h 455979"/>
              <a:gd name="connsiteX4" fmla="*/ 0 w 2853891"/>
              <a:gd name="connsiteY4" fmla="*/ 455979 h 455979"/>
              <a:gd name="connsiteX5" fmla="*/ 0 w 2853891"/>
              <a:gd name="connsiteY5" fmla="*/ 0 h 455979"/>
              <a:gd name="connsiteX0" fmla="*/ 0 w 2625902"/>
              <a:gd name="connsiteY0" fmla="*/ 0 h 455979"/>
              <a:gd name="connsiteX1" fmla="*/ 2625902 w 2625902"/>
              <a:gd name="connsiteY1" fmla="*/ 0 h 455979"/>
              <a:gd name="connsiteX2" fmla="*/ 2625902 w 2625902"/>
              <a:gd name="connsiteY2" fmla="*/ 455979 h 455979"/>
              <a:gd name="connsiteX3" fmla="*/ 0 w 2625902"/>
              <a:gd name="connsiteY3" fmla="*/ 455979 h 455979"/>
              <a:gd name="connsiteX4" fmla="*/ 0 w 2625902"/>
              <a:gd name="connsiteY4" fmla="*/ 0 h 45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5902" h="455979">
                <a:moveTo>
                  <a:pt x="0" y="0"/>
                </a:moveTo>
                <a:lnTo>
                  <a:pt x="2625902" y="0"/>
                </a:lnTo>
                <a:lnTo>
                  <a:pt x="2625902" y="455979"/>
                </a:lnTo>
                <a:lnTo>
                  <a:pt x="0" y="45597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006424"/>
              </a:gs>
              <a:gs pos="0">
                <a:schemeClr val="tx2">
                  <a:lumMod val="7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algn="ctr">
              <a:defRPr sz="4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eaLnBrk="1" hangingPunct="1">
              <a:defRPr/>
            </a:pPr>
            <a:r>
              <a:rPr lang="ru-RU" sz="2200" spc="91" dirty="0" smtClean="0">
                <a:latin typeface="Arial" pitchFamily="34" charset="0"/>
                <a:cs typeface="Arial" pitchFamily="34" charset="0"/>
              </a:rPr>
              <a:t>Симптоматика</a:t>
            </a:r>
            <a:endParaRPr lang="ru-RU" sz="2200" spc="9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>
            <a:stCxn id="20" idx="2"/>
          </p:cNvCxnSpPr>
          <p:nvPr/>
        </p:nvCxnSpPr>
        <p:spPr>
          <a:xfrm>
            <a:off x="4548188" y="1303051"/>
            <a:ext cx="0" cy="5555848"/>
          </a:xfrm>
          <a:prstGeom prst="line">
            <a:avLst/>
          </a:prstGeom>
          <a:ln w="41275">
            <a:gradFill>
              <a:gsLst>
                <a:gs pos="0">
                  <a:schemeClr val="bg1">
                    <a:lumMod val="50000"/>
                    <a:alpha val="42000"/>
                  </a:schemeClr>
                </a:gs>
                <a:gs pos="50000">
                  <a:srgbClr val="333333">
                    <a:alpha val="51000"/>
                  </a:srgbClr>
                </a:gs>
                <a:gs pos="100000">
                  <a:srgbClr val="333333">
                    <a:alpha val="29000"/>
                  </a:srgbClr>
                </a:gs>
              </a:gsLst>
              <a:lin ang="5400000" scaled="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 rot="21176732">
            <a:off x="386989" y="2828676"/>
            <a:ext cx="2508772" cy="3085714"/>
          </a:xfrm>
          <a:prstGeom prst="roundRect">
            <a:avLst>
              <a:gd name="adj" fmla="val 7089"/>
            </a:avLst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rot="409197">
            <a:off x="1559450" y="2412551"/>
            <a:ext cx="2508772" cy="3085714"/>
          </a:xfrm>
          <a:prstGeom prst="roundRect">
            <a:avLst>
              <a:gd name="adj" fmla="val 7089"/>
            </a:avLst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/>
        </p:spPr>
      </p:pic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135188" y="5249863"/>
            <a:ext cx="1916112" cy="1222375"/>
            <a:chOff x="2413000" y="5511800"/>
            <a:chExt cx="2165207" cy="1284410"/>
          </a:xfrm>
        </p:grpSpPr>
        <p:sp>
          <p:nvSpPr>
            <p:cNvPr id="50" name="TextBox 49"/>
            <p:cNvSpPr txBox="1"/>
            <p:nvPr/>
          </p:nvSpPr>
          <p:spPr>
            <a:xfrm>
              <a:off x="2972689" y="6554340"/>
              <a:ext cx="1605518" cy="241870"/>
            </a:xfrm>
            <a:prstGeom prst="rect">
              <a:avLst/>
            </a:prstGeom>
            <a:noFill/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ru-RU" sz="1500" b="1">
                  <a:solidFill>
                    <a:srgbClr val="8064A2"/>
                  </a:solidFill>
                  <a:cs typeface="Tahoma" pitchFamily="34" charset="0"/>
                </a:rPr>
                <a:t> МРТ – снимки 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2413000" y="5511800"/>
              <a:ext cx="698500" cy="1143000"/>
            </a:xfrm>
            <a:custGeom>
              <a:avLst/>
              <a:gdLst>
                <a:gd name="connsiteX0" fmla="*/ 0 w 698500"/>
                <a:gd name="connsiteY0" fmla="*/ 0 h 1143000"/>
                <a:gd name="connsiteX1" fmla="*/ 139700 w 698500"/>
                <a:gd name="connsiteY1" fmla="*/ 723900 h 1143000"/>
                <a:gd name="connsiteX2" fmla="*/ 698500 w 698500"/>
                <a:gd name="connsiteY2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500" h="1143000">
                  <a:moveTo>
                    <a:pt x="0" y="0"/>
                  </a:moveTo>
                  <a:cubicBezTo>
                    <a:pt x="11641" y="266700"/>
                    <a:pt x="23283" y="533400"/>
                    <a:pt x="139700" y="723900"/>
                  </a:cubicBezTo>
                  <a:cubicBezTo>
                    <a:pt x="256117" y="914400"/>
                    <a:pt x="477308" y="1028700"/>
                    <a:pt x="698500" y="1143000"/>
                  </a:cubicBezTo>
                </a:path>
              </a:pathLst>
            </a:custGeom>
            <a:noFill/>
            <a:ln>
              <a:gradFill flip="none" rotWithShape="1">
                <a:gsLst>
                  <a:gs pos="0">
                    <a:schemeClr val="accent4">
                      <a:alpha val="70000"/>
                    </a:schemeClr>
                  </a:gs>
                  <a:gs pos="50000">
                    <a:schemeClr val="accent4"/>
                  </a:gs>
                  <a:gs pos="100000">
                    <a:schemeClr val="accent4">
                      <a:alpha val="2200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pic>
        <p:nvPicPr>
          <p:cNvPr id="1029" name="Picture 5" descr="C:\Users\hp\Desktop\симптомы-атеросклероза-аорты-записывает-врач.jpg"/>
          <p:cNvPicPr>
            <a:picLocks noChangeAspect="1" noChangeArrowheads="1"/>
          </p:cNvPicPr>
          <p:nvPr/>
        </p:nvPicPr>
        <p:blipFill rotWithShape="1">
          <a:blip r:embed="rId5"/>
          <a:srcRect l="6181" r="5700"/>
          <a:stretch/>
        </p:blipFill>
        <p:spPr bwMode="auto">
          <a:xfrm rot="21280380">
            <a:off x="4864100" y="3089275"/>
            <a:ext cx="2898775" cy="20224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/>
        </p:spPr>
      </p:pic>
      <p:pic>
        <p:nvPicPr>
          <p:cNvPr id="1030" name="Picture 6" descr="C:\Users\hp\Desktop\tes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27087">
            <a:off x="6932613" y="2901950"/>
            <a:ext cx="1812925" cy="2601913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/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5108575" y="4976813"/>
            <a:ext cx="1374775" cy="941387"/>
            <a:chOff x="5725964" y="4876734"/>
            <a:chExt cx="1554005" cy="978157"/>
          </a:xfrm>
        </p:grpSpPr>
        <p:sp>
          <p:nvSpPr>
            <p:cNvPr id="51" name="TextBox 50"/>
            <p:cNvSpPr txBox="1"/>
            <p:nvPr/>
          </p:nvSpPr>
          <p:spPr>
            <a:xfrm>
              <a:off x="6355821" y="5615713"/>
              <a:ext cx="924148" cy="239178"/>
            </a:xfrm>
            <a:prstGeom prst="rect">
              <a:avLst/>
            </a:prstGeom>
            <a:noFill/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ru-RU" sz="1500" b="1">
                  <a:solidFill>
                    <a:srgbClr val="8064A2"/>
                  </a:solidFill>
                  <a:cs typeface="Tahoma" pitchFamily="34" charset="0"/>
                </a:rPr>
                <a:t> жалобы</a:t>
              </a:r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5725964" y="4876734"/>
              <a:ext cx="643197" cy="838144"/>
            </a:xfrm>
            <a:custGeom>
              <a:avLst/>
              <a:gdLst>
                <a:gd name="connsiteX0" fmla="*/ 0 w 698500"/>
                <a:gd name="connsiteY0" fmla="*/ 0 h 1143000"/>
                <a:gd name="connsiteX1" fmla="*/ 139700 w 698500"/>
                <a:gd name="connsiteY1" fmla="*/ 723900 h 1143000"/>
                <a:gd name="connsiteX2" fmla="*/ 698500 w 698500"/>
                <a:gd name="connsiteY2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500" h="1143000">
                  <a:moveTo>
                    <a:pt x="0" y="0"/>
                  </a:moveTo>
                  <a:cubicBezTo>
                    <a:pt x="11641" y="266700"/>
                    <a:pt x="23283" y="533400"/>
                    <a:pt x="139700" y="723900"/>
                  </a:cubicBezTo>
                  <a:cubicBezTo>
                    <a:pt x="256117" y="914400"/>
                    <a:pt x="477308" y="1028700"/>
                    <a:pt x="698500" y="1143000"/>
                  </a:cubicBezTo>
                </a:path>
              </a:pathLst>
            </a:custGeom>
            <a:noFill/>
            <a:ln>
              <a:gradFill flip="none" rotWithShape="1">
                <a:gsLst>
                  <a:gs pos="0">
                    <a:schemeClr val="accent4">
                      <a:alpha val="70000"/>
                    </a:schemeClr>
                  </a:gs>
                  <a:gs pos="50000">
                    <a:schemeClr val="accent4"/>
                  </a:gs>
                  <a:gs pos="100000">
                    <a:schemeClr val="accent4">
                      <a:alpha val="2200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6300788" y="5084763"/>
            <a:ext cx="1144587" cy="811212"/>
            <a:chOff x="8131023" y="5470499"/>
            <a:chExt cx="1294665" cy="851006"/>
          </a:xfrm>
        </p:grpSpPr>
        <p:sp>
          <p:nvSpPr>
            <p:cNvPr id="53" name="TextBox 52"/>
            <p:cNvSpPr txBox="1"/>
            <p:nvPr/>
          </p:nvSpPr>
          <p:spPr>
            <a:xfrm>
              <a:off x="8721792" y="6081691"/>
              <a:ext cx="703896" cy="239814"/>
            </a:xfrm>
            <a:prstGeom prst="rect">
              <a:avLst/>
            </a:prstGeom>
            <a:noFill/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ru-RU" sz="1500" b="1">
                  <a:solidFill>
                    <a:srgbClr val="8064A2"/>
                  </a:solidFill>
                  <a:cs typeface="Tahoma" pitchFamily="34" charset="0"/>
                </a:rPr>
                <a:t> тесты</a:t>
              </a:r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8190854" y="5515057"/>
              <a:ext cx="574627" cy="683252"/>
            </a:xfrm>
            <a:custGeom>
              <a:avLst/>
              <a:gdLst>
                <a:gd name="connsiteX0" fmla="*/ 0 w 698500"/>
                <a:gd name="connsiteY0" fmla="*/ 0 h 1143000"/>
                <a:gd name="connsiteX1" fmla="*/ 139700 w 698500"/>
                <a:gd name="connsiteY1" fmla="*/ 723900 h 1143000"/>
                <a:gd name="connsiteX2" fmla="*/ 698500 w 698500"/>
                <a:gd name="connsiteY2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500" h="1143000">
                  <a:moveTo>
                    <a:pt x="0" y="0"/>
                  </a:moveTo>
                  <a:cubicBezTo>
                    <a:pt x="11641" y="266700"/>
                    <a:pt x="23283" y="533400"/>
                    <a:pt x="139700" y="723900"/>
                  </a:cubicBezTo>
                  <a:cubicBezTo>
                    <a:pt x="256117" y="914400"/>
                    <a:pt x="477308" y="1028700"/>
                    <a:pt x="698500" y="1143000"/>
                  </a:cubicBezTo>
                </a:path>
              </a:pathLst>
            </a:custGeom>
            <a:noFill/>
            <a:ln>
              <a:gradFill flip="none" rotWithShape="1">
                <a:gsLst>
                  <a:gs pos="0">
                    <a:schemeClr val="accent4">
                      <a:alpha val="70000"/>
                    </a:schemeClr>
                  </a:gs>
                  <a:gs pos="50000">
                    <a:schemeClr val="accent4"/>
                  </a:gs>
                  <a:gs pos="100000">
                    <a:schemeClr val="accent4">
                      <a:alpha val="2200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pic>
        <p:nvPicPr>
          <p:cNvPr id="12317" name="Picture 29" descr="12078-gerb_volggm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5299075"/>
            <a:ext cx="1619250" cy="1558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00"/>
                            </p:stCondLst>
                            <p:childTnLst>
                              <p:par>
                                <p:cTn id="4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Прямоугольник 55"/>
          <p:cNvSpPr/>
          <p:nvPr/>
        </p:nvSpPr>
        <p:spPr>
          <a:xfrm>
            <a:off x="0" y="3"/>
            <a:ext cx="9144000" cy="1303049"/>
          </a:xfrm>
          <a:prstGeom prst="rect">
            <a:avLst/>
          </a:prstGeom>
          <a:gradFill rotWithShape="1">
            <a:gsLst>
              <a:gs pos="0">
                <a:sysClr val="window" lastClr="FFFFFF">
                  <a:alpha val="90000"/>
                </a:sysClr>
              </a:gs>
              <a:gs pos="35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3437" tIns="41719" rIns="83437" bIns="41719" anchor="ctr"/>
          <a:lstStyle/>
          <a:p>
            <a:pPr marL="2758071" indent="-2595830" defTabSz="834375" eaLnBrk="1" hangingPunct="1">
              <a:lnSpc>
                <a:spcPct val="90000"/>
              </a:lnSpc>
              <a:defRPr/>
            </a:pPr>
            <a:r>
              <a:rPr lang="ru-RU" sz="2900" b="1" spc="4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BFF"/>
                    </a:gs>
                    <a:gs pos="100000">
                      <a:srgbClr val="0091E3"/>
                    </a:gs>
                  </a:gsLst>
                  <a:lin ang="5400000" scaled="1"/>
                  <a:tileRect/>
                </a:gra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Патогенез </a:t>
            </a:r>
            <a:r>
              <a:rPr lang="ru-RU" sz="2900" b="1" spc="4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BFF"/>
                    </a:gs>
                    <a:gs pos="100000">
                      <a:srgbClr val="0091E3"/>
                    </a:gs>
                  </a:gsLst>
                  <a:lin ang="5400000" scaled="1"/>
                  <a:tileRect/>
                </a:gra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Tahoma" pitchFamily="34" charset="0"/>
                <a:cs typeface="Arial" pitchFamily="34" charset="0"/>
              </a:rPr>
              <a:t>→</a:t>
            </a:r>
            <a:r>
              <a:rPr lang="ru-RU" sz="2900" b="1" spc="4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BFF"/>
                    </a:gs>
                    <a:gs pos="100000">
                      <a:srgbClr val="0091E3"/>
                    </a:gs>
                  </a:gsLst>
                  <a:lin ang="5400000" scaled="1"/>
                  <a:tileRect/>
                </a:gra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3300" b="1" spc="-183" dirty="0">
                <a:ln w="1905"/>
                <a:gradFill>
                  <a:gsLst>
                    <a:gs pos="59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органическое поражение </a:t>
            </a:r>
            <a:r>
              <a:rPr lang="ru-RU" sz="2900" b="1" spc="4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BFF"/>
                    </a:gs>
                    <a:gs pos="100000">
                      <a:srgbClr val="0091E3"/>
                    </a:gs>
                  </a:gsLst>
                  <a:lin ang="5400000" scaled="1"/>
                  <a:tileRect/>
                </a:gra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головного мозга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6929438" y="3767138"/>
            <a:ext cx="1763712" cy="1254125"/>
          </a:xfrm>
          <a:prstGeom prst="rect">
            <a:avLst/>
          </a:prstGeom>
          <a:gradFill rotWithShape="1">
            <a:gsLst>
              <a:gs pos="0">
                <a:sysClr val="window" lastClr="FFFFFF">
                  <a:alpha val="90000"/>
                </a:sysClr>
              </a:gs>
              <a:gs pos="35000">
                <a:sysClr val="window" lastClr="FFFFFF">
                  <a:alpha val="75000"/>
                </a:sysClr>
              </a:gs>
              <a:gs pos="100000">
                <a:sysClr val="window" lastClr="FFFFFF">
                  <a:alpha val="70000"/>
                </a:sysClr>
              </a:gs>
            </a:gsLst>
            <a:lin ang="16200000" scaled="1"/>
          </a:gra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41719" rIns="0" bIns="41719" anchor="ctr"/>
          <a:lstStyle/>
          <a:p>
            <a:pPr marL="82550" defTabSz="833438" eaLnBrk="1" hangingPunct="1"/>
            <a:r>
              <a:rPr lang="ru-RU" sz="1300">
                <a:solidFill>
                  <a:schemeClr val="bg1"/>
                </a:solidFill>
                <a:cs typeface="Tahoma" pitchFamily="34" charset="0"/>
              </a:rPr>
              <a:t>Сочетание признаков нейро–дегенеративного процесса и сосудистого поражения.</a:t>
            </a:r>
          </a:p>
        </p:txBody>
      </p:sp>
      <p:pic>
        <p:nvPicPr>
          <p:cNvPr id="2050" name="Picture 2" descr="C:\Users\Fratercula\Desktop\БА,Леви, ЛД,С+БА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9970" t="50319"/>
          <a:stretch/>
        </p:blipFill>
        <p:spPr bwMode="auto">
          <a:xfrm>
            <a:off x="4658300" y="3086105"/>
            <a:ext cx="2327257" cy="2040245"/>
          </a:xfrm>
          <a:prstGeom prst="roundRect">
            <a:avLst>
              <a:gd name="adj" fmla="val 5166"/>
            </a:avLst>
          </a:prstGeom>
          <a:noFill/>
          <a:extLst/>
        </p:spPr>
      </p:pic>
      <p:sp>
        <p:nvSpPr>
          <p:cNvPr id="151" name="Прямоугольник 150"/>
          <p:cNvSpPr/>
          <p:nvPr/>
        </p:nvSpPr>
        <p:spPr>
          <a:xfrm>
            <a:off x="4725988" y="3298825"/>
            <a:ext cx="254000" cy="220663"/>
          </a:xfrm>
          <a:prstGeom prst="rect">
            <a:avLst/>
          </a:prstGeom>
          <a:solidFill>
            <a:srgbClr val="0A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37" tIns="41719" rIns="83437" bIns="41719" anchor="ctr"/>
          <a:lstStyle/>
          <a:p>
            <a:pPr algn="ctr" eaLnBrk="1" hangingPunct="1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66725" y="2454275"/>
            <a:ext cx="1763713" cy="1049338"/>
          </a:xfrm>
          <a:prstGeom prst="rect">
            <a:avLst/>
          </a:prstGeom>
          <a:gradFill rotWithShape="1">
            <a:gsLst>
              <a:gs pos="0">
                <a:sysClr val="window" lastClr="FFFFFF">
                  <a:alpha val="90000"/>
                </a:sysClr>
              </a:gs>
              <a:gs pos="35000">
                <a:sysClr val="window" lastClr="FFFFFF">
                  <a:alpha val="75000"/>
                </a:sysClr>
              </a:gs>
              <a:gs pos="100000">
                <a:sysClr val="window" lastClr="FFFFFF">
                  <a:alpha val="70000"/>
                </a:sysClr>
              </a:gs>
            </a:gsLst>
            <a:lin ang="16200000" scaled="1"/>
          </a:gra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41719" rIns="0" bIns="41719" anchor="ctr"/>
          <a:lstStyle/>
          <a:p>
            <a:pPr marL="82550" defTabSz="833438" eaLnBrk="1" hangingPunct="1"/>
            <a:r>
              <a:rPr lang="ru-RU" sz="1300">
                <a:solidFill>
                  <a:schemeClr val="bg1"/>
                </a:solidFill>
                <a:cs typeface="Tahoma" pitchFamily="34" charset="0"/>
              </a:rPr>
              <a:t>Происходит атрофия медиальных отделов височной доли (гиппокампа и миндалины)</a:t>
            </a:r>
          </a:p>
        </p:txBody>
      </p:sp>
      <p:sp>
        <p:nvSpPr>
          <p:cNvPr id="6" name="Кольцо 5"/>
          <p:cNvSpPr/>
          <p:nvPr/>
        </p:nvSpPr>
        <p:spPr>
          <a:xfrm>
            <a:off x="2768600" y="3282950"/>
            <a:ext cx="446088" cy="479425"/>
          </a:xfrm>
          <a:prstGeom prst="donut">
            <a:avLst>
              <a:gd name="adj" fmla="val 8496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90000"/>
                </a:schemeClr>
              </a:gs>
              <a:gs pos="80000">
                <a:schemeClr val="accent1">
                  <a:shade val="93000"/>
                  <a:satMod val="130000"/>
                  <a:alpha val="90000"/>
                </a:schemeClr>
              </a:gs>
              <a:gs pos="100000">
                <a:schemeClr val="accent1">
                  <a:shade val="94000"/>
                  <a:satMod val="135000"/>
                  <a:alpha val="9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437" tIns="41719" rIns="83437" bIns="41719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0" name="Picture 2" descr="C:\Users\Fratercula\Desktop\БА,Леви, ЛД,С+БА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r="50000" b="47993"/>
          <a:stretch/>
        </p:blipFill>
        <p:spPr bwMode="auto">
          <a:xfrm>
            <a:off x="2153554" y="1761015"/>
            <a:ext cx="2325851" cy="2135760"/>
          </a:xfrm>
          <a:prstGeom prst="roundRect">
            <a:avLst>
              <a:gd name="adj" fmla="val 5166"/>
            </a:avLst>
          </a:prstGeom>
          <a:noFill/>
          <a:extLst/>
        </p:spPr>
      </p:pic>
      <p:sp>
        <p:nvSpPr>
          <p:cNvPr id="142" name="Кольцо 141"/>
          <p:cNvSpPr/>
          <p:nvPr/>
        </p:nvSpPr>
        <p:spPr>
          <a:xfrm>
            <a:off x="3460750" y="3143250"/>
            <a:ext cx="446088" cy="481013"/>
          </a:xfrm>
          <a:prstGeom prst="donut">
            <a:avLst>
              <a:gd name="adj" fmla="val 8496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90000"/>
                </a:schemeClr>
              </a:gs>
              <a:gs pos="80000">
                <a:schemeClr val="accent1">
                  <a:shade val="93000"/>
                  <a:satMod val="130000"/>
                  <a:alpha val="90000"/>
                </a:schemeClr>
              </a:gs>
              <a:gs pos="100000">
                <a:schemeClr val="accent1">
                  <a:shade val="94000"/>
                  <a:satMod val="135000"/>
                  <a:alpha val="9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437" tIns="41719" rIns="83437" bIns="41719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30438" y="1851025"/>
            <a:ext cx="242887" cy="273050"/>
          </a:xfrm>
          <a:prstGeom prst="roundRect">
            <a:avLst>
              <a:gd name="adj" fmla="val 50000"/>
            </a:avLst>
          </a:prstGeom>
          <a:solidFill>
            <a:srgbClr val="0A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37" tIns="41719" rIns="83437" bIns="41719" anchor="ctr"/>
          <a:lstStyle/>
          <a:p>
            <a:pPr algn="ctr" eaLnBrk="1" hangingPunct="1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Кольцо 140"/>
          <p:cNvSpPr/>
          <p:nvPr/>
        </p:nvSpPr>
        <p:spPr>
          <a:xfrm>
            <a:off x="2676525" y="3149600"/>
            <a:ext cx="446088" cy="479425"/>
          </a:xfrm>
          <a:prstGeom prst="donut">
            <a:avLst>
              <a:gd name="adj" fmla="val 8496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90000"/>
                </a:schemeClr>
              </a:gs>
              <a:gs pos="80000">
                <a:schemeClr val="accent1">
                  <a:shade val="93000"/>
                  <a:satMod val="130000"/>
                  <a:alpha val="90000"/>
                </a:schemeClr>
              </a:gs>
              <a:gs pos="100000">
                <a:schemeClr val="accent1">
                  <a:shade val="94000"/>
                  <a:satMod val="135000"/>
                  <a:alpha val="9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437" tIns="41719" rIns="83437" bIns="41719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66725" y="5035550"/>
            <a:ext cx="1763713" cy="1263650"/>
          </a:xfrm>
          <a:prstGeom prst="rect">
            <a:avLst/>
          </a:prstGeom>
          <a:gradFill rotWithShape="1">
            <a:gsLst>
              <a:gs pos="0">
                <a:sysClr val="window" lastClr="FFFFFF">
                  <a:alpha val="90000"/>
                </a:sysClr>
              </a:gs>
              <a:gs pos="35000">
                <a:sysClr val="window" lastClr="FFFFFF">
                  <a:alpha val="75000"/>
                </a:sysClr>
              </a:gs>
              <a:gs pos="100000">
                <a:sysClr val="window" lastClr="FFFFFF">
                  <a:alpha val="70000"/>
                </a:sysClr>
              </a:gs>
            </a:gsLst>
            <a:lin ang="16200000" scaled="1"/>
          </a:gradFill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41719" rIns="0" bIns="41719" anchor="ctr"/>
          <a:lstStyle/>
          <a:p>
            <a:pPr marL="82550" defTabSz="833438" eaLnBrk="1" hangingPunct="1"/>
            <a:r>
              <a:rPr lang="ru-RU" sz="1300">
                <a:solidFill>
                  <a:schemeClr val="bg1"/>
                </a:solidFill>
                <a:cs typeface="Tahoma" pitchFamily="34" charset="0"/>
              </a:rPr>
              <a:t>Образование сосудистых очагов в разных отделах головного мозга, преимущественно в белом веществе</a:t>
            </a:r>
          </a:p>
        </p:txBody>
      </p:sp>
      <p:sp>
        <p:nvSpPr>
          <p:cNvPr id="147" name="Стрелка вправо 146"/>
          <p:cNvSpPr/>
          <p:nvPr/>
        </p:nvSpPr>
        <p:spPr>
          <a:xfrm rot="8174408">
            <a:off x="6151563" y="3489325"/>
            <a:ext cx="488950" cy="123825"/>
          </a:xfrm>
          <a:prstGeom prst="rightArrow">
            <a:avLst>
              <a:gd name="adj1" fmla="val 50000"/>
              <a:gd name="adj2" fmla="val 140556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90000"/>
                </a:schemeClr>
              </a:gs>
              <a:gs pos="80000">
                <a:schemeClr val="accent1">
                  <a:shade val="93000"/>
                  <a:satMod val="130000"/>
                  <a:alpha val="90000"/>
                </a:schemeClr>
              </a:gs>
              <a:gs pos="100000">
                <a:schemeClr val="accent1">
                  <a:shade val="94000"/>
                  <a:satMod val="135000"/>
                  <a:alpha val="9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437" tIns="41719" rIns="83437" bIns="41719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Fratercula\Desktop\СД, инфаркт (под вопросом)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/>
          <a:stretch/>
        </p:blipFill>
        <p:spPr bwMode="auto">
          <a:xfrm>
            <a:off x="2164281" y="4433061"/>
            <a:ext cx="2315123" cy="1892992"/>
          </a:xfrm>
          <a:prstGeom prst="roundRect">
            <a:avLst>
              <a:gd name="adj" fmla="val 7896"/>
            </a:avLst>
          </a:prstGeom>
          <a:noFill/>
          <a:extLst/>
        </p:spPr>
      </p:pic>
      <p:sp>
        <p:nvSpPr>
          <p:cNvPr id="95" name="TextBox 94"/>
          <p:cNvSpPr txBox="1"/>
          <p:nvPr/>
        </p:nvSpPr>
        <p:spPr>
          <a:xfrm>
            <a:off x="110544" y="3524695"/>
            <a:ext cx="2230267" cy="548570"/>
          </a:xfrm>
          <a:prstGeom prst="homePlate">
            <a:avLst/>
          </a:prstGeom>
          <a:gradFill>
            <a:gsLst>
              <a:gs pos="0">
                <a:srgbClr val="C00000">
                  <a:alpha val="80000"/>
                </a:srgbClr>
              </a:gs>
              <a:gs pos="80000">
                <a:schemeClr val="accent1">
                  <a:shade val="93000"/>
                  <a:satMod val="130000"/>
                  <a:alpha val="80000"/>
                </a:schemeClr>
              </a:gs>
              <a:gs pos="100000">
                <a:schemeClr val="accent1">
                  <a:shade val="94000"/>
                  <a:satMod val="135000"/>
                  <a:alpha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65707" eaLnBrk="1" hangingPunct="1">
              <a:defRPr/>
            </a:pPr>
            <a:r>
              <a:rPr lang="ru-RU" sz="1500" spc="-46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Деменция альцгеймеровского типа</a:t>
            </a:r>
          </a:p>
        </p:txBody>
      </p:sp>
      <p:sp>
        <p:nvSpPr>
          <p:cNvPr id="144" name="TextBox 143"/>
          <p:cNvSpPr txBox="1"/>
          <p:nvPr/>
        </p:nvSpPr>
        <p:spPr>
          <a:xfrm flipH="1">
            <a:off x="6757728" y="3092168"/>
            <a:ext cx="2230267" cy="548571"/>
          </a:xfrm>
          <a:prstGeom prst="homePlate">
            <a:avLst/>
          </a:prstGeom>
          <a:gradFill>
            <a:gsLst>
              <a:gs pos="0">
                <a:srgbClr val="C00000">
                  <a:alpha val="80000"/>
                </a:srgbClr>
              </a:gs>
              <a:gs pos="80000">
                <a:schemeClr val="accent1">
                  <a:shade val="93000"/>
                  <a:satMod val="130000"/>
                  <a:alpha val="80000"/>
                </a:schemeClr>
              </a:gs>
              <a:gs pos="100000">
                <a:schemeClr val="accent1">
                  <a:shade val="94000"/>
                  <a:satMod val="135000"/>
                  <a:alpha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65707" bIns="0" anchor="ctr"/>
          <a:lstStyle>
            <a:defPPr>
              <a:defRPr lang="ru-RU"/>
            </a:defPPr>
            <a:lvl1pPr marL="72000">
              <a:defRPr sz="1800" spc="-5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algn="r" eaLnBrk="1" hangingPunct="1">
              <a:defRPr/>
            </a:pPr>
            <a:r>
              <a:rPr lang="ru-RU" dirty="0"/>
              <a:t>Смешанная</a:t>
            </a:r>
          </a:p>
        </p:txBody>
      </p:sp>
      <p:sp>
        <p:nvSpPr>
          <p:cNvPr id="148" name="Стрелка вправо 147"/>
          <p:cNvSpPr/>
          <p:nvPr/>
        </p:nvSpPr>
        <p:spPr>
          <a:xfrm>
            <a:off x="2640013" y="5507038"/>
            <a:ext cx="514350" cy="250825"/>
          </a:xfrm>
          <a:prstGeom prst="rightArrow">
            <a:avLst>
              <a:gd name="adj1" fmla="val 50000"/>
              <a:gd name="adj2" fmla="val 111054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90000"/>
                </a:schemeClr>
              </a:gs>
              <a:gs pos="80000">
                <a:schemeClr val="accent1">
                  <a:shade val="93000"/>
                  <a:satMod val="130000"/>
                  <a:alpha val="90000"/>
                </a:schemeClr>
              </a:gs>
              <a:gs pos="100000">
                <a:schemeClr val="accent1">
                  <a:shade val="94000"/>
                  <a:satMod val="135000"/>
                  <a:alpha val="9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437" tIns="41719" rIns="83437" bIns="41719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Стрелка вправо 148"/>
          <p:cNvSpPr/>
          <p:nvPr/>
        </p:nvSpPr>
        <p:spPr>
          <a:xfrm flipH="1">
            <a:off x="3683000" y="5553075"/>
            <a:ext cx="512763" cy="250825"/>
          </a:xfrm>
          <a:prstGeom prst="rightArrow">
            <a:avLst>
              <a:gd name="adj1" fmla="val 50000"/>
              <a:gd name="adj2" fmla="val 111054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90000"/>
                </a:schemeClr>
              </a:gs>
              <a:gs pos="80000">
                <a:schemeClr val="accent1">
                  <a:shade val="93000"/>
                  <a:satMod val="130000"/>
                  <a:alpha val="90000"/>
                </a:schemeClr>
              </a:gs>
              <a:gs pos="100000">
                <a:schemeClr val="accent1">
                  <a:shade val="94000"/>
                  <a:satMod val="135000"/>
                  <a:alpha val="9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437" tIns="41719" rIns="83437" bIns="41719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Кольцо 144"/>
          <p:cNvSpPr/>
          <p:nvPr/>
        </p:nvSpPr>
        <p:spPr>
          <a:xfrm>
            <a:off x="5219700" y="4503738"/>
            <a:ext cx="446088" cy="479425"/>
          </a:xfrm>
          <a:prstGeom prst="donut">
            <a:avLst>
              <a:gd name="adj" fmla="val 8496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90000"/>
                </a:schemeClr>
              </a:gs>
              <a:gs pos="80000">
                <a:schemeClr val="accent1">
                  <a:shade val="93000"/>
                  <a:satMod val="130000"/>
                  <a:alpha val="90000"/>
                </a:schemeClr>
              </a:gs>
              <a:gs pos="100000">
                <a:schemeClr val="accent1">
                  <a:shade val="94000"/>
                  <a:satMod val="135000"/>
                  <a:alpha val="9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437" tIns="41719" rIns="83437" bIns="41719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Кольцо 145"/>
          <p:cNvSpPr/>
          <p:nvPr/>
        </p:nvSpPr>
        <p:spPr>
          <a:xfrm>
            <a:off x="6024563" y="4494213"/>
            <a:ext cx="446087" cy="479425"/>
          </a:xfrm>
          <a:prstGeom prst="donut">
            <a:avLst>
              <a:gd name="adj" fmla="val 8496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90000"/>
                </a:schemeClr>
              </a:gs>
              <a:gs pos="80000">
                <a:schemeClr val="accent1">
                  <a:shade val="93000"/>
                  <a:satMod val="130000"/>
                  <a:alpha val="90000"/>
                </a:schemeClr>
              </a:gs>
              <a:gs pos="100000">
                <a:schemeClr val="accent1">
                  <a:shade val="94000"/>
                  <a:satMod val="135000"/>
                  <a:alpha val="9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437" tIns="41719" rIns="83437" bIns="41719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2745557">
            <a:off x="5059363" y="3560763"/>
            <a:ext cx="527050" cy="114300"/>
          </a:xfrm>
          <a:prstGeom prst="rightArrow">
            <a:avLst>
              <a:gd name="adj1" fmla="val 50000"/>
              <a:gd name="adj2" fmla="val 140556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90000"/>
                </a:schemeClr>
              </a:gs>
              <a:gs pos="80000">
                <a:schemeClr val="accent1">
                  <a:shade val="93000"/>
                  <a:satMod val="130000"/>
                  <a:alpha val="90000"/>
                </a:schemeClr>
              </a:gs>
              <a:gs pos="100000">
                <a:schemeClr val="accent1">
                  <a:shade val="94000"/>
                  <a:satMod val="135000"/>
                  <a:alpha val="9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437" tIns="41719" rIns="83437" bIns="41719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35238" y="4393353"/>
            <a:ext cx="2230267" cy="548572"/>
          </a:xfrm>
          <a:prstGeom prst="homePlate">
            <a:avLst/>
          </a:prstGeom>
          <a:gradFill>
            <a:gsLst>
              <a:gs pos="0">
                <a:srgbClr val="C00000">
                  <a:alpha val="80000"/>
                </a:srgbClr>
              </a:gs>
              <a:gs pos="80000">
                <a:schemeClr val="accent1">
                  <a:shade val="93000"/>
                  <a:satMod val="130000"/>
                  <a:alpha val="80000"/>
                </a:schemeClr>
              </a:gs>
              <a:gs pos="100000">
                <a:schemeClr val="accent1">
                  <a:shade val="94000"/>
                  <a:satMod val="135000"/>
                  <a:alpha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 marL="72000">
              <a:defRPr sz="1800" spc="-5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r>
              <a:rPr lang="ru-RU" dirty="0"/>
              <a:t>Сосудистая</a:t>
            </a: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463675" y="-3781425"/>
            <a:ext cx="6265863" cy="3497262"/>
            <a:chOff x="1653916" y="-3969682"/>
            <a:chExt cx="7080135" cy="367148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077253" y="-3456375"/>
              <a:ext cx="6251399" cy="3158173"/>
            </a:xfrm>
            <a:prstGeom prst="roundRect">
              <a:avLst>
                <a:gd name="adj" fmla="val 6656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grpSp>
          <p:nvGrpSpPr>
            <p:cNvPr id="13340" name="Группа 13"/>
            <p:cNvGrpSpPr>
              <a:grpSpLocks/>
            </p:cNvGrpSpPr>
            <p:nvPr/>
          </p:nvGrpSpPr>
          <p:grpSpPr bwMode="auto">
            <a:xfrm>
              <a:off x="1653916" y="-3969682"/>
              <a:ext cx="7080135" cy="3537684"/>
              <a:chOff x="1636712" y="-3969682"/>
              <a:chExt cx="7094203" cy="3537684"/>
            </a:xfrm>
          </p:grpSpPr>
          <p:grpSp>
            <p:nvGrpSpPr>
              <p:cNvPr id="13341" name="Группа 12"/>
              <p:cNvGrpSpPr>
                <a:grpSpLocks/>
              </p:cNvGrpSpPr>
              <p:nvPr/>
            </p:nvGrpSpPr>
            <p:grpSpPr bwMode="auto">
              <a:xfrm>
                <a:off x="2214191" y="-3322326"/>
                <a:ext cx="5946607" cy="2890328"/>
                <a:chOff x="2214191" y="-3322326"/>
                <a:chExt cx="5946607" cy="2890328"/>
              </a:xfrm>
            </p:grpSpPr>
            <p:pic>
              <p:nvPicPr>
                <p:cNvPr id="13343" name="Picture 4" descr="C:\Users\Fratercula\Desktop\атрофия гипокампа при БА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214191" y="-3322326"/>
                  <a:ext cx="5946607" cy="28903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" name="Прямоугольник 153"/>
                <p:cNvSpPr/>
                <p:nvPr/>
              </p:nvSpPr>
              <p:spPr>
                <a:xfrm>
                  <a:off x="3429387" y="-1839062"/>
                  <a:ext cx="657012" cy="470960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" lastClr="FFFFFF">
                        <a:alpha val="90000"/>
                      </a:sysClr>
                    </a:gs>
                    <a:gs pos="3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anchor="ctr"/>
                <a:lstStyle/>
                <a:p>
                  <a:pPr algn="ctr" defTabSz="834375" eaLnBrk="1" hangingPunct="1">
                    <a:lnSpc>
                      <a:spcPct val="90000"/>
                    </a:lnSpc>
                    <a:defRPr/>
                  </a:pPr>
                  <a:r>
                    <a:rPr lang="ru-RU" sz="1600" b="1" spc="46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606060"/>
                      </a:solidFill>
                      <a:effectLst>
                        <a:innerShdw blurRad="25400" dist="25400" dir="13500000">
                          <a:srgbClr val="000000">
                            <a:alpha val="60000"/>
                          </a:srgbClr>
                        </a:innerShdw>
                      </a:effectLst>
                      <a:latin typeface="Arial" pitchFamily="34" charset="0"/>
                      <a:ea typeface="Tahoma" pitchFamily="34" charset="0"/>
                      <a:cs typeface="Arial" pitchFamily="34" charset="0"/>
                    </a:rPr>
                    <a:t>0 мес.</a:t>
                  </a:r>
                </a:p>
              </p:txBody>
            </p:sp>
            <p:sp>
              <p:nvSpPr>
                <p:cNvPr id="155" name="Прямоугольник 154"/>
                <p:cNvSpPr/>
                <p:nvPr/>
              </p:nvSpPr>
              <p:spPr>
                <a:xfrm>
                  <a:off x="5454551" y="-1839062"/>
                  <a:ext cx="720080" cy="470960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" lastClr="FFFFFF">
                        <a:alpha val="90000"/>
                      </a:sysClr>
                    </a:gs>
                    <a:gs pos="3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anchor="ctr"/>
                <a:lstStyle/>
                <a:p>
                  <a:pPr algn="ctr" defTabSz="834375" eaLnBrk="1" hangingPunct="1">
                    <a:lnSpc>
                      <a:spcPct val="90000"/>
                    </a:lnSpc>
                    <a:defRPr/>
                  </a:pPr>
                  <a:r>
                    <a:rPr lang="ru-RU" sz="1600" b="1" spc="46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606060"/>
                      </a:solidFill>
                      <a:effectLst>
                        <a:innerShdw blurRad="25400" dist="25400" dir="13500000">
                          <a:srgbClr val="000000">
                            <a:alpha val="60000"/>
                          </a:srgbClr>
                        </a:innerShdw>
                      </a:effectLst>
                      <a:latin typeface="Arial" pitchFamily="34" charset="0"/>
                      <a:ea typeface="Tahoma" pitchFamily="34" charset="0"/>
                      <a:cs typeface="Arial" pitchFamily="34" charset="0"/>
                    </a:rPr>
                    <a:t>18 мес.</a:t>
                  </a:r>
                </a:p>
              </p:txBody>
            </p:sp>
            <p:sp>
              <p:nvSpPr>
                <p:cNvPr id="156" name="Прямоугольник 155"/>
                <p:cNvSpPr/>
                <p:nvPr/>
              </p:nvSpPr>
              <p:spPr>
                <a:xfrm>
                  <a:off x="7398767" y="-1838250"/>
                  <a:ext cx="720080" cy="470960"/>
                </a:xfrm>
                <a:prstGeom prst="rect">
                  <a:avLst/>
                </a:prstGeom>
                <a:gradFill rotWithShape="1">
                  <a:gsLst>
                    <a:gs pos="0">
                      <a:sysClr val="window" lastClr="FFFFFF">
                        <a:alpha val="90000"/>
                      </a:sysClr>
                    </a:gs>
                    <a:gs pos="3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 anchor="ctr"/>
                <a:lstStyle/>
                <a:p>
                  <a:pPr algn="ctr" defTabSz="834375" eaLnBrk="1" hangingPunct="1">
                    <a:lnSpc>
                      <a:spcPct val="90000"/>
                    </a:lnSpc>
                    <a:defRPr/>
                  </a:pPr>
                  <a:r>
                    <a:rPr lang="ru-RU" sz="1600" b="1" spc="46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606060"/>
                      </a:solidFill>
                      <a:effectLst>
                        <a:innerShdw blurRad="25400" dist="25400" dir="13500000">
                          <a:srgbClr val="000000">
                            <a:alpha val="60000"/>
                          </a:srgbClr>
                        </a:innerShdw>
                      </a:effectLst>
                      <a:latin typeface="Arial" pitchFamily="34" charset="0"/>
                      <a:ea typeface="Tahoma" pitchFamily="34" charset="0"/>
                      <a:cs typeface="Arial" pitchFamily="34" charset="0"/>
                    </a:rPr>
                    <a:t>36</a:t>
                  </a:r>
                </a:p>
                <a:p>
                  <a:pPr algn="ctr" defTabSz="834375" eaLnBrk="1" hangingPunct="1">
                    <a:lnSpc>
                      <a:spcPct val="90000"/>
                    </a:lnSpc>
                    <a:defRPr/>
                  </a:pPr>
                  <a:r>
                    <a:rPr lang="ru-RU" sz="1600" b="1" spc="46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606060"/>
                      </a:solidFill>
                      <a:effectLst>
                        <a:innerShdw blurRad="25400" dist="25400" dir="13500000">
                          <a:srgbClr val="000000">
                            <a:alpha val="60000"/>
                          </a:srgbClr>
                        </a:innerShdw>
                      </a:effectLst>
                      <a:latin typeface="Arial" pitchFamily="34" charset="0"/>
                      <a:ea typeface="Tahoma" pitchFamily="34" charset="0"/>
                      <a:cs typeface="Arial" pitchFamily="34" charset="0"/>
                    </a:rPr>
                    <a:t>мес.</a:t>
                  </a:r>
                </a:p>
              </p:txBody>
            </p:sp>
          </p:grp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1636712" y="-3969682"/>
                <a:ext cx="7094203" cy="369981"/>
              </a:xfrm>
              <a:prstGeom prst="roundRect">
                <a:avLst/>
              </a:prstGeom>
              <a:gradFill>
                <a:gsLst>
                  <a:gs pos="0">
                    <a:srgbClr val="C00000"/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2000" tIns="0" rIns="72000" bIns="0" anchor="ctr"/>
              <a:lstStyle/>
              <a:p>
                <a:pPr algn="ctr" eaLnBrk="1" hangingPunct="1"/>
                <a:r>
                  <a:rPr lang="ru-RU" sz="13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Tahoma" pitchFamily="34" charset="0"/>
                  </a:rPr>
                  <a:t>Развитие атрофии гиппокампа при деменции альцгеймеровского типа</a:t>
                </a:r>
              </a:p>
            </p:txBody>
          </p:sp>
        </p:grp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79663" y="3843338"/>
            <a:ext cx="196532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448" tIns="41724" rIns="83448" bIns="41724">
            <a:spAutoFit/>
          </a:bodyPr>
          <a:lstStyle/>
          <a:p>
            <a:pPr eaLnBrk="1" hangingPunct="1"/>
            <a:r>
              <a:rPr lang="ru-RU" sz="1300">
                <a:solidFill>
                  <a:srgbClr val="1C1C1C"/>
                </a:solidFill>
                <a:latin typeface="Calibri" pitchFamily="34" charset="0"/>
              </a:rPr>
              <a:t>Использовался режим Т1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2379663" y="6272213"/>
            <a:ext cx="196532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448" tIns="41724" rIns="83448" bIns="41724">
            <a:spAutoFit/>
          </a:bodyPr>
          <a:lstStyle/>
          <a:p>
            <a:pPr eaLnBrk="1" hangingPunct="1"/>
            <a:r>
              <a:rPr lang="ru-RU" sz="1300">
                <a:solidFill>
                  <a:srgbClr val="1C1C1C"/>
                </a:solidFill>
                <a:latin typeface="Calibri" pitchFamily="34" charset="0"/>
              </a:rPr>
              <a:t>Использовался режим Т2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4886325" y="5064125"/>
            <a:ext cx="1965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448" tIns="41724" rIns="83448" bIns="41724">
            <a:spAutoFit/>
          </a:bodyPr>
          <a:lstStyle/>
          <a:p>
            <a:pPr eaLnBrk="1" hangingPunct="1"/>
            <a:r>
              <a:rPr lang="ru-RU" sz="1300">
                <a:solidFill>
                  <a:srgbClr val="1C1C1C"/>
                </a:solidFill>
                <a:latin typeface="Calibri" pitchFamily="34" charset="0"/>
              </a:rPr>
              <a:t>Использовался режим Т2</a:t>
            </a:r>
          </a:p>
        </p:txBody>
      </p:sp>
      <p:pic>
        <p:nvPicPr>
          <p:cNvPr id="13348" name="Picture 36" descr="12078-gerb_volggm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5299075"/>
            <a:ext cx="1619250" cy="1558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4206E-6 -3.48822E-6 L 1.84206E-6 -0.1741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27E-7 3.43977E-6 L 1.3827E-7 -0.11363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9224E-6 -2.76151E-6 L 4.49224E-6 -0.1061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7469E-6 1.88713E-6 L -0.00215 0.88227 " pathEditMode="relative" rAng="0" ptsTypes="AA">
                                      <p:cBhvr>
                                        <p:cTn id="46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44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3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3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3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3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3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3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151" grpId="0" animBg="1"/>
      <p:bldP spid="96" grpId="0" animBg="1"/>
      <p:bldP spid="96" grpId="1" animBg="1"/>
      <p:bldP spid="6" grpId="0" animBg="1"/>
      <p:bldP spid="142" grpId="0" animBg="1"/>
      <p:bldP spid="10" grpId="0" animBg="1"/>
      <p:bldP spid="141" grpId="0" animBg="1"/>
      <p:bldP spid="89" grpId="0" animBg="1"/>
      <p:bldP spid="89" grpId="1" animBg="1"/>
      <p:bldP spid="147" grpId="0" animBg="1"/>
      <p:bldP spid="148" grpId="0" animBg="1"/>
      <p:bldP spid="149" grpId="0" animBg="1"/>
      <p:bldP spid="145" grpId="0" animBg="1"/>
      <p:bldP spid="146" grpId="0" animBg="1"/>
      <p:bldP spid="9" grpId="0" animBg="1"/>
      <p:bldP spid="4" grpId="0"/>
      <p:bldP spid="92" grpId="0"/>
      <p:bldP spid="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sz="2800" b="1">
                <a:solidFill>
                  <a:srgbClr val="CCC1D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>
                <a:solidFill>
                  <a:srgbClr val="CCC1D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solidFill>
                  <a:srgbClr val="CCC1DA"/>
                </a:solidFill>
                <a:latin typeface="Times New Roman" pitchFamily="18" charset="0"/>
                <a:cs typeface="Times New Roman" pitchFamily="18" charset="0"/>
              </a:rPr>
              <a:t>Нейровизуализация</a:t>
            </a:r>
            <a:r>
              <a:rPr lang="ru-RU" sz="3600"/>
              <a:t/>
            </a:r>
            <a:br>
              <a:rPr lang="ru-RU" sz="3600"/>
            </a:br>
            <a:endParaRPr lang="en-US" altLang="ru-RU" sz="3600">
              <a:solidFill>
                <a:srgbClr val="CCC1D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483" name="Group 98"/>
          <p:cNvGrpSpPr>
            <a:grpSpLocks noChangeAspect="1"/>
          </p:cNvGrpSpPr>
          <p:nvPr/>
        </p:nvGrpSpPr>
        <p:grpSpPr bwMode="auto">
          <a:xfrm flipV="1">
            <a:off x="8105775" y="5473700"/>
            <a:ext cx="919163" cy="1217613"/>
            <a:chOff x="2029" y="777"/>
            <a:chExt cx="1702" cy="1691"/>
          </a:xfrm>
        </p:grpSpPr>
        <p:sp>
          <p:nvSpPr>
            <p:cNvPr id="20490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1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2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3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4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5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6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7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6372225" y="6553200"/>
            <a:ext cx="2560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de-DE" sz="1400" b="1"/>
              <a:t>(</a:t>
            </a:r>
            <a:r>
              <a:rPr lang="ru-RU" sz="1400" b="1"/>
              <a:t>дегенеративная</a:t>
            </a:r>
            <a:r>
              <a:rPr lang="de-DE" sz="1400" b="1"/>
              <a:t> +</a:t>
            </a:r>
            <a:r>
              <a:rPr lang="ru-RU" sz="1400" b="1"/>
              <a:t>сосудистая</a:t>
            </a:r>
            <a:r>
              <a:rPr lang="de-DE" sz="1400" b="1"/>
              <a:t>)</a:t>
            </a:r>
            <a:endParaRPr lang="ru-RU"/>
          </a:p>
        </p:txBody>
      </p:sp>
      <p:sp>
        <p:nvSpPr>
          <p:cNvPr id="20485" name="Line 10"/>
          <p:cNvSpPr>
            <a:spLocks noChangeShapeType="1"/>
          </p:cNvSpPr>
          <p:nvPr/>
        </p:nvSpPr>
        <p:spPr bwMode="auto">
          <a:xfrm>
            <a:off x="539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Line 11"/>
          <p:cNvSpPr>
            <a:spLocks noChangeShapeType="1"/>
          </p:cNvSpPr>
          <p:nvPr/>
        </p:nvSpPr>
        <p:spPr bwMode="auto">
          <a:xfrm>
            <a:off x="6357938" y="24288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Line 12"/>
          <p:cNvSpPr>
            <a:spLocks noChangeShapeType="1"/>
          </p:cNvSpPr>
          <p:nvPr/>
        </p:nvSpPr>
        <p:spPr bwMode="auto">
          <a:xfrm>
            <a:off x="539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498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357563"/>
            <a:ext cx="6335712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9" name="Picture 19"/>
          <p:cNvPicPr>
            <a:picLocks noGrp="1" noChangeAspect="1" noChangeArrowheads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795963" y="1628775"/>
            <a:ext cx="3182937" cy="3384550"/>
          </a:xfrm>
          <a:noFill/>
          <a:ln/>
        </p:spPr>
      </p:pic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5148263" y="1604963"/>
            <a:ext cx="2506662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Методы нейровизуализации позволяют выявить проявления </a:t>
            </a:r>
            <a:r>
              <a:rPr lang="en-US" sz="1400">
                <a:solidFill>
                  <a:schemeClr val="bg1"/>
                </a:solidFill>
              </a:rPr>
              <a:t/>
            </a:r>
            <a:br>
              <a:rPr lang="en-US" sz="1400">
                <a:solidFill>
                  <a:schemeClr val="bg1"/>
                </a:solidFill>
              </a:rPr>
            </a:br>
            <a:r>
              <a:rPr lang="ru-RU" sz="1400" b="1">
                <a:solidFill>
                  <a:schemeClr val="bg1"/>
                </a:solidFill>
              </a:rPr>
              <a:t>не только сосудистого, </a:t>
            </a:r>
            <a:r>
              <a:rPr lang="en-US" sz="1400" b="1">
                <a:solidFill>
                  <a:schemeClr val="bg1"/>
                </a:solidFill>
              </a:rPr>
              <a:t/>
            </a:r>
            <a:br>
              <a:rPr lang="en-US" sz="1400" b="1">
                <a:solidFill>
                  <a:schemeClr val="bg1"/>
                </a:solidFill>
              </a:rPr>
            </a:br>
            <a:r>
              <a:rPr lang="ru-RU" sz="1400" b="1">
                <a:solidFill>
                  <a:schemeClr val="bg1"/>
                </a:solidFill>
              </a:rPr>
              <a:t>но и нейродегенеративного </a:t>
            </a:r>
            <a:r>
              <a:rPr lang="en-US" sz="1400">
                <a:solidFill>
                  <a:schemeClr val="bg1"/>
                </a:solidFill>
              </a:rPr>
              <a:t/>
            </a:r>
            <a:br>
              <a:rPr lang="en-US" sz="1400">
                <a:solidFill>
                  <a:schemeClr val="bg1"/>
                </a:solidFill>
              </a:rPr>
            </a:br>
            <a:r>
              <a:rPr lang="ru-RU" sz="1400">
                <a:solidFill>
                  <a:schemeClr val="bg1"/>
                </a:solidFill>
              </a:rPr>
              <a:t>характера.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107950" y="1936750"/>
            <a:ext cx="35147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 b="1">
                <a:solidFill>
                  <a:schemeClr val="bg1"/>
                </a:solidFill>
              </a:rPr>
              <a:t>Важно правильно интерпретировать </a:t>
            </a:r>
            <a:r>
              <a:rPr lang="en-US" sz="1400" b="1">
                <a:solidFill>
                  <a:schemeClr val="bg1"/>
                </a:solidFill>
              </a:rPr>
              <a:t/>
            </a:r>
            <a:br>
              <a:rPr lang="en-US" sz="1400" b="1">
                <a:solidFill>
                  <a:schemeClr val="bg1"/>
                </a:solidFill>
              </a:rPr>
            </a:br>
            <a:r>
              <a:rPr lang="ru-RU" sz="1400" b="1">
                <a:solidFill>
                  <a:schemeClr val="bg1"/>
                </a:solidFill>
              </a:rPr>
              <a:t>результаты </a:t>
            </a:r>
            <a:r>
              <a:rPr lang="en-US" sz="1400" b="1">
                <a:solidFill>
                  <a:schemeClr val="bg1"/>
                </a:solidFill>
              </a:rPr>
              <a:t> </a:t>
            </a:r>
            <a:br>
              <a:rPr lang="en-US" sz="1400" b="1">
                <a:solidFill>
                  <a:schemeClr val="bg1"/>
                </a:solidFill>
              </a:rPr>
            </a:br>
            <a:r>
              <a:rPr lang="ru-RU" sz="1400" b="1">
                <a:solidFill>
                  <a:schemeClr val="bg1"/>
                </a:solidFill>
              </a:rPr>
              <a:t>МРТ-диагностики</a:t>
            </a:r>
          </a:p>
        </p:txBody>
      </p:sp>
      <p:pic>
        <p:nvPicPr>
          <p:cNvPr id="20502" name="Picture 22" descr="12078-gerb_volggm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5299075"/>
            <a:ext cx="1619250" cy="155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ОПРЕДЕЛЕНИЕ ДЕМЕНЦИИ ПО МКБ</a:t>
            </a:r>
            <a:r>
              <a:rPr lang="en-US" sz="3600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</a:t>
            </a:r>
            <a:r>
              <a:rPr lang="ru-RU" sz="3600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/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u="sng" kern="1200" dirty="0">
                <a:solidFill>
                  <a:srgbClr val="33CC3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Деменция</a:t>
            </a:r>
            <a:r>
              <a:rPr lang="ru-RU" sz="2400" kern="1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является синдромом, обусловленным заболеванием мозга, как правило, хронического или прогрессирующего характера, при котором имеются нарушения ряда высших корковых функций, включая память, мышление, ориентировку, понимание, счёт, способность к обучению, язык и суждения. Сознание не изменено. Как правило, имеются нарушения эмоционального контроля, социального поведения или мотиваций.</a:t>
            </a: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endParaRPr lang="en-US" altLang="ru-RU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100" name="Group 98"/>
          <p:cNvGrpSpPr>
            <a:grpSpLocks noChangeAspect="1"/>
          </p:cNvGrpSpPr>
          <p:nvPr/>
        </p:nvGrpSpPr>
        <p:grpSpPr bwMode="auto">
          <a:xfrm flipV="1">
            <a:off x="8105775" y="5473700"/>
            <a:ext cx="919163" cy="1217613"/>
            <a:chOff x="2029" y="777"/>
            <a:chExt cx="1702" cy="1691"/>
          </a:xfrm>
        </p:grpSpPr>
        <p:sp>
          <p:nvSpPr>
            <p:cNvPr id="4102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101" name="Рисунок 12" descr="090921021424_dementia4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4714875"/>
            <a:ext cx="40814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10" name="Group 98"/>
          <p:cNvGrpSpPr>
            <a:grpSpLocks noChangeAspect="1"/>
          </p:cNvGrpSpPr>
          <p:nvPr/>
        </p:nvGrpSpPr>
        <p:grpSpPr bwMode="auto">
          <a:xfrm flipV="1">
            <a:off x="8321675" y="5689600"/>
            <a:ext cx="919163" cy="1217613"/>
            <a:chOff x="2029" y="777"/>
            <a:chExt cx="1702" cy="1691"/>
          </a:xfrm>
        </p:grpSpPr>
        <p:sp>
          <p:nvSpPr>
            <p:cNvPr id="4111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119" name="Picture 23" descr="12078-gerb_volggm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5299075"/>
            <a:ext cx="1619250" cy="155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altLang="ru-RU" sz="4000">
                <a:solidFill>
                  <a:srgbClr val="CCC1DA"/>
                </a:solidFill>
                <a:latin typeface="Times New Roman" pitchFamily="18" charset="0"/>
                <a:cs typeface="Times New Roman" pitchFamily="18" charset="0"/>
              </a:rPr>
              <a:t>Общие меры при лечении деменции</a:t>
            </a:r>
            <a:endParaRPr lang="en-US" altLang="ru-RU" sz="4000">
              <a:solidFill>
                <a:srgbClr val="CCC1D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Содержимое 17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Информирование семьи о сути заболевания и прогнозе;</a:t>
            </a:r>
          </a:p>
          <a:p>
            <a:r>
              <a:rPr lang="ru-RU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Своевременное оформление группы инвалидности и опекунства;</a:t>
            </a:r>
          </a:p>
          <a:p>
            <a:r>
              <a:rPr lang="ru-RU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комфортной, безопасной, максимально упрощенной среды вокруг пациента;</a:t>
            </a:r>
          </a:p>
          <a:p>
            <a:r>
              <a:rPr lang="ru-RU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Поддержание четкого режима дня больного;</a:t>
            </a:r>
          </a:p>
          <a:p>
            <a:r>
              <a:rPr lang="ru-RU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 приема лекарственных препаратов;</a:t>
            </a:r>
          </a:p>
          <a:p>
            <a:r>
              <a:rPr lang="ru-RU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Максимальное ограничение приема препаратов, способных ухудшить когнитивные функции, в т.ч. психотропных средств;</a:t>
            </a:r>
          </a:p>
        </p:txBody>
      </p:sp>
      <p:grpSp>
        <p:nvGrpSpPr>
          <p:cNvPr id="32772" name="Group 98"/>
          <p:cNvGrpSpPr>
            <a:grpSpLocks noChangeAspect="1"/>
          </p:cNvGrpSpPr>
          <p:nvPr/>
        </p:nvGrpSpPr>
        <p:grpSpPr bwMode="auto">
          <a:xfrm flipV="1">
            <a:off x="8105775" y="5473700"/>
            <a:ext cx="919163" cy="1217613"/>
            <a:chOff x="2029" y="777"/>
            <a:chExt cx="1702" cy="1691"/>
          </a:xfrm>
        </p:grpSpPr>
        <p:sp>
          <p:nvSpPr>
            <p:cNvPr id="32779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1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2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3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4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5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6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6372225" y="6553200"/>
            <a:ext cx="2560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de-DE" sz="1400" b="1"/>
              <a:t>(</a:t>
            </a:r>
            <a:r>
              <a:rPr lang="ru-RU" sz="1400" b="1"/>
              <a:t>дегенеративная</a:t>
            </a:r>
            <a:r>
              <a:rPr lang="de-DE" sz="1400" b="1"/>
              <a:t> +</a:t>
            </a:r>
            <a:r>
              <a:rPr lang="ru-RU" sz="1400" b="1"/>
              <a:t>сосудистая</a:t>
            </a:r>
            <a:r>
              <a:rPr lang="de-DE" sz="1400" b="1"/>
              <a:t>)</a:t>
            </a:r>
            <a:endParaRPr lang="ru-RU"/>
          </a:p>
        </p:txBody>
      </p:sp>
      <p:sp>
        <p:nvSpPr>
          <p:cNvPr id="32774" name="Line 10"/>
          <p:cNvSpPr>
            <a:spLocks noChangeShapeType="1"/>
          </p:cNvSpPr>
          <p:nvPr/>
        </p:nvSpPr>
        <p:spPr bwMode="auto">
          <a:xfrm>
            <a:off x="539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Line 11"/>
          <p:cNvSpPr>
            <a:spLocks noChangeShapeType="1"/>
          </p:cNvSpPr>
          <p:nvPr/>
        </p:nvSpPr>
        <p:spPr bwMode="auto">
          <a:xfrm>
            <a:off x="6357938" y="24288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Line 12"/>
          <p:cNvSpPr>
            <a:spLocks noChangeShapeType="1"/>
          </p:cNvSpPr>
          <p:nvPr/>
        </p:nvSpPr>
        <p:spPr bwMode="auto">
          <a:xfrm>
            <a:off x="539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7" name="AutoShape 2" descr="data:image/jpeg;base64,/9j/4AAQSkZJRgABAQAAAQABAAD/2wCEAAkGBxQSEhQUEhQUFhQWGBQXFhcXGRUXFRcYGBYXGBUYFxgYHSggGBolHBcWITEhJiorLi4uGSAzODMsNygtLisBCgoKBQUFDgUFDisZExkrKysrKysrKysrKysrKysrKysrKysrKysrKysrKysrKysrKysrKysrKysrKysrKysrK//AABEIAOwA1QMBIgACEQEDEQH/xAAbAAABBQEBAAAAAAAAAAAAAAAAAQIEBQYDB//EAEQQAAIBAwIDBQUECAUDBAMBAAECEQADIRIxBEFRBQYTImEycYGRoUKxwfAHFCMzUnLR4WKCkqLxQ7LCJFNjkzSDsxX/xAAUAQEAAAAAAAAAAAAAAAAAAAAA/8QAFBEBAAAAAAAAAAAAAAAAAAAAAP/aAAwDAQACEQMRAD8A9voopaBKKz/fLimt2SUZlOm4ZVipkISNqyHdXtC7e4jRcvXyuhzi7cGQVjIYHmaD0+lqkXgk/wDc4j/7rp+hanLZt+ILQv39ZUvp8Rj5QQJPxP0NBcUVW3OzSPZvX/8AXP3is33p4u/w9sMl66CXVZJUiDM7r6UG2oryrge9HFNeVPHYqZ5Wv4Sdyk8q0nZXat57yIbpIltQYW4wmoZVZ6c6DY0VDa+4ZVlPNPWMCetPGuZ1JtEZj3770EmioqXmLMPJ5YzmDI5UtsXBMshyTmcelBJoqJZuu6yNImY3npSvcdFk6DAE7yeVBKoqO/i4jQMid8jmNqh9q9oPZRmKphLjAgt9hS22n0oLSivI7Pa94b8Re5DNy56Z3rsvb3EKf/yLsfAzmOdB6tRXmZ7zcUB+/b4paOf9M0xu93Fj/rL/APWh+4UHp9FY7ut3i4i8LrXdDogTKroMsT6kHA+talrlzEJGROQccxQSKKjtxBBAKGTMZHLel8R59jEdRM0HeikQ4yIPSigWg0UUGU/SC0WD/Lc/7axPdFwnEFskLaunGT7VvYdfStr+kM/sD/Lc+4V512Z4niMbd3wtNt2ZtOokBklQORJiIz86Dr2j3qvNxXi2CyqoCop2K7trWYMk/d0mot3tvikvNfLPbunMkR5eShSMoI5yK2ndzuvw8I3ETcut5vbhRMHyhWBceZZbI83LNU36RuB8K5bIua1ZToUhfIAAGzsQcEc5k0HpPAdr2roJW4p0nSxnAIjr796of0jR+rWzIzet56+V6817BKm4ocWSORukC2m3mYQNY3hZ9+K3ffLycFaXWXi7b8zZLSl0zjAHQDlQYvs5f/ULnk2/uP8AatZ2FZLcSgENBZtJ2jSOu4nVmsfws+KY/wDbfPL2T9a1/YcniVgHAM6Z1EbkCIxBHzoNsVAYKbFuTMezy+FL+r+afCSIiPLEzvtTB4ciUu6sxm5PrHmojz+ze0wOdzeTJ9rpFA5ACWAsJK7+zzz0pLXDETNlDkkZXA5DblSq9uTAvTiY8Un0mKZYuYOvx5kxi77PLYUDtIdPLZGQYMqI5U3QEQarEwF1GUycDaetKXTQfDN7Y6YF2Pujek1LpGtruwmVuRPxWN6Bb1o402GEEE+a3kDce1VJ3w4hU4Zv2LIzaVBJU/aGoeVj9mau7tz2dLXtxqlW25/ZrLd/7y6LSguSWY+cECAIO4GfMKDGrv8AfUhTgb7Zg7f33qMBk7fncV1FwRk7+73fn3UDr8jA/POorZ3/ADn19K73SQAf6dPvz9KjBuu2fWg3ncmwi8MXcXGDuTqBYLCwgGGE+ZT860l+3OnSt4eZZ8z+zzHtVU937aLwllWusoKKzLC6ZY6z9j+Ik71a3eIjTpvOfMAZCYHM+xQdGW3KgrenOnzXJ9Y83Sl0+ba/pjq+8/zTTdSEgm+ZWYP7Pnv9igcUNenx8RM/s9529npQWNrYb/GZ+M0lLaMgQdWN8Z9cYpKB4opaSgx/6RXi1H+C5/41g+wrRe4w0liEJCkeQkOhBuHkikBuUlQOcVu/0h/u8/wXPvWvPeA7RNnxNI81y2UB5KCylj6mMD1NB6ZxHGW7dsvcCpZS0sOSrlyy+yowdYMgHIM/LyjtrtF+Ju62EQNKrnyqOs5nmTzkmu/YaqnFW7l62xsyZ8pOCpAIOJgmZ9JFRO17y3L1x7a6ULEqDkxsJzvtmfxkJXd4W1vJ4qF1OkackjcA6R7QB5e/etZ3vsC3w6KkhfGQhfsr5Ls6eYHptSd1uMClrT2ls3EAmBpkes5BzzJmuvfN/wBjb9bq8/8A47tBlezVi/7kP3/TnWr7t3YvIdRXytJgSPZnBG9ZXswjx+nkPrzFbDutdIvrpKiRdGcwCymcEdKDVa0LA+OZEgYXnv8AZp44rzEeNiAQSFyZMjajibhSLly7aUKCMggZ/wA2+KouJ77KrQoLr/EFIneYDNMUF4l1ASfHEtkyF6RSWeNkea8q5I2X4GuPYfaK3w7W2XUSCysIZcQJAPpvP3VO4e7cdSRoGSNm5EjrQRzfCIQt9TpGB5ZPQUrXgyw19MwSPKPXr1rsA9q39ghR/inFOvWrjrHkEwftcjPSgj3eOiIv2zJg+zgdd6w/fzitV5FFxX0pMgCPMxkYJEwoPxr0G9ddSo0odRgZPQn+H0rzHvhe18XdnT5YXERhRjIE51fMUFJBM7/WP7VItWyByyKaAZPLP9PurqyDf4gz9fuoOVw9RnfHw/qKivkQJkiPngfOakO2fjJ59BXTsbN+1GYuKY6hfM30U0Hq2hmthTcsgQuApkRBA9v06V3u8RcXT57RkgbNieft1yu8KXXy2razBkETuD/BXS4gWAbFvzGBkb/6aB5VyynXalZ5HnE/apRffVp/Z7TOY3iuX6odSnwrYAmQCMzt9mn+GpbT4KzE/Z2PwoJy7CYn02ootiABEY26elJQOFLSCigx36QWhP8AI31Zf6Vje7XCJce6XQuUSVAMGSd+c7dD7jWw/SEfKfRPvbp8KwXYfZZ4q6EXTOkt5oYAD+8fmKDTdmdgvfxBS0wy+BKmJ0ARmMCRiSc4nmvcK5b4jUFS5YBZgGYhmGk6UIC7zGfjnaqftXuxc4fLqhDEKpXmx2EEAzg0dr9gPw37xFKnZwF0+4kjymg9N7IKW10agsQAhwygYCiSSV3jJ5xisT3itPdbTaGpDfdkWfMAqsjmDjRqM7iNQ64zlsjG0b7Y+71FXHZ3FcSiKyobiIumSp9kNJhhgzzOdhvFAzh+yL6P4hQmVjy6SQcQSBmPdVx2LxaWryi5AlHUC7Ntd0O7LHI7VE4PvSC8XAAp2idS84YcxncCfSrbhO2bVwlVfPQys5IETvMf8UErj+x/11wUuWktooH7P9qNZJJ20wY01Rd4e7rcKqv4mtWOk40kE7czOx51ouzODXxXuE6ToIUgYGsRqwAZGg84iIjep3D9kN+rNae6SWA8+q7cxOCDddjkevOg834C94d1GGkhWXVqAgqSAwPKCK9Qt2ldSRYt8x9ncYPKvNu8fDpautbRSAkqxJEtGQd8Eg7432xmx7P4njLahgWdDnQztqzzBMMDmcnlsaDbDhltpLWFOkeZvJJ6nrS3eEBHlsAGQZldufOoXZPaNq/YDnxdtNwE3DDD2g0GP7EVNvwQNHjgys5uxE53PSgR7FsQDYPmMDzDf/VXlfFXg9126sxA3gFiRz9a9N7Xvolp3m9KI7LJujKqSNzXlKf1zj3fGgexgmBPr8z+JrqqEgnpt61w1ROema6hiOmPdv8AD4UHNm2HQn5/81ad0rQ/WkLAlUW45AidOgrIzjLiqi8wjG88setaLuGiG7dLkhRbglQT7TLEwpx5DvQbu7ZkeS3dBkZLDaRP2+ldHCArNu7JML5hv/rpl28ABpe7uo9ltpz9jpTjctyJuXJBxIO/pKUDja8w8l7TBnzc8R9v304W01Hy3g0CfM0xy2amfrI1AC6+mCSSIzIgZX308PbkkXmkwDleUxuvvoJ9sYG+w33+PrRS29hmcDPX1ooFpaSigz3eC7YF0C87KdKkBVuNI1NMlFMZiufBdqcFbjQxnInw708p3T0FQe+Ym+uP+mvpu7/0FZxrTCMifdI+kelBubvbPCvplz5WDDyXRnl9n1p9/tjhWBDNI5ylz8VrBT1g89tP3kz9K6YPNhidiBMdYiaDU2xwIzg+9LhHyKxVh/8A7HDbax/pefurC6vf6yCBj1jI+B+FP3G5J35Rz5f3+VBI7a4ThvG8SwQQ6sLigELMpBgiBI5c499cOyOyrV19LM1vSrkMu+pWQL5YjYk4jlmmgkid9sjb4VYd10/9TqDKh8NzLbb2169M0CLwi2HXx7rvaE6WtypP+ByYKgAEjScZyJqws97rcm3ZtuLVsS1zDFFJwRbkkqCYxJAHswKsu2uHPEI1k3UAKhw0YDBsD2vn6E15qA9q44aVYgownBAMEeowp/tigldr8eL97VkLIjrHNnz7RH0gcq1CMGAK7cqxDtEERiCTPIQTPQYrZdnNqtoeoB2jl+NBy7E4pRxdxPEi3eWTtGoCczts/Q5Fau9xcAab4JLAbW8AnJwOVed8OrK4eCQ2rTgn2GGwGfaA+Hxr0W12izolxGtMjkAEBuZjOcQQQRuIoKXvpfA4Zv2wYkqAo0yZYatsxpDV5/qwD+Z9xrZ/pDvNpso5TJdvLq5Qomf5vpWLtROYjlM0Dxvz5TiJ3604yM8sj7o+NHiADM5x0/Oa72eBuMoOpRjGW/ARQQmg5j5/Otb+j6xKX/OqglEMwZgFjGf8Q+dZa7wzAEmJBhhO3r6CPx2ra9yODZ+EfSqw9xsmdQhUHT/DQaa5edQIuWzJVfZ2kxPtU90ZipNy3KmRj4fxU27qWJtWskKM8zgfZoucKxKk27flJxO+I/hoOnj3NQXXb2JmDG8fxU5VcMW125IAODyn19TXPT5tPhW5ieW238NKnCkEnwrZBjEjEf5fWgsF2zv6bUULRQFLSUUFd2p2Ul0hiqlhiSzr5cmPKepqrPYaF9HhrOkNPiX4iYj2t6vONs6tPkDgEyCQOXrUI2V1af1ZJAmJTY46elBBHdlJJNtDP/y8Rj/dTbfd+22qLS4Yqf2vEchk+161OHBeZieHUgxA1JgRmhLKGY4YYJBygyN+dBR9s9hrZsXLhCgqphjdv7/Z8o3OYrEdndm3uJYi2hdh7RkACSdyx2MfSvRO0+ydfDPbNqHidcoYIOoc/SKzHcRbicS9llYa7bBxOlljIYZk78v4poHXu5r2kR2uAPmVUMRvICvtJHIgScCedr3e7Oui/rNrARsuCoMkQJgz1q5v2xw62/EJuIpYiVUkMZ0oihQFgSFJOBIzIqkudqRxw4aFVNenXLz5l1AROkEE6R8KDT6jq0+FbmNXtYiY/g3rG98+x3Di+FRdUIUUySY3jSJEDPSB61rE4WycAuH2ku8gwTG8cjistcvRdm6xlVYDUYCMCwudAARtOfI2cYCt7K7G53B7gR+HIfU+lXHEvpBIEn7I/iMSAKg9o9rm2BCMdUwT5VMbkTlvp76zfEdsstzxNXm2Gxgei8t6DR9ocIfB0jdV8pzlo80+jSw6Zrt3N7SQk23RLjMfLMapAA+1sCun4q1Ut7vKTbXSkvADF8KGxJCjLczyiqjguLNq4txD5wZMYB6jBwsYxtjnmg0XfZx+sBAgTSiggRuSWny8yCtZ9APv/wCKk9ocWL157gmGafMdRAACgaueBXJWHP8AoN/7UC6JHKd5Mxvueg9asT2NcS34q8RZCgsoJZkBMAoFnDSDIjlnVSdllPHt6gWQ3EkRmAQIAG+dxW37IFu4tpBrttbl9KBkVdtdtlKgAeYjSZxsSQSA8yt3CjlXEMCwZf8AuHv3x6c62ncvhi3DXdKM03DpaQIGlJGSOh+dZ7vnZtJee3b1vd1F7jsVgMw1QoUdTMnp76vO6fa1vwRZRrqXhmAZW4d2KwMGATp6DnFBr7ioI1WGyQB7O52+1Q9nzLFp482oSM4x9qmMbZibl/cRIO42iU3pWueZQLt7TnUSNsY+xQdQtuY8K5qiY5xP81CIJabd2MRk9M/apvkmfGu6oiYExPTR1ot3csDeuAYg6Vk9Z/Z0FqKKBRQFFAooI3Gn2cORJnRqnbHs1DDW9W3EaoE/vZjMTnbepnG3dOnz6AZk46YGaiK66tQ4nJABxb25cqDmlwS2r9YiRp/fbRn6zT7b2xMG9uZ/e7859aLXFyWBvgQcGEyIBn76W24WY4hckk4Xc/Gg52bilB4jXgSDq/eARn06Vku/l+2vgtaL+KpJDksGVV2AwNyZH8p9a11riDcTzXkXUDIhZH1rJd9OCW41vQ6u4WCRgBQYUGCRPtfLPKAqrPfni1XTqRjGC6eb09kiT7xVDxXEuXLuW1nzknUGmS0zuNtxVgvY1y2yudAVWDTMrggjAyfhkyKtrHFulkMVVlXIEMGUMw9kZDBQcZGBvNA57z2Ldu47XHGfGBYmC51hsndWgfKn+JLC4pIyGRvaCkbEA4qU/CO4OpxBnEQpB5dduRPOo1vsO2hBXWs+1pdx9Jg/EUF6tuxxVrTdLaskqQDpZvtKwSQDG+NvQ15daSN1APORsTgj0r0Psx/BvJoYeaVMjGmCROd9QH1615/xhhyPU7Dpj74oArPvx+P9KG6/29adIA5zPT89RTLhxz6TnqKDtafYH0GPzO1SleMmfvHyqLYYes46fjUmyqsQOuD8cGPrQSIZdLgEQVKmBuD5WzvJFSL3fTiAui34doSf3aASSTJgyAZz61J7TUFZb2VOpgCZIAPlEHniqyz2WpA8TUWEEwSBPLbegqeK4iSS5ksSXJOSSZJM7mc/8VK7N4W6Gt3rcKUKspJMtpyMDcHG8Az0q2XhLakEIs9dK6v9UTNSFIjM/nlQbHsjtheKQP4qoyN5kZQGVhyPmyPX7jIqyPFNqC+LbIOokxtH+evPuznFribVwDDOttwcKdRhCcH2WIz0NeiMzBgvh25IJ9oxjf7FAig6tfjW5jT7OImf46da4liWHiWxBgGN8b+3QOHfUW0WoIAjUeROfY9adaEkjwreDBzzgHHl9aCdRSUUBRQKKDlfL40R6k8h8DUS5wTSWLSfl8KsKKCm/WXtzJn+YTn31FXtLSh8N7LEvBg6mUsc4HT+lVP6Qu2QkWLftsJc5wp2X3n7o61h7d8rEbAgxkgHkwzv9DGQdqD0S12wzeILrWlQyiswKQylpJOQSwII2ELUXvHZP7O6NDKyhNSEMsrJXMDcFvTA61Rdn9oKxS4MEE6xO2pQoY+nlgerHrVtdsI4IDFde5QxJBBkjKsRAiQY5UFQnEBibFwkAiVIxgHEcsbH4e+od1H0vZDApjMZ0sxnTO2x3Pxrv23wAlNJOsMAp2K68CNRCnzaJnlNdU7IvFrZaFbZgGOmQGInEsuWMddPvoOicTcBgE/Ej4RE/fUvsnhDevKrPurE6YEldMDzajsW6bU2zYTIe4dQZhpQcgTGrDRIjpUyzfW2Va3b2IbLy5g+ZQcgAjG8Z2oLvh+7y2zKgTMyZaDEY1SB8AK83728E1ri7oMCTrEbQ51T6ZkV7BwvELcRXQyrCR19x6EbRXj/AHk47x+JuXJxqIWdiiwq49YB+NBUzSaDI9J+gj8ae4j02osLJJ9B787R9PrQdrcQPz+c1Ie5pBI6SCR64xHpv/SmrbGcgx9/Tak4hMGD0x8f+aCf2vdY2dW58hjaTI5R+fhUq4d4y2Y2EncCag8W+pLKiYd1B/y789sA1Yt1nHXoM9aBtu5qVWGQQCD6HI/CnTj5cqhdlXdStvh3jHIkN+OKkEnUOhHL0j8CPlQR+Ptl9KAjUxbSeUgSJ9K9J4R7bqjeA0uoYexsQD/F6++vMjd/9SgMxGPe059dgK9L7Dt+Jw1pgSrhWWQdtLFT6RK0EjwgGJe0wSFjK4Mmdm9R8qW3on2CB6M31pw4d9mJap1q2FECgfRRRQAooFLQJTbhMGBJgwDgE8gTyp9IaDxDts3fGu+OCLpJLgzuen+GNvTao075Hx+6vXe8nd63xaQ3luAEI43Hoeqzy+VeU9pdn3LFw27ohhnnBHIg8wY3/vQFiyXJIKjSpZi/mWIyCOc5+Va7uZ2X+s2XN17i6X0gIU04VTPmVs55cqzVnh2Nu3aT97xBUR0X7M/Of9Vej3fD7P4ZbdoZyEBzLGWZ29JMn3gYkUGf7xdl2bUW1e67EqWDG2VUAhgDCAkmNpGJPQGl4jh10q2lcOvIZ1HR0/xTVhpJOtiWZjqJMTJ3M9fSqrtjtRVDW1y0EEgiF+PNhvHKgulIAxiPdFdUUR8/SoPB8RqCk4JA2wJj19eVTh+flvQCdtGxYvqZGpfJ/hdoU/Aggj1U8yKwlwQYOOXPkYrZcTZDKREgzOTkfk1jeJtFXKk4B3j3EEDlj76AvLOIn54E+0T05fEU7hgJztJ68sfHatr3X7GR+Bvu5/ehoP8AAtomD79ak+4CsOmI229PjQTSBjG/5/PupBblTkgRifTPT31ytj7x6mpNvffHT+v1oOa8R5rWrAUmD75GfpXXtHjpGhOZC55nOB8fxqFxFk/0HvrpY4WPDzJaDHIA/eYzNBOsWzbYKqklkSeQBGCxOeUbCTFTPKBLsInnAX0ifx6GoPavFMjDTGV3InZjsJHXnU1LcZ+1EEnfbIHIDHIUEPjnhrTiDDRnYzBkHpg5r0XuZelbqfwsG9wcRA9JQn41552vLWWgDGk7ctm5dCfhWk/Rreu6rhZWNvQoUgdGaI6/azPIUHoVAplq6G25bg4I94rpQFFFFA1dqWkWnUBSUUUELjO07Nr95cVBMSxhZ6atpxtULjuD4bj7cakuAHDIVJU84OYmMg71I7e7HTirRtPIzKsN1bkR191eX8faucBxLLbutqAA1J5ZDZhgZ60Gq4exwnDceWuXiLiqFVXUBQWGCHAj2Zwf4t+nLvjxEX/2kqoEW59loCs5BOJkx/lFYXju0Ll24GuszkhVJbTsJ5j3nNWDcS/EC1bdiVsgKDudJznqQAFn0FBL7X7TAGm2wJMSwzA3wdp/O9XXcTuyDHEXgCMeEu4MfbPXMx7p6VQcTwylrdtVjxHQGNoJC59JaYr1xEAAAEAQAOgGwoPO+/F02eLkCUe2rMORMsp9NXl+NR+G4xSpafLG8xHUN0x+dqu/0j8FK2roHskqfiJX4SCPiKyVrg9doAe0AdJ2zJx9T86C+4/hLtvh2vFQFUCNU6jJAHlHLPMg+lYvibpdyzgdMAgAT6n1rVDtov2fdssYuWjbVZOWtlxAzkxBUzy09ayPWOX0GJ91BueC4rR2N1LG5bH+e+wP+0msUiZ+H/Imra7x4PB27IOVuXHI6Sq6P/6P8qrbQ+H9vyKByWPdj1ruls8p2xnf5UW09ekQfxinODsI+nzn50ES8h64GNz+Ryrt2fbLPJ5AGc8hz99cbuBH49Rvj4VO7KtFRqxkLHu0g/jQM7ZtS1s5GdJ/zQf/ABPzqyU49J2neufEgECR9pT/ALgJ+tK95VgEgdNyfeF3NAXk1IyrgkEDPPkKv+7Pb2p0VCqg6Fe22kLAwWttOCJjTmcYGSMzwt/x2S1bn9oyqTkYYgGOg3k74McjXpz93+GYgmzbkAAGIwuwMb7Degl2LodyV9kCJ5Ezy6x+NSaIooFooooGoaWkTaloCiiloENZftrudb4i8b3iOjNGoAKymBAMESMAc4xWooIoMNc/R6je1fc/5APxiqAcElq7eS3JVH0SYkm2ArEwInVNerRXllziFBZmZV1M7+YqD5nJ5mgldmW9fE8MvLxJP+RGf71r0gVhO6qK/EowYNoW62CGEwqbqf8AGa3q0Ebj+DW7ba24lWEHqOhHqDBFedngW4dmstGpCYOwZTlWHvyPeK9MNZ7vdwYKC6BlMH+Vj+DR8zQeedtcJHnHSG+UA9PyKpWvgHcZ6Z6fEVoOP4+2uDB6gfdNVPA9lteW9cQqqWhLFpyWwqrAyxIiMb0HPh+cg5Ij3AfXJronT0/MfIU2zbIjJnGevU++uqpg/D7+lA/hkPP+v55U4sTvv/f5U7IwD+cUnLPpOTtQRbs/DI9efzrrwnEXGOhTECJYLgfI4A9K5Xfn9/8AblXfs7Zz/h+EdcUFj4AIyWac5aAfgsAio/aN5bVo6AoJwI3zz/PSu63dOkHEhAPjq/pVV2i03dIjB1b7QBE9NqDVfo37O1XjcIxaWB/M+Poob/VXpSisr+jvhwvCkj7dxifgFX/xrVigKCaKKAFFFFA21tT652qfQLRRRQJRS0UGa71dscXZMcNwpuCAfEhnE5keGh1Yj61i+F7j8XxDtcu6LOsliSJMtkxbU4ydiRXrFEUGV7q90v1O61zxQ4ZNEaNJHmDTOo9No5+laqiKKAqq7y8bbs8Pca8CyEFNI3csI0jpOc8qta4cXwqXV03FV1wYYAiRtvzoPCuH4R79xbdvLsYUbe/3ADJPQVd9r8B+p2/1cOGuOVuXyJCgLItIo5nzsxP8vpXoPEXrXDA2+Fshrx/6dtRiftXW+yvPJk8qz/DdyLt1jc4m7pZjqYKAzkk83PlHuAI2zQYZR+H1rqgOfyPh616jwvdDhEEeEH9bhL/Q4HwFY7vj2YljiItLCtbDaRgKZZTA6YBj30FKpMx7vz86c9yIEGSQPU5wB1PpXXgOGe64S2pZmOBjl9r0UTk/8V6N3f7tpw41ND3ju0YX/DbH2R67n6APK+MRlJDKynmrAqyzkAggEcjXXs5yGZSD5lAG2+f6ivUO8vd9OKTktwDyPH+1uqmvKLtq5bc22Q+ICVKTBmRGdufyigm8UxlT1CH5SfxqJxyHxzG2kfCcyflXUcLfP/TA23ZY5ztO01Ydn9lBTNwB2gcpAifZ1euZoNr+jm+G4WBPluOMiAZCvK9R5t61YrNdzmxd/mU/7Y/CtKKAooooCiiigj3uJCLJEk7AUzh+0FYwRpPLofjThYVstmovF8BmR8qC0prOAJJgVU2+LujGD8JP966rwbOQ1w46f25UEpeNQmJ+eBUiodzs9SIFRxwLzGo6feY+VB0PHNq8oBT6n1FTrdwESNvzvTUsgCIxUO9wGcbHcUEwcQp+0K6TUI9njmaZ+oEbGgl8RfCCT8qq7oe+5DXfDtckSVuPt7V2fKPRYPrXe32cSZY1LPCr0oDheFS2oW2oVRyAxJ3PqT1rrFQ/1Z09hsdP7UWeIfXDDG2B9aCYRXnvfS21/jFt211MEVI28x1OZPIBSCT0r0G6SASBJAJAEAkxgScCarOxuyfC13bhDX7pLXG5LOQiTsgwPWJ9wc+wOxE4VORcgeI/WNgOijkPedzUxrrt7AgdTFdQpcz9gbDr6n0qQFoK9OIZcXP9X9R+NZj9IXZyAW+JAAdXRWMbrkifcR9TWy4iwGEGsn3uJHCXbbbDQVPTzD+tBTuu/wAen161yjzAR9kn5Ef1pOCu6kUnmo+fP0ob94v8r/8AclBq+6H/AFf/ANf33K0orM9z2BN0SJAtAxHW5vWmoFpKKKAooooGWtqfTLW1PoEApYpaKBKKKKAooooCiiigWiikoFpIopaBKa6TA5c/X0p9FAlLRRQRe0eMWzba5cMKok/cI9ZrzftvvI3GnwrShEJySQXIBnOYA9BJ9d69L4vhluIUdQysIIOxFZy73F4QnCuvoHJH+6aCht2wEhRgAAe4bfdVd2Y78VdZLSGVR4IKBwCyDUdRA3jHrWws9yOFUyBdn+cj7t6uez+yrVnUbaBS3tNks3vY5j02oKbuR2Bc4RbhuES5WANwFnLRIkzyJ99agUAUtAlFFFAUUUUHOzXWuVmutAUUUUBSUtFAlLRRQJS0lJOR7j+FA6iiigKKKKAoopKBaKKKBKIpaKBIopaSgKK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pic>
        <p:nvPicPr>
          <p:cNvPr id="32778" name="Рисунок 18" descr="demenciya_-_eto_prigovor-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43500"/>
            <a:ext cx="27860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7" name="Picture 19" descr="12078-gerb_volggm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5299075"/>
            <a:ext cx="1619250" cy="155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Общие меры при лечении деменции</a:t>
            </a:r>
          </a:p>
        </p:txBody>
      </p:sp>
      <p:sp>
        <p:nvSpPr>
          <p:cNvPr id="33795" name="Содержимое 17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 питания, выполнения гигиенических мероприятий;</a:t>
            </a:r>
          </a:p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Максимально возможное поддержание социальных связей пациента;</a:t>
            </a:r>
          </a:p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Распознавание и адекватная терапия всех сопутствующих соматических заболеваний;</a:t>
            </a:r>
          </a:p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Максимальная психологическая, информационная, социальная и иная поддержка лиц, </a:t>
            </a:r>
          </a:p>
          <a:p>
            <a:pPr>
              <a:buFont typeface="Arial" charset="0"/>
              <a:buNone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осуществляющих уход за пациентом.</a:t>
            </a:r>
          </a:p>
        </p:txBody>
      </p:sp>
      <p:grpSp>
        <p:nvGrpSpPr>
          <p:cNvPr id="33796" name="Group 98"/>
          <p:cNvGrpSpPr>
            <a:grpSpLocks noChangeAspect="1"/>
          </p:cNvGrpSpPr>
          <p:nvPr/>
        </p:nvGrpSpPr>
        <p:grpSpPr bwMode="auto">
          <a:xfrm flipV="1">
            <a:off x="8105775" y="5473700"/>
            <a:ext cx="919163" cy="1217613"/>
            <a:chOff x="2029" y="777"/>
            <a:chExt cx="1702" cy="1691"/>
          </a:xfrm>
        </p:grpSpPr>
        <p:sp>
          <p:nvSpPr>
            <p:cNvPr id="33803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4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5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6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7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8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9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0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6372225" y="6553200"/>
            <a:ext cx="2560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de-DE" sz="1400" b="1"/>
              <a:t>(</a:t>
            </a:r>
            <a:r>
              <a:rPr lang="ru-RU" sz="1400" b="1"/>
              <a:t>дегенеративная</a:t>
            </a:r>
            <a:r>
              <a:rPr lang="de-DE" sz="1400" b="1"/>
              <a:t> +</a:t>
            </a:r>
            <a:r>
              <a:rPr lang="ru-RU" sz="1400" b="1"/>
              <a:t>сосудистая</a:t>
            </a:r>
            <a:r>
              <a:rPr lang="de-DE" sz="1400" b="1"/>
              <a:t>)</a:t>
            </a:r>
            <a:endParaRPr lang="ru-RU"/>
          </a:p>
        </p:txBody>
      </p:sp>
      <p:sp>
        <p:nvSpPr>
          <p:cNvPr id="33798" name="Line 10"/>
          <p:cNvSpPr>
            <a:spLocks noChangeShapeType="1"/>
          </p:cNvSpPr>
          <p:nvPr/>
        </p:nvSpPr>
        <p:spPr bwMode="auto">
          <a:xfrm>
            <a:off x="539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9" name="Line 11"/>
          <p:cNvSpPr>
            <a:spLocks noChangeShapeType="1"/>
          </p:cNvSpPr>
          <p:nvPr/>
        </p:nvSpPr>
        <p:spPr bwMode="auto">
          <a:xfrm>
            <a:off x="6357938" y="24288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0" name="Line 12"/>
          <p:cNvSpPr>
            <a:spLocks noChangeShapeType="1"/>
          </p:cNvSpPr>
          <p:nvPr/>
        </p:nvSpPr>
        <p:spPr bwMode="auto">
          <a:xfrm>
            <a:off x="539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1" name="AutoShape 2" descr="data:image/jpeg;base64,/9j/4AAQSkZJRgABAQAAAQABAAD/2wCEAAkGBxQSEhQUEhQUFhQWGBQXFhcXGRUXFRcYGBYXGBUYFxgYHSggGBolHBcWITEhJiorLi4uGSAzODMsNygtLisBCgoKBQUFDgUFDisZExkrKysrKysrKysrKysrKysrKysrKysrKysrKysrKysrKysrKysrKysrKysrKysrKysrK//AABEIAOwA1QMBIgACEQEDEQH/xAAbAAABBQEBAAAAAAAAAAAAAAAAAQIEBQYDB//EAEQQAAIBAwIDBQUECAUDBAMBAAECEQADIRIxBEFRBQYTImEycYGRoUKxwfAHFCMzUnLR4WKCkqLxQ7LCJFNjkzSDsxX/xAAUAQEAAAAAAAAAAAAAAAAAAAAA/8QAFBEBAAAAAAAAAAAAAAAAAAAAAP/aAAwDAQACEQMRAD8A9voopaBKKz/fLimt2SUZlOm4ZVipkISNqyHdXtC7e4jRcvXyuhzi7cGQVjIYHmaD0+lqkXgk/wDc4j/7rp+hanLZt+ILQv39ZUvp8Rj5QQJPxP0NBcUVW3OzSPZvX/8AXP3is33p4u/w9sMl66CXVZJUiDM7r6UG2oryrge9HFNeVPHYqZ5Wv4Sdyk8q0nZXat57yIbpIltQYW4wmoZVZ6c6DY0VDa+4ZVlPNPWMCetPGuZ1JtEZj3770EmioqXmLMPJ5YzmDI5UtsXBMshyTmcelBJoqJZuu6yNImY3npSvcdFk6DAE7yeVBKoqO/i4jQMid8jmNqh9q9oPZRmKphLjAgt9hS22n0oLSivI7Pa94b8Re5DNy56Z3rsvb3EKf/yLsfAzmOdB6tRXmZ7zcUB+/b4paOf9M0xu93Fj/rL/APWh+4UHp9FY7ut3i4i8LrXdDogTKroMsT6kHA+talrlzEJGROQccxQSKKjtxBBAKGTMZHLel8R59jEdRM0HeikQ4yIPSigWg0UUGU/SC0WD/Lc/7axPdFwnEFskLaunGT7VvYdfStr+kM/sD/Lc+4V512Z4niMbd3wtNt2ZtOokBklQORJiIz86Dr2j3qvNxXi2CyqoCop2K7trWYMk/d0mot3tvikvNfLPbunMkR5eShSMoI5yK2ndzuvw8I3ETcut5vbhRMHyhWBceZZbI83LNU36RuB8K5bIua1ZToUhfIAAGzsQcEc5k0HpPAdr2roJW4p0nSxnAIjr796of0jR+rWzIzet56+V6817BKm4ocWSORukC2m3mYQNY3hZ9+K3ffLycFaXWXi7b8zZLSl0zjAHQDlQYvs5f/ULnk2/uP8AatZ2FZLcSgENBZtJ2jSOu4nVmsfws+KY/wDbfPL2T9a1/YcniVgHAM6Z1EbkCIxBHzoNsVAYKbFuTMezy+FL+r+afCSIiPLEzvtTB4ciUu6sxm5PrHmojz+ze0wOdzeTJ9rpFA5ACWAsJK7+zzz0pLXDETNlDkkZXA5DblSq9uTAvTiY8Un0mKZYuYOvx5kxi77PLYUDtIdPLZGQYMqI5U3QEQarEwF1GUycDaetKXTQfDN7Y6YF2Pujek1LpGtruwmVuRPxWN6Bb1o402GEEE+a3kDce1VJ3w4hU4Zv2LIzaVBJU/aGoeVj9mau7tz2dLXtxqlW25/ZrLd/7y6LSguSWY+cECAIO4GfMKDGrv8AfUhTgb7Zg7f33qMBk7fncV1FwRk7+73fn3UDr8jA/POorZ3/ADn19K73SQAf6dPvz9KjBuu2fWg3ncmwi8MXcXGDuTqBYLCwgGGE+ZT860l+3OnSt4eZZ8z+zzHtVU937aLwllWusoKKzLC6ZY6z9j+Ik71a3eIjTpvOfMAZCYHM+xQdGW3KgrenOnzXJ9Y83Sl0+ba/pjq+8/zTTdSEgm+ZWYP7Pnv9igcUNenx8RM/s9529npQWNrYb/GZ+M0lLaMgQdWN8Z9cYpKB4opaSgx/6RXi1H+C5/41g+wrRe4w0liEJCkeQkOhBuHkikBuUlQOcVu/0h/u8/wXPvWvPeA7RNnxNI81y2UB5KCylj6mMD1NB6ZxHGW7dsvcCpZS0sOSrlyy+yowdYMgHIM/LyjtrtF+Ju62EQNKrnyqOs5nmTzkmu/YaqnFW7l62xsyZ8pOCpAIOJgmZ9JFRO17y3L1x7a6ULEqDkxsJzvtmfxkJXd4W1vJ4qF1OkackjcA6R7QB5e/etZ3vsC3w6KkhfGQhfsr5Ls6eYHptSd1uMClrT2ls3EAmBpkes5BzzJmuvfN/wBjb9bq8/8A47tBlezVi/7kP3/TnWr7t3YvIdRXytJgSPZnBG9ZXswjx+nkPrzFbDutdIvrpKiRdGcwCymcEdKDVa0LA+OZEgYXnv8AZp44rzEeNiAQSFyZMjajibhSLly7aUKCMggZ/wA2+KouJ77KrQoLr/EFIneYDNMUF4l1ASfHEtkyF6RSWeNkea8q5I2X4GuPYfaK3w7W2XUSCysIZcQJAPpvP3VO4e7cdSRoGSNm5EjrQRzfCIQt9TpGB5ZPQUrXgyw19MwSPKPXr1rsA9q39ghR/inFOvWrjrHkEwftcjPSgj3eOiIv2zJg+zgdd6w/fzitV5FFxX0pMgCPMxkYJEwoPxr0G9ddSo0odRgZPQn+H0rzHvhe18XdnT5YXERhRjIE51fMUFJBM7/WP7VItWyByyKaAZPLP9PurqyDf4gz9fuoOVw9RnfHw/qKivkQJkiPngfOakO2fjJ59BXTsbN+1GYuKY6hfM30U0Hq2hmthTcsgQuApkRBA9v06V3u8RcXT57RkgbNieft1yu8KXXy2razBkETuD/BXS4gWAbFvzGBkb/6aB5VyynXalZ5HnE/apRffVp/Z7TOY3iuX6odSnwrYAmQCMzt9mn+GpbT4KzE/Z2PwoJy7CYn02ootiABEY26elJQOFLSCigx36QWhP8AI31Zf6Vje7XCJce6XQuUSVAMGSd+c7dD7jWw/SEfKfRPvbp8KwXYfZZ4q6EXTOkt5oYAD+8fmKDTdmdgvfxBS0wy+BKmJ0ARmMCRiSc4nmvcK5b4jUFS5YBZgGYhmGk6UIC7zGfjnaqftXuxc4fLqhDEKpXmx2EEAzg0dr9gPw37xFKnZwF0+4kjymg9N7IKW10agsQAhwygYCiSSV3jJ5xisT3itPdbTaGpDfdkWfMAqsjmDjRqM7iNQ64zlsjG0b7Y+71FXHZ3FcSiKyobiIumSp9kNJhhgzzOdhvFAzh+yL6P4hQmVjy6SQcQSBmPdVx2LxaWryi5AlHUC7Ntd0O7LHI7VE4PvSC8XAAp2idS84YcxncCfSrbhO2bVwlVfPQys5IETvMf8UErj+x/11wUuWktooH7P9qNZJJ20wY01Rd4e7rcKqv4mtWOk40kE7czOx51ouzODXxXuE6ToIUgYGsRqwAZGg84iIjep3D9kN+rNae6SWA8+q7cxOCDddjkevOg834C94d1GGkhWXVqAgqSAwPKCK9Qt2ldSRYt8x9ncYPKvNu8fDpautbRSAkqxJEtGQd8Eg7432xmx7P4njLahgWdDnQztqzzBMMDmcnlsaDbDhltpLWFOkeZvJJ6nrS3eEBHlsAGQZldufOoXZPaNq/YDnxdtNwE3DDD2g0GP7EVNvwQNHjgys5uxE53PSgR7FsQDYPmMDzDf/VXlfFXg9126sxA3gFiRz9a9N7Xvolp3m9KI7LJujKqSNzXlKf1zj3fGgexgmBPr8z+JrqqEgnpt61w1ROema6hiOmPdv8AD4UHNm2HQn5/81ad0rQ/WkLAlUW45AidOgrIzjLiqi8wjG88setaLuGiG7dLkhRbglQT7TLEwpx5DvQbu7ZkeS3dBkZLDaRP2+ldHCArNu7JML5hv/rpl28ABpe7uo9ltpz9jpTjctyJuXJBxIO/pKUDja8w8l7TBnzc8R9v304W01Hy3g0CfM0xy2amfrI1AC6+mCSSIzIgZX308PbkkXmkwDleUxuvvoJ9sYG+w33+PrRS29hmcDPX1ooFpaSigz3eC7YF0C87KdKkBVuNI1NMlFMZiufBdqcFbjQxnInw708p3T0FQe+Ym+uP+mvpu7/0FZxrTCMifdI+kelBubvbPCvplz5WDDyXRnl9n1p9/tjhWBDNI5ylz8VrBT1g89tP3kz9K6YPNhidiBMdYiaDU2xwIzg+9LhHyKxVh/8A7HDbax/pefurC6vf6yCBj1jI+B+FP3G5J35Rz5f3+VBI7a4ThvG8SwQQ6sLigELMpBgiBI5c499cOyOyrV19LM1vSrkMu+pWQL5YjYk4jlmmgkid9sjb4VYd10/9TqDKh8NzLbb2169M0CLwi2HXx7rvaE6WtypP+ByYKgAEjScZyJqws97rcm3ZtuLVsS1zDFFJwRbkkqCYxJAHswKsu2uHPEI1k3UAKhw0YDBsD2vn6E15qA9q44aVYgownBAMEeowp/tigldr8eL97VkLIjrHNnz7RH0gcq1CMGAK7cqxDtEERiCTPIQTPQYrZdnNqtoeoB2jl+NBy7E4pRxdxPEi3eWTtGoCczts/Q5Fau9xcAab4JLAbW8AnJwOVed8OrK4eCQ2rTgn2GGwGfaA+Hxr0W12izolxGtMjkAEBuZjOcQQQRuIoKXvpfA4Zv2wYkqAo0yZYatsxpDV5/qwD+Z9xrZ/pDvNpso5TJdvLq5Qomf5vpWLtROYjlM0Dxvz5TiJ3604yM8sj7o+NHiADM5x0/Oa72eBuMoOpRjGW/ARQQmg5j5/Otb+j6xKX/OqglEMwZgFjGf8Q+dZa7wzAEmJBhhO3r6CPx2ra9yODZ+EfSqw9xsmdQhUHT/DQaa5edQIuWzJVfZ2kxPtU90ZipNy3KmRj4fxU27qWJtWskKM8zgfZoucKxKk27flJxO+I/hoOnj3NQXXb2JmDG8fxU5VcMW125IAODyn19TXPT5tPhW5ieW238NKnCkEnwrZBjEjEf5fWgsF2zv6bUULRQFLSUUFd2p2Ul0hiqlhiSzr5cmPKepqrPYaF9HhrOkNPiX4iYj2t6vONs6tPkDgEyCQOXrUI2V1af1ZJAmJTY46elBBHdlJJNtDP/y8Rj/dTbfd+22qLS4Yqf2vEchk+161OHBeZieHUgxA1JgRmhLKGY4YYJBygyN+dBR9s9hrZsXLhCgqphjdv7/Z8o3OYrEdndm3uJYi2hdh7RkACSdyx2MfSvRO0+ydfDPbNqHidcoYIOoc/SKzHcRbicS9llYa7bBxOlljIYZk78v4poHXu5r2kR2uAPmVUMRvICvtJHIgScCedr3e7Oui/rNrARsuCoMkQJgz1q5v2xw62/EJuIpYiVUkMZ0oihQFgSFJOBIzIqkudqRxw4aFVNenXLz5l1AROkEE6R8KDT6jq0+FbmNXtYiY/g3rG98+x3Di+FRdUIUUySY3jSJEDPSB61rE4WycAuH2ku8gwTG8cjistcvRdm6xlVYDUYCMCwudAARtOfI2cYCt7K7G53B7gR+HIfU+lXHEvpBIEn7I/iMSAKg9o9rm2BCMdUwT5VMbkTlvp76zfEdsstzxNXm2Gxgei8t6DR9ocIfB0jdV8pzlo80+jSw6Zrt3N7SQk23RLjMfLMapAA+1sCun4q1Ut7vKTbXSkvADF8KGxJCjLczyiqjguLNq4txD5wZMYB6jBwsYxtjnmg0XfZx+sBAgTSiggRuSWny8yCtZ9APv/wCKk9ocWL157gmGafMdRAACgaueBXJWHP8AoN/7UC6JHKd5Mxvueg9asT2NcS34q8RZCgsoJZkBMAoFnDSDIjlnVSdllPHt6gWQ3EkRmAQIAG+dxW37IFu4tpBrttbl9KBkVdtdtlKgAeYjSZxsSQSA8yt3CjlXEMCwZf8AuHv3x6c62ncvhi3DXdKM03DpaQIGlJGSOh+dZ7vnZtJee3b1vd1F7jsVgMw1QoUdTMnp76vO6fa1vwRZRrqXhmAZW4d2KwMGATp6DnFBr7ioI1WGyQB7O52+1Q9nzLFp482oSM4x9qmMbZibl/cRIO42iU3pWueZQLt7TnUSNsY+xQdQtuY8K5qiY5xP81CIJabd2MRk9M/apvkmfGu6oiYExPTR1ot3csDeuAYg6Vk9Z/Z0FqKKBRQFFAooI3Gn2cORJnRqnbHs1DDW9W3EaoE/vZjMTnbepnG3dOnz6AZk46YGaiK66tQ4nJABxb25cqDmlwS2r9YiRp/fbRn6zT7b2xMG9uZ/e7859aLXFyWBvgQcGEyIBn76W24WY4hckk4Xc/Gg52bilB4jXgSDq/eARn06Vku/l+2vgtaL+KpJDksGVV2AwNyZH8p9a11riDcTzXkXUDIhZH1rJd9OCW41vQ6u4WCRgBQYUGCRPtfLPKAqrPfni1XTqRjGC6eb09kiT7xVDxXEuXLuW1nzknUGmS0zuNtxVgvY1y2yudAVWDTMrggjAyfhkyKtrHFulkMVVlXIEMGUMw9kZDBQcZGBvNA57z2Ldu47XHGfGBYmC51hsndWgfKn+JLC4pIyGRvaCkbEA4qU/CO4OpxBnEQpB5dduRPOo1vsO2hBXWs+1pdx9Jg/EUF6tuxxVrTdLaskqQDpZvtKwSQDG+NvQ15daSN1APORsTgj0r0Psx/BvJoYeaVMjGmCROd9QH1615/xhhyPU7Dpj74oArPvx+P9KG6/29adIA5zPT89RTLhxz6TnqKDtafYH0GPzO1SleMmfvHyqLYYes46fjUmyqsQOuD8cGPrQSIZdLgEQVKmBuD5WzvJFSL3fTiAui34doSf3aASSTJgyAZz61J7TUFZb2VOpgCZIAPlEHniqyz2WpA8TUWEEwSBPLbegqeK4iSS5ksSXJOSSZJM7mc/8VK7N4W6Gt3rcKUKspJMtpyMDcHG8Az0q2XhLakEIs9dK6v9UTNSFIjM/nlQbHsjtheKQP4qoyN5kZQGVhyPmyPX7jIqyPFNqC+LbIOokxtH+evPuznFribVwDDOttwcKdRhCcH2WIz0NeiMzBgvh25IJ9oxjf7FAig6tfjW5jT7OImf46da4liWHiWxBgGN8b+3QOHfUW0WoIAjUeROfY9adaEkjwreDBzzgHHl9aCdRSUUBRQKKDlfL40R6k8h8DUS5wTSWLSfl8KsKKCm/WXtzJn+YTn31FXtLSh8N7LEvBg6mUsc4HT+lVP6Qu2QkWLftsJc5wp2X3n7o61h7d8rEbAgxkgHkwzv9DGQdqD0S12wzeILrWlQyiswKQylpJOQSwII2ELUXvHZP7O6NDKyhNSEMsrJXMDcFvTA61Rdn9oKxS4MEE6xO2pQoY+nlgerHrVtdsI4IDFde5QxJBBkjKsRAiQY5UFQnEBibFwkAiVIxgHEcsbH4e+od1H0vZDApjMZ0sxnTO2x3Pxrv23wAlNJOsMAp2K68CNRCnzaJnlNdU7IvFrZaFbZgGOmQGInEsuWMddPvoOicTcBgE/Ej4RE/fUvsnhDevKrPurE6YEldMDzajsW6bU2zYTIe4dQZhpQcgTGrDRIjpUyzfW2Va3b2IbLy5g+ZQcgAjG8Z2oLvh+7y2zKgTMyZaDEY1SB8AK83728E1ri7oMCTrEbQ51T6ZkV7BwvELcRXQyrCR19x6EbRXj/AHk47x+JuXJxqIWdiiwq49YB+NBUzSaDI9J+gj8ae4j02osLJJ9B787R9PrQdrcQPz+c1Ie5pBI6SCR64xHpv/SmrbGcgx9/Tak4hMGD0x8f+aCf2vdY2dW58hjaTI5R+fhUq4d4y2Y2EncCag8W+pLKiYd1B/y789sA1Yt1nHXoM9aBtu5qVWGQQCD6HI/CnTj5cqhdlXdStvh3jHIkN+OKkEnUOhHL0j8CPlQR+Ptl9KAjUxbSeUgSJ9K9J4R7bqjeA0uoYexsQD/F6++vMjd/9SgMxGPe059dgK9L7Dt+Jw1pgSrhWWQdtLFT6RK0EjwgGJe0wSFjK4Mmdm9R8qW3on2CB6M31pw4d9mJap1q2FECgfRRRQAooFLQJTbhMGBJgwDgE8gTyp9IaDxDts3fGu+OCLpJLgzuen+GNvTao075Hx+6vXe8nd63xaQ3luAEI43Hoeqzy+VeU9pdn3LFw27ohhnnBHIg8wY3/vQFiyXJIKjSpZi/mWIyCOc5+Va7uZ2X+s2XN17i6X0gIU04VTPmVs55cqzVnh2Nu3aT97xBUR0X7M/Of9Vej3fD7P4ZbdoZyEBzLGWZ29JMn3gYkUGf7xdl2bUW1e67EqWDG2VUAhgDCAkmNpGJPQGl4jh10q2lcOvIZ1HR0/xTVhpJOtiWZjqJMTJ3M9fSqrtjtRVDW1y0EEgiF+PNhvHKgulIAxiPdFdUUR8/SoPB8RqCk4JA2wJj19eVTh+flvQCdtGxYvqZGpfJ/hdoU/Aggj1U8yKwlwQYOOXPkYrZcTZDKREgzOTkfk1jeJtFXKk4B3j3EEDlj76AvLOIn54E+0T05fEU7hgJztJ68sfHatr3X7GR+Bvu5/ehoP8AAtomD79ak+4CsOmI229PjQTSBjG/5/PupBblTkgRifTPT31ytj7x6mpNvffHT+v1oOa8R5rWrAUmD75GfpXXtHjpGhOZC55nOB8fxqFxFk/0HvrpY4WPDzJaDHIA/eYzNBOsWzbYKqklkSeQBGCxOeUbCTFTPKBLsInnAX0ifx6GoPavFMjDTGV3InZjsJHXnU1LcZ+1EEnfbIHIDHIUEPjnhrTiDDRnYzBkHpg5r0XuZelbqfwsG9wcRA9JQn41552vLWWgDGk7ctm5dCfhWk/Rreu6rhZWNvQoUgdGaI6/azPIUHoVAplq6G25bg4I94rpQFFFFA1dqWkWnUBSUUUELjO07Nr95cVBMSxhZ6atpxtULjuD4bj7cakuAHDIVJU84OYmMg71I7e7HTirRtPIzKsN1bkR191eX8faucBxLLbutqAA1J5ZDZhgZ60Gq4exwnDceWuXiLiqFVXUBQWGCHAj2Zwf4t+nLvjxEX/2kqoEW59loCs5BOJkx/lFYXju0Ll24GuszkhVJbTsJ5j3nNWDcS/EC1bdiVsgKDudJznqQAFn0FBL7X7TAGm2wJMSwzA3wdp/O9XXcTuyDHEXgCMeEu4MfbPXMx7p6VQcTwylrdtVjxHQGNoJC59JaYr1xEAAAEAQAOgGwoPO+/F02eLkCUe2rMORMsp9NXl+NR+G4xSpafLG8xHUN0x+dqu/0j8FK2roHskqfiJX4SCPiKyVrg9doAe0AdJ2zJx9T86C+4/hLtvh2vFQFUCNU6jJAHlHLPMg+lYvibpdyzgdMAgAT6n1rVDtov2fdssYuWjbVZOWtlxAzkxBUzy09ayPWOX0GJ91BueC4rR2N1LG5bH+e+wP+0msUiZ+H/Imra7x4PB27IOVuXHI6Sq6P/6P8qrbQ+H9vyKByWPdj1ruls8p2xnf5UW09ekQfxinODsI+nzn50ES8h64GNz+Ryrt2fbLPJ5AGc8hz99cbuBH49Rvj4VO7KtFRqxkLHu0g/jQM7ZtS1s5GdJ/zQf/ABPzqyU49J2neufEgECR9pT/ALgJ+tK95VgEgdNyfeF3NAXk1IyrgkEDPPkKv+7Pb2p0VCqg6Fe22kLAwWttOCJjTmcYGSMzwt/x2S1bn9oyqTkYYgGOg3k74McjXpz93+GYgmzbkAAGIwuwMb7Degl2LodyV9kCJ5Ezy6x+NSaIooFooooGoaWkTaloCiiloENZftrudb4i8b3iOjNGoAKymBAMESMAc4xWooIoMNc/R6je1fc/5APxiqAcElq7eS3JVH0SYkm2ArEwInVNerRXllziFBZmZV1M7+YqD5nJ5mgldmW9fE8MvLxJP+RGf71r0gVhO6qK/EowYNoW62CGEwqbqf8AGa3q0Ebj+DW7ba24lWEHqOhHqDBFedngW4dmstGpCYOwZTlWHvyPeK9MNZ7vdwYKC6BlMH+Vj+DR8zQeedtcJHnHSG+UA9PyKpWvgHcZ6Z6fEVoOP4+2uDB6gfdNVPA9lteW9cQqqWhLFpyWwqrAyxIiMb0HPh+cg5Ij3AfXJronT0/MfIU2zbIjJnGevU++uqpg/D7+lA/hkPP+v55U4sTvv/f5U7IwD+cUnLPpOTtQRbs/DI9efzrrwnEXGOhTECJYLgfI4A9K5Xfn9/8AblXfs7Zz/h+EdcUFj4AIyWac5aAfgsAio/aN5bVo6AoJwI3zz/PSu63dOkHEhAPjq/pVV2i03dIjB1b7QBE9NqDVfo37O1XjcIxaWB/M+Poob/VXpSisr+jvhwvCkj7dxifgFX/xrVigKCaKKAFFFFA21tT652qfQLRRRQJRS0UGa71dscXZMcNwpuCAfEhnE5keGh1Yj61i+F7j8XxDtcu6LOsliSJMtkxbU4ydiRXrFEUGV7q90v1O61zxQ4ZNEaNJHmDTOo9No5+laqiKKAqq7y8bbs8Pca8CyEFNI3csI0jpOc8qta4cXwqXV03FV1wYYAiRtvzoPCuH4R79xbdvLsYUbe/3ADJPQVd9r8B+p2/1cOGuOVuXyJCgLItIo5nzsxP8vpXoPEXrXDA2+Fshrx/6dtRiftXW+yvPJk8qz/DdyLt1jc4m7pZjqYKAzkk83PlHuAI2zQYZR+H1rqgOfyPh616jwvdDhEEeEH9bhL/Q4HwFY7vj2YljiItLCtbDaRgKZZTA6YBj30FKpMx7vz86c9yIEGSQPU5wB1PpXXgOGe64S2pZmOBjl9r0UTk/8V6N3f7tpw41ND3ju0YX/DbH2R67n6APK+MRlJDKynmrAqyzkAggEcjXXs5yGZSD5lAG2+f6ivUO8vd9OKTktwDyPH+1uqmvKLtq5bc22Q+ICVKTBmRGdufyigm8UxlT1CH5SfxqJxyHxzG2kfCcyflXUcLfP/TA23ZY5ztO01Ydn9lBTNwB2gcpAifZ1euZoNr+jm+G4WBPluOMiAZCvK9R5t61YrNdzmxd/mU/7Y/CtKKAooooCiiigj3uJCLJEk7AUzh+0FYwRpPLofjThYVstmovF8BmR8qC0prOAJJgVU2+LujGD8JP966rwbOQ1w46f25UEpeNQmJ+eBUiodzs9SIFRxwLzGo6feY+VB0PHNq8oBT6n1FTrdwESNvzvTUsgCIxUO9wGcbHcUEwcQp+0K6TUI9njmaZ+oEbGgl8RfCCT8qq7oe+5DXfDtckSVuPt7V2fKPRYPrXe32cSZY1LPCr0oDheFS2oW2oVRyAxJ3PqT1rrFQ/1Z09hsdP7UWeIfXDDG2B9aCYRXnvfS21/jFt211MEVI28x1OZPIBSCT0r0G6SASBJAJAEAkxgScCarOxuyfC13bhDX7pLXG5LOQiTsgwPWJ9wc+wOxE4VORcgeI/WNgOijkPedzUxrrt7AgdTFdQpcz9gbDr6n0qQFoK9OIZcXP9X9R+NZj9IXZyAW+JAAdXRWMbrkifcR9TWy4iwGEGsn3uJHCXbbbDQVPTzD+tBTuu/wAen161yjzAR9kn5Ef1pOCu6kUnmo+fP0ob94v8r/8AclBq+6H/AFf/ANf33K0orM9z2BN0SJAtAxHW5vWmoFpKKKAooooGWtqfTLW1PoEApYpaKBKKKKAooooCiiigWiikoFpIopaBKa6TA5c/X0p9FAlLRRQRe0eMWzba5cMKok/cI9ZrzftvvI3GnwrShEJySQXIBnOYA9BJ9d69L4vhluIUdQysIIOxFZy73F4QnCuvoHJH+6aCht2wEhRgAAe4bfdVd2Y78VdZLSGVR4IKBwCyDUdRA3jHrWws9yOFUyBdn+cj7t6uez+yrVnUbaBS3tNks3vY5j02oKbuR2Bc4RbhuES5WANwFnLRIkzyJ99agUAUtAlFFFAUUUUHOzXWuVmutAUUUUBSUtFAlLRRQJS0lJOR7j+FA6iiigKKKKAoopKBaKKKBKIpaKBIopaSgKK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pic>
        <p:nvPicPr>
          <p:cNvPr id="33802" name="Рисунок 18" descr="simptomi-i-lechenie-demenci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51475"/>
            <a:ext cx="2132013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1" name="Picture 19" descr="12078-gerb_volggm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5299075"/>
            <a:ext cx="1619250" cy="155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800" b="1">
                <a:solidFill>
                  <a:srgbClr val="85A7D1"/>
                </a:solidFill>
                <a:latin typeface="Times New Roman" pitchFamily="18" charset="0"/>
              </a:rPr>
              <a:t>Чем раньше начать лечение — тем эффективней замедляется прогрессирование заболевания</a:t>
            </a:r>
            <a:r>
              <a:rPr lang="ru-RU" altLang="ru-RU" b="1"/>
              <a:t/>
            </a:r>
            <a:br>
              <a:rPr lang="ru-RU" altLang="ru-RU" b="1"/>
            </a:br>
            <a:endParaRPr lang="en-US" altLang="ru-RU" b="1"/>
          </a:p>
        </p:txBody>
      </p:sp>
      <p:grpSp>
        <p:nvGrpSpPr>
          <p:cNvPr id="16387" name="Group 98"/>
          <p:cNvGrpSpPr>
            <a:grpSpLocks noChangeAspect="1"/>
          </p:cNvGrpSpPr>
          <p:nvPr/>
        </p:nvGrpSpPr>
        <p:grpSpPr bwMode="auto">
          <a:xfrm flipV="1">
            <a:off x="8105775" y="5473700"/>
            <a:ext cx="919163" cy="1217613"/>
            <a:chOff x="2029" y="777"/>
            <a:chExt cx="1702" cy="1691"/>
          </a:xfrm>
        </p:grpSpPr>
        <p:sp>
          <p:nvSpPr>
            <p:cNvPr id="16393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9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0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6372225" y="6553200"/>
            <a:ext cx="2560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de-DE" sz="1400" b="1"/>
              <a:t>(</a:t>
            </a:r>
            <a:r>
              <a:rPr lang="ru-RU" sz="1400" b="1"/>
              <a:t>дегенеративная</a:t>
            </a:r>
            <a:r>
              <a:rPr lang="de-DE" sz="1400" b="1"/>
              <a:t> +</a:t>
            </a:r>
            <a:r>
              <a:rPr lang="ru-RU" sz="1400" b="1"/>
              <a:t>сосудистая</a:t>
            </a:r>
            <a:r>
              <a:rPr lang="de-DE" sz="1400" b="1"/>
              <a:t>)</a:t>
            </a:r>
            <a:endParaRPr lang="ru-RU"/>
          </a:p>
        </p:txBody>
      </p:sp>
      <p:sp>
        <p:nvSpPr>
          <p:cNvPr id="16389" name="Line 10"/>
          <p:cNvSpPr>
            <a:spLocks noChangeShapeType="1"/>
          </p:cNvSpPr>
          <p:nvPr/>
        </p:nvSpPr>
        <p:spPr bwMode="auto">
          <a:xfrm>
            <a:off x="539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Line 11"/>
          <p:cNvSpPr>
            <a:spLocks noChangeShapeType="1"/>
          </p:cNvSpPr>
          <p:nvPr/>
        </p:nvSpPr>
        <p:spPr bwMode="auto">
          <a:xfrm>
            <a:off x="6357938" y="24288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Line 12"/>
          <p:cNvSpPr>
            <a:spLocks noChangeShapeType="1"/>
          </p:cNvSpPr>
          <p:nvPr/>
        </p:nvSpPr>
        <p:spPr bwMode="auto">
          <a:xfrm>
            <a:off x="539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407" name="Picture 23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981075"/>
            <a:ext cx="7775575" cy="4248150"/>
          </a:xfrm>
          <a:prstGeom prst="rect">
            <a:avLst/>
          </a:prstGeom>
          <a:noFill/>
        </p:spPr>
      </p:pic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468313" y="5445125"/>
            <a:ext cx="48704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Knopman D.S., DeKosky S.T., Cummings J.L., et al. Practice parameter: </a:t>
            </a:r>
          </a:p>
          <a:p>
            <a:pPr algn="ctr"/>
            <a:r>
              <a:rPr lang="en-US" sz="1000">
                <a:solidFill>
                  <a:schemeClr val="bg1"/>
                </a:solidFill>
              </a:rPr>
              <a:t>diagnosis of dementia (an evidence-based review). Report of the Quality Standards </a:t>
            </a:r>
          </a:p>
          <a:p>
            <a:pPr algn="ctr"/>
            <a:r>
              <a:rPr lang="en-US" sz="1000">
                <a:solidFill>
                  <a:schemeClr val="bg1"/>
                </a:solidFill>
              </a:rPr>
              <a:t>Subcommittee of the American Academy of Neurology. //Neurology. – 2001.</a:t>
            </a:r>
          </a:p>
        </p:txBody>
      </p:sp>
      <p:pic>
        <p:nvPicPr>
          <p:cNvPr id="16409" name="Picture 25" descr="12078-gerb_volggm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5299075"/>
            <a:ext cx="1619250" cy="155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l9-kCy_q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00" y="1742281"/>
            <a:ext cx="6350000" cy="4241800"/>
          </a:xfrm>
        </p:spPr>
      </p:pic>
      <p:pic>
        <p:nvPicPr>
          <p:cNvPr id="5" name="Picture 25" descr="12078-gerb_volggm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51276"/>
            <a:ext cx="1357290" cy="1306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600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Критерии деменции по МКБ-10</a:t>
            </a:r>
            <a:endParaRPr lang="en-US" altLang="ru-RU" sz="3600" kern="12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u="sng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Нарушения памяти</a:t>
            </a:r>
            <a:r>
              <a:rPr lang="de-DE" sz="20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2000" b="1" kern="12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Нарушение способности к запоминанию нового материала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Затруднение воспроизведения ранее усвоенной информации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kern="1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b="1" u="sng" kern="1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Нарушение других когнитивных функций</a:t>
            </a:r>
            <a:r>
              <a:rPr lang="ru-RU" sz="2000" b="1" kern="1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нарушение способности к суждениям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нарушение мышления</a:t>
            </a:r>
            <a:r>
              <a:rPr lang="de-DE" sz="2000" b="1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20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нарушение переработки информации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2000" b="1" u="sng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Результаты нейропсихологических тестов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2000" b="1" u="sng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Эмоциональные и мотивационные нарушения</a:t>
            </a:r>
            <a:endParaRPr lang="de-DE" sz="2000" b="1" u="sng" kern="12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u="sng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Исходный более высокий уровень когнитивных способностей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u="sng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Длительность симптомов не менее 6 месяцев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u="sng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Хроническое прогрессирующее течение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u="sng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Сознание сохранено</a:t>
            </a:r>
            <a:endParaRPr lang="en-US" altLang="ru-RU" sz="2000" kern="12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124" name="Group 98"/>
          <p:cNvGrpSpPr>
            <a:grpSpLocks noChangeAspect="1"/>
          </p:cNvGrpSpPr>
          <p:nvPr/>
        </p:nvGrpSpPr>
        <p:grpSpPr bwMode="auto">
          <a:xfrm flipV="1">
            <a:off x="8105775" y="5473700"/>
            <a:ext cx="919163" cy="1217613"/>
            <a:chOff x="2029" y="777"/>
            <a:chExt cx="1702" cy="1691"/>
          </a:xfrm>
        </p:grpSpPr>
        <p:sp>
          <p:nvSpPr>
            <p:cNvPr id="5125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33" name="Picture 13" descr="12078-gerb_volggm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299075"/>
            <a:ext cx="1619250" cy="155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ru-RU">
              <a:solidFill>
                <a:schemeClr val="bg1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Основным диагностическим требованием являются данные, свидетельствующие о снижении как памяти, так и мышления, в такой степени, что это приводит к </a:t>
            </a:r>
            <a:r>
              <a:rPr lang="ru-RU" sz="2800" u="sng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нарушению индивидуальной</a:t>
            </a:r>
            <a:r>
              <a:rPr lang="ru-RU" sz="280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повседневной жизнедеятельности.</a:t>
            </a:r>
          </a:p>
          <a:p>
            <a:pPr marL="0" indent="0" algn="ctr">
              <a:buFont typeface="Arial" charset="0"/>
              <a:buNone/>
            </a:pPr>
            <a:endParaRPr lang="en-US" altLang="ru-RU">
              <a:solidFill>
                <a:schemeClr val="bg1"/>
              </a:solidFill>
            </a:endParaRPr>
          </a:p>
        </p:txBody>
      </p:sp>
      <p:grpSp>
        <p:nvGrpSpPr>
          <p:cNvPr id="6148" name="Group 98"/>
          <p:cNvGrpSpPr>
            <a:grpSpLocks noChangeAspect="1"/>
          </p:cNvGrpSpPr>
          <p:nvPr/>
        </p:nvGrpSpPr>
        <p:grpSpPr bwMode="auto">
          <a:xfrm flipV="1">
            <a:off x="8105775" y="5473700"/>
            <a:ext cx="919163" cy="1217613"/>
            <a:chOff x="2029" y="777"/>
            <a:chExt cx="1702" cy="1691"/>
          </a:xfrm>
        </p:grpSpPr>
        <p:sp>
          <p:nvSpPr>
            <p:cNvPr id="6150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1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49" name="Рисунок 12" descr="91347625_Alzheimers_disease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860800"/>
            <a:ext cx="365125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12078-gerb_volggm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5299075"/>
            <a:ext cx="1619250" cy="155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ru-RU" altLang="ru-RU" sz="2800" b="1">
                <a:solidFill>
                  <a:srgbClr val="85A7D1"/>
                </a:solidFill>
                <a:latin typeface="Times New Roman" pitchFamily="18" charset="0"/>
              </a:rPr>
              <a:t>Возрастные изменения когнитивных функций</a:t>
            </a:r>
            <a:br>
              <a:rPr lang="ru-RU" altLang="ru-RU" sz="2800" b="1">
                <a:solidFill>
                  <a:srgbClr val="85A7D1"/>
                </a:solidFill>
                <a:latin typeface="Times New Roman" pitchFamily="18" charset="0"/>
              </a:rPr>
            </a:br>
            <a:r>
              <a:rPr lang="ru-RU" altLang="ru-RU" sz="2800" b="1">
                <a:solidFill>
                  <a:srgbClr val="85A7D1"/>
                </a:solidFill>
                <a:latin typeface="Times New Roman" pitchFamily="18" charset="0"/>
              </a:rPr>
              <a:t>при физиологическом старении</a:t>
            </a:r>
            <a:endParaRPr lang="en-US" altLang="ru-RU">
              <a:solidFill>
                <a:srgbClr val="85A7D1"/>
              </a:solidFill>
              <a:latin typeface="Times New Roman" pitchFamily="18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    - уменьшение быстроты реакции;</a:t>
            </a:r>
          </a:p>
          <a:p>
            <a:pPr lvl="1"/>
            <a:r>
              <a:rPr lang="ru-RU" sz="3200">
                <a:solidFill>
                  <a:schemeClr val="bg1"/>
                </a:solidFill>
                <a:latin typeface="Times New Roman" pitchFamily="18" charset="0"/>
              </a:rPr>
              <a:t>трудности концентрации внимания; </a:t>
            </a:r>
          </a:p>
          <a:p>
            <a:pPr lvl="1"/>
            <a:r>
              <a:rPr lang="ru-RU" sz="3200">
                <a:solidFill>
                  <a:schemeClr val="bg1"/>
                </a:solidFill>
                <a:latin typeface="Times New Roman" pitchFamily="18" charset="0"/>
              </a:rPr>
              <a:t>снижение способности к обучению;</a:t>
            </a:r>
          </a:p>
          <a:p>
            <a:pPr lvl="1"/>
            <a:r>
              <a:rPr lang="ru-RU" sz="3200">
                <a:solidFill>
                  <a:schemeClr val="bg1"/>
                </a:solidFill>
                <a:latin typeface="Times New Roman" pitchFamily="18" charset="0"/>
              </a:rPr>
              <a:t>сложности в изменении программы действий.</a:t>
            </a:r>
          </a:p>
          <a:p>
            <a:pPr algn="ctr">
              <a:buFont typeface="Arial" charset="0"/>
              <a:buNone/>
            </a:pPr>
            <a:endParaRPr lang="ru-RU" altLang="ru-RU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15364" name="Group 98"/>
          <p:cNvGrpSpPr>
            <a:grpSpLocks noChangeAspect="1"/>
          </p:cNvGrpSpPr>
          <p:nvPr/>
        </p:nvGrpSpPr>
        <p:grpSpPr bwMode="auto">
          <a:xfrm flipV="1">
            <a:off x="8105775" y="5473700"/>
            <a:ext cx="919163" cy="1217613"/>
            <a:chOff x="2029" y="777"/>
            <a:chExt cx="1702" cy="1691"/>
          </a:xfrm>
        </p:grpSpPr>
        <p:sp>
          <p:nvSpPr>
            <p:cNvPr id="15369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0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2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4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5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6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6372225" y="6553200"/>
            <a:ext cx="2560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de-DE" sz="1400" b="1"/>
              <a:t>(</a:t>
            </a:r>
            <a:r>
              <a:rPr lang="ru-RU" sz="1400" b="1"/>
              <a:t>дегенеративная</a:t>
            </a:r>
            <a:r>
              <a:rPr lang="de-DE" sz="1400" b="1"/>
              <a:t> +</a:t>
            </a:r>
            <a:r>
              <a:rPr lang="ru-RU" sz="1400" b="1"/>
              <a:t>сосудистая</a:t>
            </a:r>
            <a:r>
              <a:rPr lang="de-DE" sz="1400" b="1"/>
              <a:t>)</a:t>
            </a:r>
            <a:endParaRPr lang="ru-RU"/>
          </a:p>
        </p:txBody>
      </p:sp>
      <p:sp>
        <p:nvSpPr>
          <p:cNvPr id="15366" name="Line 10"/>
          <p:cNvSpPr>
            <a:spLocks noChangeShapeType="1"/>
          </p:cNvSpPr>
          <p:nvPr/>
        </p:nvSpPr>
        <p:spPr bwMode="auto">
          <a:xfrm>
            <a:off x="539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6357938" y="24288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Line 12"/>
          <p:cNvSpPr>
            <a:spLocks noChangeShapeType="1"/>
          </p:cNvSpPr>
          <p:nvPr/>
        </p:nvSpPr>
        <p:spPr bwMode="auto">
          <a:xfrm>
            <a:off x="539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581525"/>
            <a:ext cx="28162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8" name="Picture 18" descr="12078-gerb_volggm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5299075"/>
            <a:ext cx="1619250" cy="155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sz="3200"/>
              <a:t/>
            </a:r>
            <a:br>
              <a:rPr lang="ru-RU" sz="3200"/>
            </a:br>
            <a:r>
              <a:rPr lang="ru-RU" sz="3200"/>
              <a:t/>
            </a:r>
            <a:br>
              <a:rPr lang="ru-RU" sz="3200"/>
            </a:br>
            <a:r>
              <a:rPr lang="ru-RU" altLang="ru-RU" sz="2800" b="1">
                <a:solidFill>
                  <a:srgbClr val="85A7D1"/>
                </a:solidFill>
                <a:latin typeface="Times New Roman" pitchFamily="18" charset="0"/>
              </a:rPr>
              <a:t>Нарушение памяти и старость – не одно и то же.</a:t>
            </a:r>
            <a:r>
              <a:rPr lang="ru-RU" altLang="ru-RU" sz="2800">
                <a:latin typeface="Times New Roman" pitchFamily="18" charset="0"/>
              </a:rPr>
              <a:t> </a:t>
            </a:r>
            <a:r>
              <a:rPr lang="ru-RU" sz="2800">
                <a:solidFill>
                  <a:srgbClr val="B3A2C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>
                <a:solidFill>
                  <a:srgbClr val="B3A2C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solidFill>
                  <a:srgbClr val="B3A2C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>
                <a:solidFill>
                  <a:srgbClr val="B3A2C7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ru-RU" sz="2800">
              <a:solidFill>
                <a:srgbClr val="B3A2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Содержимое 16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sz="2800">
                <a:solidFill>
                  <a:schemeClr val="bg1"/>
                </a:solidFill>
                <a:latin typeface="Times New Roman" pitchFamily="18" charset="0"/>
              </a:rPr>
              <a:t>Легкая забывчивость при старении сама по себе   не повод для тревоги </a:t>
            </a:r>
          </a:p>
          <a:p>
            <a:r>
              <a:rPr lang="ru-RU" sz="2800">
                <a:solidFill>
                  <a:schemeClr val="bg1"/>
                </a:solidFill>
                <a:latin typeface="Times New Roman" pitchFamily="18" charset="0"/>
              </a:rPr>
              <a:t>Но: интеллектуальные способности и социальная адаптация должны быть достаточными для полноценной повседневной активности</a:t>
            </a:r>
          </a:p>
        </p:txBody>
      </p:sp>
      <p:grpSp>
        <p:nvGrpSpPr>
          <p:cNvPr id="36868" name="Group 98"/>
          <p:cNvGrpSpPr>
            <a:grpSpLocks noChangeAspect="1"/>
          </p:cNvGrpSpPr>
          <p:nvPr/>
        </p:nvGrpSpPr>
        <p:grpSpPr bwMode="auto">
          <a:xfrm flipV="1">
            <a:off x="8105775" y="5473700"/>
            <a:ext cx="919163" cy="1217613"/>
            <a:chOff x="2029" y="777"/>
            <a:chExt cx="1702" cy="1691"/>
          </a:xfrm>
        </p:grpSpPr>
        <p:sp>
          <p:nvSpPr>
            <p:cNvPr id="36874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5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6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7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8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9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0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1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6372225" y="6553200"/>
            <a:ext cx="2560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de-DE" sz="1400" b="1"/>
              <a:t>(</a:t>
            </a:r>
            <a:r>
              <a:rPr lang="ru-RU" sz="1400" b="1"/>
              <a:t>дегенеративная</a:t>
            </a:r>
            <a:r>
              <a:rPr lang="de-DE" sz="1400" b="1"/>
              <a:t> +</a:t>
            </a:r>
            <a:r>
              <a:rPr lang="ru-RU" sz="1400" b="1"/>
              <a:t>сосудистая</a:t>
            </a:r>
            <a:r>
              <a:rPr lang="de-DE" sz="1400" b="1"/>
              <a:t>)</a:t>
            </a:r>
            <a:endParaRPr lang="ru-RU"/>
          </a:p>
        </p:txBody>
      </p:sp>
      <p:sp>
        <p:nvSpPr>
          <p:cNvPr id="36870" name="Line 10"/>
          <p:cNvSpPr>
            <a:spLocks noChangeShapeType="1"/>
          </p:cNvSpPr>
          <p:nvPr/>
        </p:nvSpPr>
        <p:spPr bwMode="auto">
          <a:xfrm>
            <a:off x="539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1" name="Line 11"/>
          <p:cNvSpPr>
            <a:spLocks noChangeShapeType="1"/>
          </p:cNvSpPr>
          <p:nvPr/>
        </p:nvSpPr>
        <p:spPr bwMode="auto">
          <a:xfrm>
            <a:off x="6357938" y="24288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2" name="Line 12"/>
          <p:cNvSpPr>
            <a:spLocks noChangeShapeType="1"/>
          </p:cNvSpPr>
          <p:nvPr/>
        </p:nvSpPr>
        <p:spPr bwMode="auto">
          <a:xfrm>
            <a:off x="539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3" name="AutoShape 2" descr="data:image/jpeg;base64,/9j/4AAQSkZJRgABAQAAAQABAAD/2wCEAAkGBxQSEhQUEhQUFhQWGBQXFhcXGRUXFRcYGBYXGBUYFxgYHSggGBolHBcWITEhJiorLi4uGSAzODMsNygtLisBCgoKBQUFDgUFDisZExkrKysrKysrKysrKysrKysrKysrKysrKysrKysrKysrKysrKysrKysrKysrKysrKysrK//AABEIAOwA1QMBIgACEQEDEQH/xAAbAAABBQEBAAAAAAAAAAAAAAAAAQIEBQYDB//EAEQQAAIBAwIDBQUECAUDBAMBAAECEQADIRIxBEFRBQYTImEycYGRoUKxwfAHFCMzUnLR4WKCkqLxQ7LCJFNjkzSDsxX/xAAUAQEAAAAAAAAAAAAAAAAAAAAA/8QAFBEBAAAAAAAAAAAAAAAAAAAAAP/aAAwDAQACEQMRAD8A9voopaBKKz/fLimt2SUZlOm4ZVipkISNqyHdXtC7e4jRcvXyuhzi7cGQVjIYHmaD0+lqkXgk/wDc4j/7rp+hanLZt+ILQv39ZUvp8Rj5QQJPxP0NBcUVW3OzSPZvX/8AXP3is33p4u/w9sMl66CXVZJUiDM7r6UG2oryrge9HFNeVPHYqZ5Wv4Sdyk8q0nZXat57yIbpIltQYW4wmoZVZ6c6DY0VDa+4ZVlPNPWMCetPGuZ1JtEZj3770EmioqXmLMPJ5YzmDI5UtsXBMshyTmcelBJoqJZuu6yNImY3npSvcdFk6DAE7yeVBKoqO/i4jQMid8jmNqh9q9oPZRmKphLjAgt9hS22n0oLSivI7Pa94b8Re5DNy56Z3rsvb3EKf/yLsfAzmOdB6tRXmZ7zcUB+/b4paOf9M0xu93Fj/rL/APWh+4UHp9FY7ut3i4i8LrXdDogTKroMsT6kHA+talrlzEJGROQccxQSKKjtxBBAKGTMZHLel8R59jEdRM0HeikQ4yIPSigWg0UUGU/SC0WD/Lc/7axPdFwnEFskLaunGT7VvYdfStr+kM/sD/Lc+4V512Z4niMbd3wtNt2ZtOokBklQORJiIz86Dr2j3qvNxXi2CyqoCop2K7trWYMk/d0mot3tvikvNfLPbunMkR5eShSMoI5yK2ndzuvw8I3ETcut5vbhRMHyhWBceZZbI83LNU36RuB8K5bIua1ZToUhfIAAGzsQcEc5k0HpPAdr2roJW4p0nSxnAIjr796of0jR+rWzIzet56+V6817BKm4ocWSORukC2m3mYQNY3hZ9+K3ffLycFaXWXi7b8zZLSl0zjAHQDlQYvs5f/ULnk2/uP8AatZ2FZLcSgENBZtJ2jSOu4nVmsfws+KY/wDbfPL2T9a1/YcniVgHAM6Z1EbkCIxBHzoNsVAYKbFuTMezy+FL+r+afCSIiPLEzvtTB4ciUu6sxm5PrHmojz+ze0wOdzeTJ9rpFA5ACWAsJK7+zzz0pLXDETNlDkkZXA5DblSq9uTAvTiY8Un0mKZYuYOvx5kxi77PLYUDtIdPLZGQYMqI5U3QEQarEwF1GUycDaetKXTQfDN7Y6YF2Pujek1LpGtruwmVuRPxWN6Bb1o402GEEE+a3kDce1VJ3w4hU4Zv2LIzaVBJU/aGoeVj9mau7tz2dLXtxqlW25/ZrLd/7y6LSguSWY+cECAIO4GfMKDGrv8AfUhTgb7Zg7f33qMBk7fncV1FwRk7+73fn3UDr8jA/POorZ3/ADn19K73SQAf6dPvz9KjBuu2fWg3ncmwi8MXcXGDuTqBYLCwgGGE+ZT860l+3OnSt4eZZ8z+zzHtVU937aLwllWusoKKzLC6ZY6z9j+Ik71a3eIjTpvOfMAZCYHM+xQdGW3KgrenOnzXJ9Y83Sl0+ba/pjq+8/zTTdSEgm+ZWYP7Pnv9igcUNenx8RM/s9529npQWNrYb/GZ+M0lLaMgQdWN8Z9cYpKB4opaSgx/6RXi1H+C5/41g+wrRe4w0liEJCkeQkOhBuHkikBuUlQOcVu/0h/u8/wXPvWvPeA7RNnxNI81y2UB5KCylj6mMD1NB6ZxHGW7dsvcCpZS0sOSrlyy+yowdYMgHIM/LyjtrtF+Ju62EQNKrnyqOs5nmTzkmu/YaqnFW7l62xsyZ8pOCpAIOJgmZ9JFRO17y3L1x7a6ULEqDkxsJzvtmfxkJXd4W1vJ4qF1OkackjcA6R7QB5e/etZ3vsC3w6KkhfGQhfsr5Ls6eYHptSd1uMClrT2ls3EAmBpkes5BzzJmuvfN/wBjb9bq8/8A47tBlezVi/7kP3/TnWr7t3YvIdRXytJgSPZnBG9ZXswjx+nkPrzFbDutdIvrpKiRdGcwCymcEdKDVa0LA+OZEgYXnv8AZp44rzEeNiAQSFyZMjajibhSLly7aUKCMggZ/wA2+KouJ77KrQoLr/EFIneYDNMUF4l1ASfHEtkyF6RSWeNkea8q5I2X4GuPYfaK3w7W2XUSCysIZcQJAPpvP3VO4e7cdSRoGSNm5EjrQRzfCIQt9TpGB5ZPQUrXgyw19MwSPKPXr1rsA9q39ghR/inFOvWrjrHkEwftcjPSgj3eOiIv2zJg+zgdd6w/fzitV5FFxX0pMgCPMxkYJEwoPxr0G9ddSo0odRgZPQn+H0rzHvhe18XdnT5YXERhRjIE51fMUFJBM7/WP7VItWyByyKaAZPLP9PurqyDf4gz9fuoOVw9RnfHw/qKivkQJkiPngfOakO2fjJ59BXTsbN+1GYuKY6hfM30U0Hq2hmthTcsgQuApkRBA9v06V3u8RcXT57RkgbNieft1yu8KXXy2razBkETuD/BXS4gWAbFvzGBkb/6aB5VyynXalZ5HnE/apRffVp/Z7TOY3iuX6odSnwrYAmQCMzt9mn+GpbT4KzE/Z2PwoJy7CYn02ootiABEY26elJQOFLSCigx36QWhP8AI31Zf6Vje7XCJce6XQuUSVAMGSd+c7dD7jWw/SEfKfRPvbp8KwXYfZZ4q6EXTOkt5oYAD+8fmKDTdmdgvfxBS0wy+BKmJ0ARmMCRiSc4nmvcK5b4jUFS5YBZgGYhmGk6UIC7zGfjnaqftXuxc4fLqhDEKpXmx2EEAzg0dr9gPw37xFKnZwF0+4kjymg9N7IKW10agsQAhwygYCiSSV3jJ5xisT3itPdbTaGpDfdkWfMAqsjmDjRqM7iNQ64zlsjG0b7Y+71FXHZ3FcSiKyobiIumSp9kNJhhgzzOdhvFAzh+yL6P4hQmVjy6SQcQSBmPdVx2LxaWryi5AlHUC7Ntd0O7LHI7VE4PvSC8XAAp2idS84YcxncCfSrbhO2bVwlVfPQys5IETvMf8UErj+x/11wUuWktooH7P9qNZJJ20wY01Rd4e7rcKqv4mtWOk40kE7czOx51ouzODXxXuE6ToIUgYGsRqwAZGg84iIjep3D9kN+rNae6SWA8+q7cxOCDddjkevOg834C94d1GGkhWXVqAgqSAwPKCK9Qt2ldSRYt8x9ncYPKvNu8fDpautbRSAkqxJEtGQd8Eg7432xmx7P4njLahgWdDnQztqzzBMMDmcnlsaDbDhltpLWFOkeZvJJ6nrS3eEBHlsAGQZldufOoXZPaNq/YDnxdtNwE3DDD2g0GP7EVNvwQNHjgys5uxE53PSgR7FsQDYPmMDzDf/VXlfFXg9126sxA3gFiRz9a9N7Xvolp3m9KI7LJujKqSNzXlKf1zj3fGgexgmBPr8z+JrqqEgnpt61w1ROema6hiOmPdv8AD4UHNm2HQn5/81ad0rQ/WkLAlUW45AidOgrIzjLiqi8wjG88setaLuGiG7dLkhRbglQT7TLEwpx5DvQbu7ZkeS3dBkZLDaRP2+ldHCArNu7JML5hv/rpl28ABpe7uo9ltpz9jpTjctyJuXJBxIO/pKUDja8w8l7TBnzc8R9v304W01Hy3g0CfM0xy2amfrI1AC6+mCSSIzIgZX308PbkkXmkwDleUxuvvoJ9sYG+w33+PrRS29hmcDPX1ooFpaSigz3eC7YF0C87KdKkBVuNI1NMlFMZiufBdqcFbjQxnInw708p3T0FQe+Ym+uP+mvpu7/0FZxrTCMifdI+kelBubvbPCvplz5WDDyXRnl9n1p9/tjhWBDNI5ylz8VrBT1g89tP3kz9K6YPNhidiBMdYiaDU2xwIzg+9LhHyKxVh/8A7HDbax/pefurC6vf6yCBj1jI+B+FP3G5J35Rz5f3+VBI7a4ThvG8SwQQ6sLigELMpBgiBI5c499cOyOyrV19LM1vSrkMu+pWQL5YjYk4jlmmgkid9sjb4VYd10/9TqDKh8NzLbb2169M0CLwi2HXx7rvaE6WtypP+ByYKgAEjScZyJqws97rcm3ZtuLVsS1zDFFJwRbkkqCYxJAHswKsu2uHPEI1k3UAKhw0YDBsD2vn6E15qA9q44aVYgownBAMEeowp/tigldr8eL97VkLIjrHNnz7RH0gcq1CMGAK7cqxDtEERiCTPIQTPQYrZdnNqtoeoB2jl+NBy7E4pRxdxPEi3eWTtGoCczts/Q5Fau9xcAab4JLAbW8AnJwOVed8OrK4eCQ2rTgn2GGwGfaA+Hxr0W12izolxGtMjkAEBuZjOcQQQRuIoKXvpfA4Zv2wYkqAo0yZYatsxpDV5/qwD+Z9xrZ/pDvNpso5TJdvLq5Qomf5vpWLtROYjlM0Dxvz5TiJ3604yM8sj7o+NHiADM5x0/Oa72eBuMoOpRjGW/ARQQmg5j5/Otb+j6xKX/OqglEMwZgFjGf8Q+dZa7wzAEmJBhhO3r6CPx2ra9yODZ+EfSqw9xsmdQhUHT/DQaa5edQIuWzJVfZ2kxPtU90ZipNy3KmRj4fxU27qWJtWskKM8zgfZoucKxKk27flJxO+I/hoOnj3NQXXb2JmDG8fxU5VcMW125IAODyn19TXPT5tPhW5ieW238NKnCkEnwrZBjEjEf5fWgsF2zv6bUULRQFLSUUFd2p2Ul0hiqlhiSzr5cmPKepqrPYaF9HhrOkNPiX4iYj2t6vONs6tPkDgEyCQOXrUI2V1af1ZJAmJTY46elBBHdlJJNtDP/y8Rj/dTbfd+22qLS4Yqf2vEchk+161OHBeZieHUgxA1JgRmhLKGY4YYJBygyN+dBR9s9hrZsXLhCgqphjdv7/Z8o3OYrEdndm3uJYi2hdh7RkACSdyx2MfSvRO0+ydfDPbNqHidcoYIOoc/SKzHcRbicS9llYa7bBxOlljIYZk78v4poHXu5r2kR2uAPmVUMRvICvtJHIgScCedr3e7Oui/rNrARsuCoMkQJgz1q5v2xw62/EJuIpYiVUkMZ0oihQFgSFJOBIzIqkudqRxw4aFVNenXLz5l1AROkEE6R8KDT6jq0+FbmNXtYiY/g3rG98+x3Di+FRdUIUUySY3jSJEDPSB61rE4WycAuH2ku8gwTG8cjistcvRdm6xlVYDUYCMCwudAARtOfI2cYCt7K7G53B7gR+HIfU+lXHEvpBIEn7I/iMSAKg9o9rm2BCMdUwT5VMbkTlvp76zfEdsstzxNXm2Gxgei8t6DR9ocIfB0jdV8pzlo80+jSw6Zrt3N7SQk23RLjMfLMapAA+1sCun4q1Ut7vKTbXSkvADF8KGxJCjLczyiqjguLNq4txD5wZMYB6jBwsYxtjnmg0XfZx+sBAgTSiggRuSWny8yCtZ9APv/wCKk9ocWL157gmGafMdRAACgaueBXJWHP8AoN/7UC6JHKd5Mxvueg9asT2NcS34q8RZCgsoJZkBMAoFnDSDIjlnVSdllPHt6gWQ3EkRmAQIAG+dxW37IFu4tpBrttbl9KBkVdtdtlKgAeYjSZxsSQSA8yt3CjlXEMCwZf8AuHv3x6c62ncvhi3DXdKM03DpaQIGlJGSOh+dZ7vnZtJee3b1vd1F7jsVgMw1QoUdTMnp76vO6fa1vwRZRrqXhmAZW4d2KwMGATp6DnFBr7ioI1WGyQB7O52+1Q9nzLFp482oSM4x9qmMbZibl/cRIO42iU3pWueZQLt7TnUSNsY+xQdQtuY8K5qiY5xP81CIJabd2MRk9M/apvkmfGu6oiYExPTR1ot3csDeuAYg6Vk9Z/Z0FqKKBRQFFAooI3Gn2cORJnRqnbHs1DDW9W3EaoE/vZjMTnbepnG3dOnz6AZk46YGaiK66tQ4nJABxb25cqDmlwS2r9YiRp/fbRn6zT7b2xMG9uZ/e7859aLXFyWBvgQcGEyIBn76W24WY4hckk4Xc/Gg52bilB4jXgSDq/eARn06Vku/l+2vgtaL+KpJDksGVV2AwNyZH8p9a11riDcTzXkXUDIhZH1rJd9OCW41vQ6u4WCRgBQYUGCRPtfLPKAqrPfni1XTqRjGC6eb09kiT7xVDxXEuXLuW1nzknUGmS0zuNtxVgvY1y2yudAVWDTMrggjAyfhkyKtrHFulkMVVlXIEMGUMw9kZDBQcZGBvNA57z2Ldu47XHGfGBYmC51hsndWgfKn+JLC4pIyGRvaCkbEA4qU/CO4OpxBnEQpB5dduRPOo1vsO2hBXWs+1pdx9Jg/EUF6tuxxVrTdLaskqQDpZvtKwSQDG+NvQ15daSN1APORsTgj0r0Psx/BvJoYeaVMjGmCROd9QH1615/xhhyPU7Dpj74oArPvx+P9KG6/29adIA5zPT89RTLhxz6TnqKDtafYH0GPzO1SleMmfvHyqLYYes46fjUmyqsQOuD8cGPrQSIZdLgEQVKmBuD5WzvJFSL3fTiAui34doSf3aASSTJgyAZz61J7TUFZb2VOpgCZIAPlEHniqyz2WpA8TUWEEwSBPLbegqeK4iSS5ksSXJOSSZJM7mc/8VK7N4W6Gt3rcKUKspJMtpyMDcHG8Az0q2XhLakEIs9dK6v9UTNSFIjM/nlQbHsjtheKQP4qoyN5kZQGVhyPmyPX7jIqyPFNqC+LbIOokxtH+evPuznFribVwDDOttwcKdRhCcH2WIz0NeiMzBgvh25IJ9oxjf7FAig6tfjW5jT7OImf46da4liWHiWxBgGN8b+3QOHfUW0WoIAjUeROfY9adaEkjwreDBzzgHHl9aCdRSUUBRQKKDlfL40R6k8h8DUS5wTSWLSfl8KsKKCm/WXtzJn+YTn31FXtLSh8N7LEvBg6mUsc4HT+lVP6Qu2QkWLftsJc5wp2X3n7o61h7d8rEbAgxkgHkwzv9DGQdqD0S12wzeILrWlQyiswKQylpJOQSwII2ELUXvHZP7O6NDKyhNSEMsrJXMDcFvTA61Rdn9oKxS4MEE6xO2pQoY+nlgerHrVtdsI4IDFde5QxJBBkjKsRAiQY5UFQnEBibFwkAiVIxgHEcsbH4e+od1H0vZDApjMZ0sxnTO2x3Pxrv23wAlNJOsMAp2K68CNRCnzaJnlNdU7IvFrZaFbZgGOmQGInEsuWMddPvoOicTcBgE/Ej4RE/fUvsnhDevKrPurE6YEldMDzajsW6bU2zYTIe4dQZhpQcgTGrDRIjpUyzfW2Va3b2IbLy5g+ZQcgAjG8Z2oLvh+7y2zKgTMyZaDEY1SB8AK83728E1ri7oMCTrEbQ51T6ZkV7BwvELcRXQyrCR19x6EbRXj/AHk47x+JuXJxqIWdiiwq49YB+NBUzSaDI9J+gj8ae4j02osLJJ9B787R9PrQdrcQPz+c1Ie5pBI6SCR64xHpv/SmrbGcgx9/Tak4hMGD0x8f+aCf2vdY2dW58hjaTI5R+fhUq4d4y2Y2EncCag8W+pLKiYd1B/y789sA1Yt1nHXoM9aBtu5qVWGQQCD6HI/CnTj5cqhdlXdStvh3jHIkN+OKkEnUOhHL0j8CPlQR+Ptl9KAjUxbSeUgSJ9K9J4R7bqjeA0uoYexsQD/F6++vMjd/9SgMxGPe059dgK9L7Dt+Jw1pgSrhWWQdtLFT6RK0EjwgGJe0wSFjK4Mmdm9R8qW3on2CB6M31pw4d9mJap1q2FECgfRRRQAooFLQJTbhMGBJgwDgE8gTyp9IaDxDts3fGu+OCLpJLgzuen+GNvTao075Hx+6vXe8nd63xaQ3luAEI43Hoeqzy+VeU9pdn3LFw27ohhnnBHIg8wY3/vQFiyXJIKjSpZi/mWIyCOc5+Va7uZ2X+s2XN17i6X0gIU04VTPmVs55cqzVnh2Nu3aT97xBUR0X7M/Of9Vej3fD7P4ZbdoZyEBzLGWZ29JMn3gYkUGf7xdl2bUW1e67EqWDG2VUAhgDCAkmNpGJPQGl4jh10q2lcOvIZ1HR0/xTVhpJOtiWZjqJMTJ3M9fSqrtjtRVDW1y0EEgiF+PNhvHKgulIAxiPdFdUUR8/SoPB8RqCk4JA2wJj19eVTh+flvQCdtGxYvqZGpfJ/hdoU/Aggj1U8yKwlwQYOOXPkYrZcTZDKREgzOTkfk1jeJtFXKk4B3j3EEDlj76AvLOIn54E+0T05fEU7hgJztJ68sfHatr3X7GR+Bvu5/ehoP8AAtomD79ak+4CsOmI229PjQTSBjG/5/PupBblTkgRifTPT31ytj7x6mpNvffHT+v1oOa8R5rWrAUmD75GfpXXtHjpGhOZC55nOB8fxqFxFk/0HvrpY4WPDzJaDHIA/eYzNBOsWzbYKqklkSeQBGCxOeUbCTFTPKBLsInnAX0ifx6GoPavFMjDTGV3InZjsJHXnU1LcZ+1EEnfbIHIDHIUEPjnhrTiDDRnYzBkHpg5r0XuZelbqfwsG9wcRA9JQn41552vLWWgDGk7ctm5dCfhWk/Rreu6rhZWNvQoUgdGaI6/azPIUHoVAplq6G25bg4I94rpQFFFFA1dqWkWnUBSUUUELjO07Nr95cVBMSxhZ6atpxtULjuD4bj7cakuAHDIVJU84OYmMg71I7e7HTirRtPIzKsN1bkR191eX8faucBxLLbutqAA1J5ZDZhgZ60Gq4exwnDceWuXiLiqFVXUBQWGCHAj2Zwf4t+nLvjxEX/2kqoEW59loCs5BOJkx/lFYXju0Ll24GuszkhVJbTsJ5j3nNWDcS/EC1bdiVsgKDudJznqQAFn0FBL7X7TAGm2wJMSwzA3wdp/O9XXcTuyDHEXgCMeEu4MfbPXMx7p6VQcTwylrdtVjxHQGNoJC59JaYr1xEAAAEAQAOgGwoPO+/F02eLkCUe2rMORMsp9NXl+NR+G4xSpafLG8xHUN0x+dqu/0j8FK2roHskqfiJX4SCPiKyVrg9doAe0AdJ2zJx9T86C+4/hLtvh2vFQFUCNU6jJAHlHLPMg+lYvibpdyzgdMAgAT6n1rVDtov2fdssYuWjbVZOWtlxAzkxBUzy09ayPWOX0GJ91BueC4rR2N1LG5bH+e+wP+0msUiZ+H/Imra7x4PB27IOVuXHI6Sq6P/6P8qrbQ+H9vyKByWPdj1ruls8p2xnf5UW09ekQfxinODsI+nzn50ES8h64GNz+Ryrt2fbLPJ5AGc8hz99cbuBH49Rvj4VO7KtFRqxkLHu0g/jQM7ZtS1s5GdJ/zQf/ABPzqyU49J2neufEgECR9pT/ALgJ+tK95VgEgdNyfeF3NAXk1IyrgkEDPPkKv+7Pb2p0VCqg6Fe22kLAwWttOCJjTmcYGSMzwt/x2S1bn9oyqTkYYgGOg3k74McjXpz93+GYgmzbkAAGIwuwMb7Degl2LodyV9kCJ5Ezy6x+NSaIooFooooGoaWkTaloCiiloENZftrudb4i8b3iOjNGoAKymBAMESMAc4xWooIoMNc/R6je1fc/5APxiqAcElq7eS3JVH0SYkm2ArEwInVNerRXllziFBZmZV1M7+YqD5nJ5mgldmW9fE8MvLxJP+RGf71r0gVhO6qK/EowYNoW62CGEwqbqf8AGa3q0Ebj+DW7ba24lWEHqOhHqDBFedngW4dmstGpCYOwZTlWHvyPeK9MNZ7vdwYKC6BlMH+Vj+DR8zQeedtcJHnHSG+UA9PyKpWvgHcZ6Z6fEVoOP4+2uDB6gfdNVPA9lteW9cQqqWhLFpyWwqrAyxIiMb0HPh+cg5Ij3AfXJronT0/MfIU2zbIjJnGevU++uqpg/D7+lA/hkPP+v55U4sTvv/f5U7IwD+cUnLPpOTtQRbs/DI9efzrrwnEXGOhTECJYLgfI4A9K5Xfn9/8AblXfs7Zz/h+EdcUFj4AIyWac5aAfgsAio/aN5bVo6AoJwI3zz/PSu63dOkHEhAPjq/pVV2i03dIjB1b7QBE9NqDVfo37O1XjcIxaWB/M+Poob/VXpSisr+jvhwvCkj7dxifgFX/xrVigKCaKKAFFFFA21tT652qfQLRRRQJRS0UGa71dscXZMcNwpuCAfEhnE5keGh1Yj61i+F7j8XxDtcu6LOsliSJMtkxbU4ydiRXrFEUGV7q90v1O61zxQ4ZNEaNJHmDTOo9No5+laqiKKAqq7y8bbs8Pca8CyEFNI3csI0jpOc8qta4cXwqXV03FV1wYYAiRtvzoPCuH4R79xbdvLsYUbe/3ADJPQVd9r8B+p2/1cOGuOVuXyJCgLItIo5nzsxP8vpXoPEXrXDA2+Fshrx/6dtRiftXW+yvPJk8qz/DdyLt1jc4m7pZjqYKAzkk83PlHuAI2zQYZR+H1rqgOfyPh616jwvdDhEEeEH9bhL/Q4HwFY7vj2YljiItLCtbDaRgKZZTA6YBj30FKpMx7vz86c9yIEGSQPU5wB1PpXXgOGe64S2pZmOBjl9r0UTk/8V6N3f7tpw41ND3ju0YX/DbH2R67n6APK+MRlJDKynmrAqyzkAggEcjXXs5yGZSD5lAG2+f6ivUO8vd9OKTktwDyPH+1uqmvKLtq5bc22Q+ICVKTBmRGdufyigm8UxlT1CH5SfxqJxyHxzG2kfCcyflXUcLfP/TA23ZY5ztO01Ydn9lBTNwB2gcpAifZ1euZoNr+jm+G4WBPluOMiAZCvK9R5t61YrNdzmxd/mU/7Y/CtKKAooooCiiigj3uJCLJEk7AUzh+0FYwRpPLofjThYVstmovF8BmR8qC0prOAJJgVU2+LujGD8JP966rwbOQ1w46f25UEpeNQmJ+eBUiodzs9SIFRxwLzGo6feY+VB0PHNq8oBT6n1FTrdwESNvzvTUsgCIxUO9wGcbHcUEwcQp+0K6TUI9njmaZ+oEbGgl8RfCCT8qq7oe+5DXfDtckSVuPt7V2fKPRYPrXe32cSZY1LPCr0oDheFS2oW2oVRyAxJ3PqT1rrFQ/1Z09hsdP7UWeIfXDDG2B9aCYRXnvfS21/jFt211MEVI28x1OZPIBSCT0r0G6SASBJAJAEAkxgScCarOxuyfC13bhDX7pLXG5LOQiTsgwPWJ9wc+wOxE4VORcgeI/WNgOijkPedzUxrrt7AgdTFdQpcz9gbDr6n0qQFoK9OIZcXP9X9R+NZj9IXZyAW+JAAdXRWMbrkifcR9TWy4iwGEGsn3uJHCXbbbDQVPTzD+tBTuu/wAen161yjzAR9kn5Ef1pOCu6kUnmo+fP0ob94v8r/8AclBq+6H/AFf/ANf33K0orM9z2BN0SJAtAxHW5vWmoFpKKKAooooGWtqfTLW1PoEApYpaKBKKKKAooooCiiigWiikoFpIopaBKa6TA5c/X0p9FAlLRRQRe0eMWzba5cMKok/cI9ZrzftvvI3GnwrShEJySQXIBnOYA9BJ9d69L4vhluIUdQysIIOxFZy73F4QnCuvoHJH+6aCht2wEhRgAAe4bfdVd2Y78VdZLSGVR4IKBwCyDUdRA3jHrWws9yOFUyBdn+cj7t6uez+yrVnUbaBS3tNks3vY5j02oKbuR2Bc4RbhuES5WANwFnLRIkzyJ99agUAUtAlFFFAUUUUHOzXWuVmutAUUUUBSUtFAlLRRQJS0lJOR7j+FA6iiigKKKKAoopKBaKKKBKIpaKBIopaSgKK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pic>
        <p:nvPicPr>
          <p:cNvPr id="36885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221163"/>
            <a:ext cx="24384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86" name="Picture 22" descr="12078-gerb_volggm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5299075"/>
            <a:ext cx="1619250" cy="155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altLang="zh-CN" sz="3200">
                <a:solidFill>
                  <a:schemeClr val="accent1"/>
                </a:solidFill>
              </a:rPr>
              <a:t>СОЦИАЛЬНО-ЭКОНОМИЧЕСКИЕ АСПЕКТЫ</a:t>
            </a:r>
            <a:br>
              <a:rPr lang="ru-RU" altLang="zh-CN" sz="3200">
                <a:solidFill>
                  <a:schemeClr val="accent1"/>
                </a:solidFill>
              </a:rPr>
            </a:br>
            <a:r>
              <a:rPr lang="ru-RU" altLang="zh-CN" sz="3200">
                <a:solidFill>
                  <a:schemeClr val="accent1"/>
                </a:solidFill>
              </a:rPr>
              <a:t> ДЕМЕНЦИЙ [</a:t>
            </a:r>
            <a:r>
              <a:rPr lang="fr-FR" altLang="zh-CN" sz="3200">
                <a:solidFill>
                  <a:schemeClr val="accent1"/>
                </a:solidFill>
                <a:ea typeface="宋体" pitchFamily="2" charset="-122"/>
              </a:rPr>
              <a:t>Waldemar </a:t>
            </a:r>
            <a:r>
              <a:rPr lang="de-DE" altLang="zh-CN" sz="3200">
                <a:solidFill>
                  <a:schemeClr val="accent1"/>
                </a:solidFill>
                <a:ea typeface="宋体" pitchFamily="2" charset="-122"/>
              </a:rPr>
              <a:t>et al</a:t>
            </a:r>
            <a:r>
              <a:rPr lang="ru-RU" altLang="zh-CN" sz="3200">
                <a:solidFill>
                  <a:schemeClr val="accent1"/>
                </a:solidFill>
              </a:rPr>
              <a:t>., 2007]</a:t>
            </a:r>
            <a:endParaRPr lang="en-US" altLang="ru-RU" sz="3200">
              <a:solidFill>
                <a:schemeClr val="accent1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lnSpc>
                <a:spcPct val="105000"/>
              </a:lnSpc>
              <a:spcBef>
                <a:spcPct val="70000"/>
              </a:spcBef>
            </a:pPr>
            <a:r>
              <a:rPr lang="ru-RU" altLang="ru-RU" sz="2500">
                <a:solidFill>
                  <a:schemeClr val="bg1"/>
                </a:solidFill>
                <a:latin typeface="Times New Roman" pitchFamily="18" charset="0"/>
              </a:rPr>
              <a:t> по меньшей мере, 5 миллионов больных в Европе.</a:t>
            </a:r>
          </a:p>
          <a:p>
            <a:pPr marL="0" indent="0">
              <a:lnSpc>
                <a:spcPct val="105000"/>
              </a:lnSpc>
              <a:spcBef>
                <a:spcPct val="70000"/>
              </a:spcBef>
            </a:pPr>
            <a:r>
              <a:rPr lang="ru-RU" altLang="ru-RU" sz="2500">
                <a:solidFill>
                  <a:schemeClr val="bg1"/>
                </a:solidFill>
                <a:latin typeface="Times New Roman" pitchFamily="18" charset="0"/>
              </a:rPr>
              <a:t> вторая по значимости среди заболеваний головного мозга причина инвалидизации у взрослых</a:t>
            </a:r>
          </a:p>
          <a:p>
            <a:pPr marL="0" indent="0">
              <a:lnSpc>
                <a:spcPct val="105000"/>
              </a:lnSpc>
              <a:spcBef>
                <a:spcPct val="70000"/>
              </a:spcBef>
            </a:pPr>
            <a:r>
              <a:rPr lang="ru-RU" altLang="ru-RU" sz="2500">
                <a:solidFill>
                  <a:schemeClr val="bg1"/>
                </a:solidFill>
                <a:latin typeface="Times New Roman" pitchFamily="18" charset="0"/>
              </a:rPr>
              <a:t> общие затраты, связанные с деменцией, в европейских странах – по меньшей мере, 55 миллиардов евро в год (не включая непрямые затраты, а также затраты, связанные с больными деменцией молодого возраста)</a:t>
            </a:r>
          </a:p>
        </p:txBody>
      </p:sp>
      <p:grpSp>
        <p:nvGrpSpPr>
          <p:cNvPr id="14340" name="Group 98"/>
          <p:cNvGrpSpPr>
            <a:grpSpLocks noChangeAspect="1"/>
          </p:cNvGrpSpPr>
          <p:nvPr/>
        </p:nvGrpSpPr>
        <p:grpSpPr bwMode="auto">
          <a:xfrm flipV="1">
            <a:off x="8105775" y="5473700"/>
            <a:ext cx="919163" cy="1217613"/>
            <a:chOff x="2029" y="777"/>
            <a:chExt cx="1702" cy="1691"/>
          </a:xfrm>
        </p:grpSpPr>
        <p:sp>
          <p:nvSpPr>
            <p:cNvPr id="14346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1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2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6372225" y="6553200"/>
            <a:ext cx="2560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de-DE" sz="1400" b="1"/>
              <a:t>(</a:t>
            </a:r>
            <a:r>
              <a:rPr lang="ru-RU" sz="1400" b="1"/>
              <a:t>дегенеративная</a:t>
            </a:r>
            <a:r>
              <a:rPr lang="de-DE" sz="1400" b="1"/>
              <a:t> +</a:t>
            </a:r>
            <a:r>
              <a:rPr lang="ru-RU" sz="1400" b="1"/>
              <a:t>сосудистая</a:t>
            </a:r>
            <a:r>
              <a:rPr lang="de-DE" sz="1400" b="1"/>
              <a:t>)</a:t>
            </a:r>
            <a:endParaRPr lang="ru-RU"/>
          </a:p>
        </p:txBody>
      </p:sp>
      <p:sp>
        <p:nvSpPr>
          <p:cNvPr id="14342" name="Line 10"/>
          <p:cNvSpPr>
            <a:spLocks noChangeShapeType="1"/>
          </p:cNvSpPr>
          <p:nvPr/>
        </p:nvSpPr>
        <p:spPr bwMode="auto">
          <a:xfrm>
            <a:off x="539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Line 11"/>
          <p:cNvSpPr>
            <a:spLocks noChangeShapeType="1"/>
          </p:cNvSpPr>
          <p:nvPr/>
        </p:nvSpPr>
        <p:spPr bwMode="auto">
          <a:xfrm>
            <a:off x="6357938" y="24288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Line 12"/>
          <p:cNvSpPr>
            <a:spLocks noChangeShapeType="1"/>
          </p:cNvSpPr>
          <p:nvPr/>
        </p:nvSpPr>
        <p:spPr bwMode="auto">
          <a:xfrm>
            <a:off x="539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5" name="Рисунок 16" descr="1426322138_News26.03.2013_3_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146675"/>
            <a:ext cx="3455988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18" descr="12078-gerb_volggm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5299075"/>
            <a:ext cx="1619250" cy="155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altLang="ru-RU" sz="3200">
                <a:solidFill>
                  <a:srgbClr val="CCC1DA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Социально-экономические аспекты деменций</a:t>
            </a:r>
            <a:endParaRPr lang="en-US" altLang="ru-RU" sz="3200">
              <a:solidFill>
                <a:srgbClr val="CCC1D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507" name="Group 98"/>
          <p:cNvGrpSpPr>
            <a:grpSpLocks noChangeAspect="1"/>
          </p:cNvGrpSpPr>
          <p:nvPr/>
        </p:nvGrpSpPr>
        <p:grpSpPr bwMode="auto">
          <a:xfrm flipV="1">
            <a:off x="8105775" y="5473700"/>
            <a:ext cx="919163" cy="1217613"/>
            <a:chOff x="2029" y="777"/>
            <a:chExt cx="1702" cy="1691"/>
          </a:xfrm>
        </p:grpSpPr>
        <p:sp>
          <p:nvSpPr>
            <p:cNvPr id="21514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5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6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7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8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9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0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1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6372225" y="6553200"/>
            <a:ext cx="2560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de-DE" sz="1400" b="1"/>
              <a:t>(</a:t>
            </a:r>
            <a:r>
              <a:rPr lang="ru-RU" sz="1400" b="1"/>
              <a:t>дегенеративная</a:t>
            </a:r>
            <a:r>
              <a:rPr lang="de-DE" sz="1400" b="1"/>
              <a:t> +</a:t>
            </a:r>
            <a:r>
              <a:rPr lang="ru-RU" sz="1400" b="1"/>
              <a:t>сосудистая</a:t>
            </a:r>
            <a:r>
              <a:rPr lang="de-DE" sz="1400" b="1"/>
              <a:t>)</a:t>
            </a:r>
            <a:endParaRPr lang="ru-RU"/>
          </a:p>
        </p:txBody>
      </p:sp>
      <p:sp>
        <p:nvSpPr>
          <p:cNvPr id="21509" name="Line 10"/>
          <p:cNvSpPr>
            <a:spLocks noChangeShapeType="1"/>
          </p:cNvSpPr>
          <p:nvPr/>
        </p:nvSpPr>
        <p:spPr bwMode="auto">
          <a:xfrm>
            <a:off x="539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Line 11"/>
          <p:cNvSpPr>
            <a:spLocks noChangeShapeType="1"/>
          </p:cNvSpPr>
          <p:nvPr/>
        </p:nvSpPr>
        <p:spPr bwMode="auto">
          <a:xfrm>
            <a:off x="6357938" y="24288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Line 12"/>
          <p:cNvSpPr>
            <a:spLocks noChangeShapeType="1"/>
          </p:cNvSpPr>
          <p:nvPr/>
        </p:nvSpPr>
        <p:spPr bwMode="auto">
          <a:xfrm>
            <a:off x="539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22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196975"/>
            <a:ext cx="6589712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908175" y="1773238"/>
            <a:ext cx="5072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Часы затрачиваемые на уход за больным 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деменцией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(в месяц)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1908175" y="5664200"/>
            <a:ext cx="941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Легкая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987675" y="5661025"/>
            <a:ext cx="202882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Легкая-Умеренная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4932363" y="5734050"/>
            <a:ext cx="14271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Умеренная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6300788" y="5675313"/>
            <a:ext cx="10445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Тяжелая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755650" y="6210300"/>
            <a:ext cx="1749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Hux et al. </a:t>
            </a:r>
            <a:r>
              <a:rPr lang="en-US" sz="1200" i="1">
                <a:solidFill>
                  <a:schemeClr val="bg1"/>
                </a:solidFill>
              </a:rPr>
              <a:t>CMAJ</a:t>
            </a:r>
            <a:r>
              <a:rPr lang="en-US" sz="1200">
                <a:solidFill>
                  <a:schemeClr val="bg1"/>
                </a:solidFill>
              </a:rPr>
              <a:t>, 1998.</a:t>
            </a:r>
            <a:endParaRPr lang="en-US" sz="12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1530" name="Picture 26" descr="12078-gerb_volggm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5299075"/>
            <a:ext cx="1619250" cy="155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73"/>
          <p:cNvGrpSpPr>
            <a:grpSpLocks/>
          </p:cNvGrpSpPr>
          <p:nvPr/>
        </p:nvGrpSpPr>
        <p:grpSpPr bwMode="auto">
          <a:xfrm>
            <a:off x="-207963" y="-1870075"/>
            <a:ext cx="9805988" cy="10121900"/>
            <a:chOff x="-234174" y="-1964092"/>
            <a:chExt cx="11080049" cy="10627851"/>
          </a:xfrm>
        </p:grpSpPr>
        <p:sp>
          <p:nvSpPr>
            <p:cNvPr id="75" name="Прямоугольник 12"/>
            <p:cNvSpPr/>
            <p:nvPr/>
          </p:nvSpPr>
          <p:spPr>
            <a:xfrm rot="19928563" flipH="1">
              <a:off x="2872617" y="429508"/>
              <a:ext cx="104038" cy="7264143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56" h="4240733">
                  <a:moveTo>
                    <a:pt x="0" y="0"/>
                  </a:moveTo>
                  <a:lnTo>
                    <a:pt x="335756" y="0"/>
                  </a:lnTo>
                  <a:cubicBezTo>
                    <a:pt x="129609" y="1698632"/>
                    <a:pt x="154110" y="2620792"/>
                    <a:pt x="335756" y="4240733"/>
                  </a:cubicBezTo>
                  <a:lnTo>
                    <a:pt x="0" y="4240733"/>
                  </a:lnTo>
                  <a:cubicBezTo>
                    <a:pt x="54275" y="2765637"/>
                    <a:pt x="155746" y="174146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Прямоугольник 12"/>
            <p:cNvSpPr/>
            <p:nvPr/>
          </p:nvSpPr>
          <p:spPr>
            <a:xfrm rot="4758108">
              <a:off x="6431632" y="3984289"/>
              <a:ext cx="335037" cy="1996454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56" h="4240733">
                  <a:moveTo>
                    <a:pt x="0" y="0"/>
                  </a:moveTo>
                  <a:lnTo>
                    <a:pt x="335756" y="0"/>
                  </a:lnTo>
                  <a:cubicBezTo>
                    <a:pt x="100570" y="1623517"/>
                    <a:pt x="204789" y="2818193"/>
                    <a:pt x="335756" y="4240733"/>
                  </a:cubicBezTo>
                  <a:lnTo>
                    <a:pt x="0" y="4240733"/>
                  </a:lnTo>
                  <a:cubicBezTo>
                    <a:pt x="144023" y="2835708"/>
                    <a:pt x="167495" y="1545546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Прямоугольник 12"/>
            <p:cNvSpPr/>
            <p:nvPr/>
          </p:nvSpPr>
          <p:spPr>
            <a:xfrm rot="2846847">
              <a:off x="7429026" y="-1347327"/>
              <a:ext cx="336704" cy="3580343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56" h="4240733">
                  <a:moveTo>
                    <a:pt x="0" y="0"/>
                  </a:moveTo>
                  <a:lnTo>
                    <a:pt x="335756" y="0"/>
                  </a:lnTo>
                  <a:cubicBezTo>
                    <a:pt x="100570" y="1623517"/>
                    <a:pt x="204789" y="2818193"/>
                    <a:pt x="335756" y="4240733"/>
                  </a:cubicBezTo>
                  <a:lnTo>
                    <a:pt x="0" y="4240733"/>
                  </a:lnTo>
                  <a:cubicBezTo>
                    <a:pt x="144023" y="2835708"/>
                    <a:pt x="167495" y="154554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Прямоугольник 12"/>
            <p:cNvSpPr/>
            <p:nvPr/>
          </p:nvSpPr>
          <p:spPr>
            <a:xfrm rot="19574535">
              <a:off x="4811670" y="-1964092"/>
              <a:ext cx="335433" cy="3580399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56" h="4240733">
                  <a:moveTo>
                    <a:pt x="0" y="0"/>
                  </a:moveTo>
                  <a:lnTo>
                    <a:pt x="335756" y="0"/>
                  </a:lnTo>
                  <a:cubicBezTo>
                    <a:pt x="100570" y="1623517"/>
                    <a:pt x="204789" y="2818193"/>
                    <a:pt x="335756" y="4240733"/>
                  </a:cubicBezTo>
                  <a:lnTo>
                    <a:pt x="0" y="4240733"/>
                  </a:lnTo>
                  <a:cubicBezTo>
                    <a:pt x="144023" y="2835708"/>
                    <a:pt x="167495" y="154554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Прямоугольник 12"/>
            <p:cNvSpPr/>
            <p:nvPr/>
          </p:nvSpPr>
          <p:spPr>
            <a:xfrm rot="2265728">
              <a:off x="2316552" y="412840"/>
              <a:ext cx="156056" cy="2261919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56" h="4240733">
                  <a:moveTo>
                    <a:pt x="0" y="0"/>
                  </a:moveTo>
                  <a:lnTo>
                    <a:pt x="335756" y="0"/>
                  </a:lnTo>
                  <a:cubicBezTo>
                    <a:pt x="129609" y="1698632"/>
                    <a:pt x="154110" y="2620792"/>
                    <a:pt x="335756" y="4240733"/>
                  </a:cubicBezTo>
                  <a:lnTo>
                    <a:pt x="0" y="4240733"/>
                  </a:lnTo>
                  <a:cubicBezTo>
                    <a:pt x="54275" y="2765637"/>
                    <a:pt x="155746" y="174146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Прямоугольник 12"/>
            <p:cNvSpPr/>
            <p:nvPr/>
          </p:nvSpPr>
          <p:spPr>
            <a:xfrm rot="9108842">
              <a:off x="4442156" y="1894672"/>
              <a:ext cx="181170" cy="4517170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56" h="4240733">
                  <a:moveTo>
                    <a:pt x="0" y="0"/>
                  </a:moveTo>
                  <a:lnTo>
                    <a:pt x="335756" y="0"/>
                  </a:lnTo>
                  <a:cubicBezTo>
                    <a:pt x="100570" y="1623517"/>
                    <a:pt x="204789" y="2818193"/>
                    <a:pt x="335756" y="4240733"/>
                  </a:cubicBezTo>
                  <a:lnTo>
                    <a:pt x="0" y="4240733"/>
                  </a:lnTo>
                  <a:cubicBezTo>
                    <a:pt x="144023" y="2835708"/>
                    <a:pt x="167495" y="154554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Прямоугольник 12"/>
            <p:cNvSpPr/>
            <p:nvPr/>
          </p:nvSpPr>
          <p:spPr>
            <a:xfrm rot="2090130">
              <a:off x="1622367" y="5083360"/>
              <a:ext cx="337227" cy="3580399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56" h="4240733">
                  <a:moveTo>
                    <a:pt x="0" y="0"/>
                  </a:moveTo>
                  <a:lnTo>
                    <a:pt x="335756" y="0"/>
                  </a:lnTo>
                  <a:cubicBezTo>
                    <a:pt x="100570" y="1623517"/>
                    <a:pt x="204789" y="2818193"/>
                    <a:pt x="335756" y="4240733"/>
                  </a:cubicBezTo>
                  <a:lnTo>
                    <a:pt x="0" y="4240733"/>
                  </a:lnTo>
                  <a:cubicBezTo>
                    <a:pt x="144023" y="2835708"/>
                    <a:pt x="167495" y="154554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Прямоугольник 12"/>
            <p:cNvSpPr/>
            <p:nvPr/>
          </p:nvSpPr>
          <p:spPr>
            <a:xfrm rot="9960947">
              <a:off x="1941656" y="4259935"/>
              <a:ext cx="421534" cy="520058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474147 h 4714880"/>
                <a:gd name="connsiteX1" fmla="*/ 360901 w 405271"/>
                <a:gd name="connsiteY1" fmla="*/ 2 h 4714880"/>
                <a:gd name="connsiteX2" fmla="*/ 405271 w 405271"/>
                <a:gd name="connsiteY2" fmla="*/ 4653375 h 4714880"/>
                <a:gd name="connsiteX3" fmla="*/ 0 w 405271"/>
                <a:gd name="connsiteY3" fmla="*/ 4714880 h 4714880"/>
                <a:gd name="connsiteX4" fmla="*/ 0 w 405271"/>
                <a:gd name="connsiteY4" fmla="*/ 474147 h 4714880"/>
                <a:gd name="connsiteX0" fmla="*/ 0 w 405271"/>
                <a:gd name="connsiteY0" fmla="*/ 474147 h 4714880"/>
                <a:gd name="connsiteX1" fmla="*/ 360901 w 405271"/>
                <a:gd name="connsiteY1" fmla="*/ 2 h 4714880"/>
                <a:gd name="connsiteX2" fmla="*/ 405271 w 405271"/>
                <a:gd name="connsiteY2" fmla="*/ 4653375 h 4714880"/>
                <a:gd name="connsiteX3" fmla="*/ 0 w 405271"/>
                <a:gd name="connsiteY3" fmla="*/ 4714880 h 4714880"/>
                <a:gd name="connsiteX4" fmla="*/ 0 w 405271"/>
                <a:gd name="connsiteY4" fmla="*/ 474147 h 4714880"/>
                <a:gd name="connsiteX0" fmla="*/ 0 w 405271"/>
                <a:gd name="connsiteY0" fmla="*/ 474147 h 4714880"/>
                <a:gd name="connsiteX1" fmla="*/ 360901 w 405271"/>
                <a:gd name="connsiteY1" fmla="*/ 2 h 4714880"/>
                <a:gd name="connsiteX2" fmla="*/ 405271 w 405271"/>
                <a:gd name="connsiteY2" fmla="*/ 4653375 h 4714880"/>
                <a:gd name="connsiteX3" fmla="*/ 0 w 405271"/>
                <a:gd name="connsiteY3" fmla="*/ 4714880 h 4714880"/>
                <a:gd name="connsiteX4" fmla="*/ 0 w 405271"/>
                <a:gd name="connsiteY4" fmla="*/ 474147 h 47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271" h="4714880">
                  <a:moveTo>
                    <a:pt x="0" y="474147"/>
                  </a:moveTo>
                  <a:lnTo>
                    <a:pt x="360901" y="2"/>
                  </a:lnTo>
                  <a:cubicBezTo>
                    <a:pt x="272235" y="1604871"/>
                    <a:pt x="261579" y="2659420"/>
                    <a:pt x="405271" y="4653375"/>
                  </a:cubicBezTo>
                  <a:lnTo>
                    <a:pt x="0" y="4714880"/>
                  </a:lnTo>
                  <a:cubicBezTo>
                    <a:pt x="173819" y="2573555"/>
                    <a:pt x="148287" y="2072547"/>
                    <a:pt x="0" y="474147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Прямоугольник 12"/>
            <p:cNvSpPr/>
            <p:nvPr/>
          </p:nvSpPr>
          <p:spPr>
            <a:xfrm rot="2359506">
              <a:off x="2406240" y="2063023"/>
              <a:ext cx="577590" cy="1916880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841769"/>
                <a:gd name="connsiteY0" fmla="*/ 0 h 4240733"/>
                <a:gd name="connsiteX1" fmla="*/ 335756 w 841769"/>
                <a:gd name="connsiteY1" fmla="*/ 0 h 4240733"/>
                <a:gd name="connsiteX2" fmla="*/ 841769 w 841769"/>
                <a:gd name="connsiteY2" fmla="*/ 4213036 h 4240733"/>
                <a:gd name="connsiteX3" fmla="*/ 0 w 841769"/>
                <a:gd name="connsiteY3" fmla="*/ 4240733 h 4240733"/>
                <a:gd name="connsiteX4" fmla="*/ 0 w 841769"/>
                <a:gd name="connsiteY4" fmla="*/ 0 h 4240733"/>
                <a:gd name="connsiteX0" fmla="*/ 0 w 841769"/>
                <a:gd name="connsiteY0" fmla="*/ 0 h 4213037"/>
                <a:gd name="connsiteX1" fmla="*/ 335756 w 841769"/>
                <a:gd name="connsiteY1" fmla="*/ 0 h 4213037"/>
                <a:gd name="connsiteX2" fmla="*/ 841769 w 841769"/>
                <a:gd name="connsiteY2" fmla="*/ 4213036 h 4213037"/>
                <a:gd name="connsiteX3" fmla="*/ 320710 w 841769"/>
                <a:gd name="connsiteY3" fmla="*/ 4027683 h 4213037"/>
                <a:gd name="connsiteX4" fmla="*/ 0 w 841769"/>
                <a:gd name="connsiteY4" fmla="*/ 0 h 4213037"/>
                <a:gd name="connsiteX0" fmla="*/ 0 w 841769"/>
                <a:gd name="connsiteY0" fmla="*/ 0 h 4213037"/>
                <a:gd name="connsiteX1" fmla="*/ 335756 w 841769"/>
                <a:gd name="connsiteY1" fmla="*/ 0 h 4213037"/>
                <a:gd name="connsiteX2" fmla="*/ 841769 w 841769"/>
                <a:gd name="connsiteY2" fmla="*/ 4213036 h 4213037"/>
                <a:gd name="connsiteX3" fmla="*/ 320710 w 841769"/>
                <a:gd name="connsiteY3" fmla="*/ 4027683 h 4213037"/>
                <a:gd name="connsiteX4" fmla="*/ 0 w 841769"/>
                <a:gd name="connsiteY4" fmla="*/ 0 h 4213037"/>
                <a:gd name="connsiteX0" fmla="*/ 0 w 751008"/>
                <a:gd name="connsiteY0" fmla="*/ 0 h 4244479"/>
                <a:gd name="connsiteX1" fmla="*/ 335756 w 751008"/>
                <a:gd name="connsiteY1" fmla="*/ 0 h 4244479"/>
                <a:gd name="connsiteX2" fmla="*/ 751009 w 751008"/>
                <a:gd name="connsiteY2" fmla="*/ 4244479 h 4244479"/>
                <a:gd name="connsiteX3" fmla="*/ 320710 w 751008"/>
                <a:gd name="connsiteY3" fmla="*/ 4027683 h 4244479"/>
                <a:gd name="connsiteX4" fmla="*/ 0 w 751008"/>
                <a:gd name="connsiteY4" fmla="*/ 0 h 4244479"/>
                <a:gd name="connsiteX0" fmla="*/ 0 w 751010"/>
                <a:gd name="connsiteY0" fmla="*/ 0 h 4244479"/>
                <a:gd name="connsiteX1" fmla="*/ 335756 w 751010"/>
                <a:gd name="connsiteY1" fmla="*/ 0 h 4244479"/>
                <a:gd name="connsiteX2" fmla="*/ 751009 w 751010"/>
                <a:gd name="connsiteY2" fmla="*/ 4244479 h 4244479"/>
                <a:gd name="connsiteX3" fmla="*/ 320710 w 751010"/>
                <a:gd name="connsiteY3" fmla="*/ 4027683 h 4244479"/>
                <a:gd name="connsiteX4" fmla="*/ 0 w 751010"/>
                <a:gd name="connsiteY4" fmla="*/ 0 h 4244479"/>
                <a:gd name="connsiteX0" fmla="*/ 0 w 980905"/>
                <a:gd name="connsiteY0" fmla="*/ 0 h 4027683"/>
                <a:gd name="connsiteX1" fmla="*/ 335756 w 980905"/>
                <a:gd name="connsiteY1" fmla="*/ 0 h 4027683"/>
                <a:gd name="connsiteX2" fmla="*/ 980905 w 980905"/>
                <a:gd name="connsiteY2" fmla="*/ 3971005 h 4027683"/>
                <a:gd name="connsiteX3" fmla="*/ 320710 w 980905"/>
                <a:gd name="connsiteY3" fmla="*/ 4027683 h 4027683"/>
                <a:gd name="connsiteX4" fmla="*/ 0 w 980905"/>
                <a:gd name="connsiteY4" fmla="*/ 0 h 4027683"/>
                <a:gd name="connsiteX0" fmla="*/ 0 w 980905"/>
                <a:gd name="connsiteY0" fmla="*/ 0 h 3971006"/>
                <a:gd name="connsiteX1" fmla="*/ 335756 w 980905"/>
                <a:gd name="connsiteY1" fmla="*/ 0 h 3971006"/>
                <a:gd name="connsiteX2" fmla="*/ 980905 w 980905"/>
                <a:gd name="connsiteY2" fmla="*/ 3971005 h 3971006"/>
                <a:gd name="connsiteX3" fmla="*/ 387317 w 980905"/>
                <a:gd name="connsiteY3" fmla="*/ 3800707 h 3971006"/>
                <a:gd name="connsiteX4" fmla="*/ 0 w 980905"/>
                <a:gd name="connsiteY4" fmla="*/ 0 h 3971006"/>
                <a:gd name="connsiteX0" fmla="*/ 0 w 980905"/>
                <a:gd name="connsiteY0" fmla="*/ 0 h 3971006"/>
                <a:gd name="connsiteX1" fmla="*/ 400871 w 980905"/>
                <a:gd name="connsiteY1" fmla="*/ 66807 h 3971006"/>
                <a:gd name="connsiteX2" fmla="*/ 980905 w 980905"/>
                <a:gd name="connsiteY2" fmla="*/ 3971005 h 3971006"/>
                <a:gd name="connsiteX3" fmla="*/ 387317 w 980905"/>
                <a:gd name="connsiteY3" fmla="*/ 3800707 h 3971006"/>
                <a:gd name="connsiteX4" fmla="*/ 0 w 980905"/>
                <a:gd name="connsiteY4" fmla="*/ 0 h 3971006"/>
                <a:gd name="connsiteX0" fmla="*/ 107757 w 1088662"/>
                <a:gd name="connsiteY0" fmla="*/ 126935 h 4097941"/>
                <a:gd name="connsiteX1" fmla="*/ 508628 w 1088662"/>
                <a:gd name="connsiteY1" fmla="*/ 193742 h 4097941"/>
                <a:gd name="connsiteX2" fmla="*/ 1088662 w 1088662"/>
                <a:gd name="connsiteY2" fmla="*/ 4097940 h 4097941"/>
                <a:gd name="connsiteX3" fmla="*/ 495074 w 1088662"/>
                <a:gd name="connsiteY3" fmla="*/ 3927642 h 4097941"/>
                <a:gd name="connsiteX4" fmla="*/ 23420 w 1088662"/>
                <a:gd name="connsiteY4" fmla="*/ 360515 h 4097941"/>
                <a:gd name="connsiteX5" fmla="*/ 107757 w 1088662"/>
                <a:gd name="connsiteY5" fmla="*/ 126935 h 4097941"/>
                <a:gd name="connsiteX0" fmla="*/ 16 w 980921"/>
                <a:gd name="connsiteY0" fmla="*/ 0 h 3971006"/>
                <a:gd name="connsiteX1" fmla="*/ 400887 w 980921"/>
                <a:gd name="connsiteY1" fmla="*/ 66807 h 3971006"/>
                <a:gd name="connsiteX2" fmla="*/ 980921 w 980921"/>
                <a:gd name="connsiteY2" fmla="*/ 3971005 h 3971006"/>
                <a:gd name="connsiteX3" fmla="*/ 387333 w 980921"/>
                <a:gd name="connsiteY3" fmla="*/ 3800707 h 3971006"/>
                <a:gd name="connsiteX4" fmla="*/ 16 w 980921"/>
                <a:gd name="connsiteY4" fmla="*/ 0 h 3971006"/>
                <a:gd name="connsiteX0" fmla="*/ 14 w 1038847"/>
                <a:gd name="connsiteY0" fmla="*/ 110593 h 3904199"/>
                <a:gd name="connsiteX1" fmla="*/ 458813 w 1038847"/>
                <a:gd name="connsiteY1" fmla="*/ 0 h 3904199"/>
                <a:gd name="connsiteX2" fmla="*/ 1038847 w 1038847"/>
                <a:gd name="connsiteY2" fmla="*/ 3904198 h 3904199"/>
                <a:gd name="connsiteX3" fmla="*/ 445259 w 1038847"/>
                <a:gd name="connsiteY3" fmla="*/ 3733900 h 3904199"/>
                <a:gd name="connsiteX4" fmla="*/ 14 w 1038847"/>
                <a:gd name="connsiteY4" fmla="*/ 110593 h 3904199"/>
                <a:gd name="connsiteX0" fmla="*/ -1 w 1038832"/>
                <a:gd name="connsiteY0" fmla="*/ 110593 h 3904199"/>
                <a:gd name="connsiteX1" fmla="*/ 458798 w 1038832"/>
                <a:gd name="connsiteY1" fmla="*/ 0 h 3904199"/>
                <a:gd name="connsiteX2" fmla="*/ 1038832 w 1038832"/>
                <a:gd name="connsiteY2" fmla="*/ 3904198 h 3904199"/>
                <a:gd name="connsiteX3" fmla="*/ 445244 w 1038832"/>
                <a:gd name="connsiteY3" fmla="*/ 3733900 h 3904199"/>
                <a:gd name="connsiteX4" fmla="*/ -1 w 1038832"/>
                <a:gd name="connsiteY4" fmla="*/ 110593 h 3904199"/>
                <a:gd name="connsiteX0" fmla="*/ 1 w 1038834"/>
                <a:gd name="connsiteY0" fmla="*/ 110593 h 3904199"/>
                <a:gd name="connsiteX1" fmla="*/ 458800 w 1038834"/>
                <a:gd name="connsiteY1" fmla="*/ 0 h 3904199"/>
                <a:gd name="connsiteX2" fmla="*/ 1038834 w 1038834"/>
                <a:gd name="connsiteY2" fmla="*/ 3904198 h 3904199"/>
                <a:gd name="connsiteX3" fmla="*/ 445246 w 1038834"/>
                <a:gd name="connsiteY3" fmla="*/ 3733900 h 3904199"/>
                <a:gd name="connsiteX4" fmla="*/ 1 w 1038834"/>
                <a:gd name="connsiteY4" fmla="*/ 110593 h 3904199"/>
                <a:gd name="connsiteX0" fmla="*/ -1 w 1038832"/>
                <a:gd name="connsiteY0" fmla="*/ 110593 h 3904199"/>
                <a:gd name="connsiteX1" fmla="*/ 458798 w 1038832"/>
                <a:gd name="connsiteY1" fmla="*/ 0 h 3904199"/>
                <a:gd name="connsiteX2" fmla="*/ 1038832 w 1038832"/>
                <a:gd name="connsiteY2" fmla="*/ 3904198 h 3904199"/>
                <a:gd name="connsiteX3" fmla="*/ 445244 w 1038832"/>
                <a:gd name="connsiteY3" fmla="*/ 3733900 h 3904199"/>
                <a:gd name="connsiteX4" fmla="*/ -1 w 1038832"/>
                <a:gd name="connsiteY4" fmla="*/ 110593 h 3904199"/>
                <a:gd name="connsiteX0" fmla="*/ 1 w 1038834"/>
                <a:gd name="connsiteY0" fmla="*/ 110593 h 3904199"/>
                <a:gd name="connsiteX1" fmla="*/ 458800 w 1038834"/>
                <a:gd name="connsiteY1" fmla="*/ 0 h 3904199"/>
                <a:gd name="connsiteX2" fmla="*/ 1038834 w 1038834"/>
                <a:gd name="connsiteY2" fmla="*/ 3904198 h 3904199"/>
                <a:gd name="connsiteX3" fmla="*/ 445246 w 1038834"/>
                <a:gd name="connsiteY3" fmla="*/ 3733900 h 3904199"/>
                <a:gd name="connsiteX4" fmla="*/ 1 w 1038834"/>
                <a:gd name="connsiteY4" fmla="*/ 110593 h 3904199"/>
                <a:gd name="connsiteX0" fmla="*/ -1 w 1071554"/>
                <a:gd name="connsiteY0" fmla="*/ 148361 h 3904199"/>
                <a:gd name="connsiteX1" fmla="*/ 491520 w 1071554"/>
                <a:gd name="connsiteY1" fmla="*/ 0 h 3904199"/>
                <a:gd name="connsiteX2" fmla="*/ 1071554 w 1071554"/>
                <a:gd name="connsiteY2" fmla="*/ 3904198 h 3904199"/>
                <a:gd name="connsiteX3" fmla="*/ 477966 w 1071554"/>
                <a:gd name="connsiteY3" fmla="*/ 3733900 h 3904199"/>
                <a:gd name="connsiteX4" fmla="*/ -1 w 1071554"/>
                <a:gd name="connsiteY4" fmla="*/ 148361 h 390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554" h="3904199">
                  <a:moveTo>
                    <a:pt x="-1" y="148361"/>
                  </a:moveTo>
                  <a:lnTo>
                    <a:pt x="491520" y="0"/>
                  </a:lnTo>
                  <a:cubicBezTo>
                    <a:pt x="364237" y="685203"/>
                    <a:pt x="712640" y="2211218"/>
                    <a:pt x="1071554" y="3904198"/>
                  </a:cubicBezTo>
                  <a:lnTo>
                    <a:pt x="477966" y="3733900"/>
                  </a:lnTo>
                  <a:cubicBezTo>
                    <a:pt x="595000" y="2886783"/>
                    <a:pt x="168778" y="499974"/>
                    <a:pt x="-1" y="14836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Прямоугольник 12"/>
            <p:cNvSpPr/>
            <p:nvPr/>
          </p:nvSpPr>
          <p:spPr>
            <a:xfrm rot="20220881">
              <a:off x="1749724" y="2811441"/>
              <a:ext cx="218839" cy="1043450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271" h="4240733">
                  <a:moveTo>
                    <a:pt x="0" y="0"/>
                  </a:moveTo>
                  <a:lnTo>
                    <a:pt x="335756" y="0"/>
                  </a:lnTo>
                  <a:cubicBezTo>
                    <a:pt x="208473" y="685203"/>
                    <a:pt x="197726" y="791899"/>
                    <a:pt x="405271" y="4179228"/>
                  </a:cubicBezTo>
                  <a:lnTo>
                    <a:pt x="0" y="4240733"/>
                  </a:lnTo>
                  <a:cubicBezTo>
                    <a:pt x="173819" y="2099408"/>
                    <a:pt x="148287" y="159840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Прямоугольник 12"/>
            <p:cNvSpPr/>
            <p:nvPr/>
          </p:nvSpPr>
          <p:spPr>
            <a:xfrm rot="3791292">
              <a:off x="3692389" y="-625156"/>
              <a:ext cx="283365" cy="1589270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271" h="4240733">
                  <a:moveTo>
                    <a:pt x="0" y="0"/>
                  </a:moveTo>
                  <a:lnTo>
                    <a:pt x="335756" y="0"/>
                  </a:lnTo>
                  <a:cubicBezTo>
                    <a:pt x="208473" y="685203"/>
                    <a:pt x="197726" y="791899"/>
                    <a:pt x="405271" y="4179228"/>
                  </a:cubicBezTo>
                  <a:lnTo>
                    <a:pt x="0" y="4240733"/>
                  </a:lnTo>
                  <a:cubicBezTo>
                    <a:pt x="173819" y="2099408"/>
                    <a:pt x="148287" y="159840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r>
                <a:rPr lang="en-US" sz="1600" kern="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  </a:t>
              </a: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Прямоугольник 12"/>
            <p:cNvSpPr/>
            <p:nvPr/>
          </p:nvSpPr>
          <p:spPr>
            <a:xfrm rot="439281">
              <a:off x="3193700" y="-1225677"/>
              <a:ext cx="156058" cy="1588511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271" h="4240733">
                  <a:moveTo>
                    <a:pt x="0" y="0"/>
                  </a:moveTo>
                  <a:lnTo>
                    <a:pt x="335756" y="0"/>
                  </a:lnTo>
                  <a:cubicBezTo>
                    <a:pt x="208473" y="685203"/>
                    <a:pt x="197726" y="791899"/>
                    <a:pt x="405271" y="4179228"/>
                  </a:cubicBezTo>
                  <a:lnTo>
                    <a:pt x="0" y="4240733"/>
                  </a:lnTo>
                  <a:cubicBezTo>
                    <a:pt x="173819" y="2099408"/>
                    <a:pt x="148287" y="159840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r>
                <a:rPr lang="en-US" sz="1600" kern="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  </a:t>
              </a: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Прямоугольник 12"/>
            <p:cNvSpPr/>
            <p:nvPr/>
          </p:nvSpPr>
          <p:spPr>
            <a:xfrm rot="19260548">
              <a:off x="4015241" y="394505"/>
              <a:ext cx="138120" cy="2420270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56" h="4240733">
                  <a:moveTo>
                    <a:pt x="0" y="0"/>
                  </a:moveTo>
                  <a:lnTo>
                    <a:pt x="335756" y="0"/>
                  </a:lnTo>
                  <a:cubicBezTo>
                    <a:pt x="100570" y="1623517"/>
                    <a:pt x="204789" y="2818193"/>
                    <a:pt x="335756" y="4240733"/>
                  </a:cubicBezTo>
                  <a:lnTo>
                    <a:pt x="0" y="4240733"/>
                  </a:lnTo>
                  <a:cubicBezTo>
                    <a:pt x="144023" y="2835708"/>
                    <a:pt x="167495" y="1545546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Прямоугольник 12"/>
            <p:cNvSpPr/>
            <p:nvPr/>
          </p:nvSpPr>
          <p:spPr>
            <a:xfrm rot="14446249">
              <a:off x="2061072" y="-846613"/>
              <a:ext cx="168353" cy="2053853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56" h="4240733">
                  <a:moveTo>
                    <a:pt x="0" y="0"/>
                  </a:moveTo>
                  <a:lnTo>
                    <a:pt x="335756" y="0"/>
                  </a:lnTo>
                  <a:cubicBezTo>
                    <a:pt x="100570" y="1623517"/>
                    <a:pt x="204789" y="2818193"/>
                    <a:pt x="335756" y="4240733"/>
                  </a:cubicBezTo>
                  <a:lnTo>
                    <a:pt x="0" y="4240733"/>
                  </a:lnTo>
                  <a:cubicBezTo>
                    <a:pt x="144023" y="2835708"/>
                    <a:pt x="167495" y="1545546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Прямоугольник 12"/>
            <p:cNvSpPr/>
            <p:nvPr/>
          </p:nvSpPr>
          <p:spPr>
            <a:xfrm rot="14446249">
              <a:off x="406710" y="544909"/>
              <a:ext cx="178353" cy="1237695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56" h="4240733">
                  <a:moveTo>
                    <a:pt x="0" y="0"/>
                  </a:moveTo>
                  <a:lnTo>
                    <a:pt x="335756" y="0"/>
                  </a:lnTo>
                  <a:cubicBezTo>
                    <a:pt x="100570" y="1623517"/>
                    <a:pt x="204789" y="2818193"/>
                    <a:pt x="335756" y="4240733"/>
                  </a:cubicBezTo>
                  <a:lnTo>
                    <a:pt x="0" y="4240733"/>
                  </a:lnTo>
                  <a:cubicBezTo>
                    <a:pt x="144023" y="2835708"/>
                    <a:pt x="167495" y="1545546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Прямоугольник 12"/>
            <p:cNvSpPr/>
            <p:nvPr/>
          </p:nvSpPr>
          <p:spPr>
            <a:xfrm rot="19260548">
              <a:off x="9775002" y="-333910"/>
              <a:ext cx="233189" cy="1813535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56" h="4240733">
                  <a:moveTo>
                    <a:pt x="0" y="0"/>
                  </a:moveTo>
                  <a:lnTo>
                    <a:pt x="335756" y="0"/>
                  </a:lnTo>
                  <a:cubicBezTo>
                    <a:pt x="100570" y="1623517"/>
                    <a:pt x="204789" y="2818193"/>
                    <a:pt x="335756" y="4240733"/>
                  </a:cubicBezTo>
                  <a:lnTo>
                    <a:pt x="0" y="4240733"/>
                  </a:lnTo>
                  <a:cubicBezTo>
                    <a:pt x="144023" y="2835708"/>
                    <a:pt x="167495" y="1545546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Прямоугольник 12"/>
            <p:cNvSpPr/>
            <p:nvPr/>
          </p:nvSpPr>
          <p:spPr>
            <a:xfrm rot="5400000">
              <a:off x="6300321" y="990595"/>
              <a:ext cx="113346" cy="3151634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56" h="4240733">
                  <a:moveTo>
                    <a:pt x="0" y="0"/>
                  </a:moveTo>
                  <a:lnTo>
                    <a:pt x="335756" y="0"/>
                  </a:lnTo>
                  <a:cubicBezTo>
                    <a:pt x="100570" y="1623517"/>
                    <a:pt x="204789" y="2818193"/>
                    <a:pt x="335756" y="4240733"/>
                  </a:cubicBezTo>
                  <a:lnTo>
                    <a:pt x="0" y="4240733"/>
                  </a:lnTo>
                  <a:cubicBezTo>
                    <a:pt x="144023" y="2835708"/>
                    <a:pt x="167495" y="1545546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Прямоугольник 12"/>
            <p:cNvSpPr/>
            <p:nvPr/>
          </p:nvSpPr>
          <p:spPr>
            <a:xfrm rot="10107928">
              <a:off x="8036849" y="2548078"/>
              <a:ext cx="188345" cy="2711968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56" h="4240733">
                  <a:moveTo>
                    <a:pt x="0" y="0"/>
                  </a:moveTo>
                  <a:lnTo>
                    <a:pt x="335756" y="0"/>
                  </a:lnTo>
                  <a:cubicBezTo>
                    <a:pt x="100570" y="1623517"/>
                    <a:pt x="204789" y="2818193"/>
                    <a:pt x="335756" y="4240733"/>
                  </a:cubicBezTo>
                  <a:lnTo>
                    <a:pt x="0" y="4240733"/>
                  </a:lnTo>
                  <a:cubicBezTo>
                    <a:pt x="144023" y="2835708"/>
                    <a:pt x="167495" y="1545546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Прямоугольник 12"/>
            <p:cNvSpPr/>
            <p:nvPr/>
          </p:nvSpPr>
          <p:spPr>
            <a:xfrm rot="4242140">
              <a:off x="6922159" y="4379300"/>
              <a:ext cx="168353" cy="2609920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56" h="4240733">
                  <a:moveTo>
                    <a:pt x="0" y="0"/>
                  </a:moveTo>
                  <a:lnTo>
                    <a:pt x="335756" y="0"/>
                  </a:lnTo>
                  <a:cubicBezTo>
                    <a:pt x="100570" y="1623517"/>
                    <a:pt x="204789" y="2818193"/>
                    <a:pt x="335756" y="4240733"/>
                  </a:cubicBezTo>
                  <a:lnTo>
                    <a:pt x="0" y="4240733"/>
                  </a:lnTo>
                  <a:cubicBezTo>
                    <a:pt x="144023" y="2835708"/>
                    <a:pt x="167495" y="1545546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Прямоугольник 12"/>
            <p:cNvSpPr/>
            <p:nvPr/>
          </p:nvSpPr>
          <p:spPr>
            <a:xfrm rot="20790516">
              <a:off x="8578564" y="5233377"/>
              <a:ext cx="168613" cy="2608625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56" h="4240733">
                  <a:moveTo>
                    <a:pt x="0" y="0"/>
                  </a:moveTo>
                  <a:lnTo>
                    <a:pt x="335756" y="0"/>
                  </a:lnTo>
                  <a:cubicBezTo>
                    <a:pt x="100570" y="1623517"/>
                    <a:pt x="204789" y="2818193"/>
                    <a:pt x="335756" y="4240733"/>
                  </a:cubicBezTo>
                  <a:lnTo>
                    <a:pt x="0" y="4240733"/>
                  </a:lnTo>
                  <a:cubicBezTo>
                    <a:pt x="144023" y="2835708"/>
                    <a:pt x="167495" y="1545546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Прямоугольник 12"/>
            <p:cNvSpPr/>
            <p:nvPr/>
          </p:nvSpPr>
          <p:spPr>
            <a:xfrm rot="14666041">
              <a:off x="9456739" y="3334185"/>
              <a:ext cx="168352" cy="2609919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56" h="4240733">
                  <a:moveTo>
                    <a:pt x="0" y="0"/>
                  </a:moveTo>
                  <a:lnTo>
                    <a:pt x="335756" y="0"/>
                  </a:lnTo>
                  <a:cubicBezTo>
                    <a:pt x="100570" y="1623517"/>
                    <a:pt x="204789" y="2818193"/>
                    <a:pt x="335756" y="4240733"/>
                  </a:cubicBezTo>
                  <a:lnTo>
                    <a:pt x="0" y="4240733"/>
                  </a:lnTo>
                  <a:cubicBezTo>
                    <a:pt x="144023" y="2835708"/>
                    <a:pt x="167495" y="1545546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Прямоугольник 12"/>
            <p:cNvSpPr/>
            <p:nvPr/>
          </p:nvSpPr>
          <p:spPr>
            <a:xfrm rot="19431986">
              <a:off x="8817134" y="5078360"/>
              <a:ext cx="217044" cy="1660185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271" h="4240733">
                  <a:moveTo>
                    <a:pt x="0" y="0"/>
                  </a:moveTo>
                  <a:lnTo>
                    <a:pt x="335756" y="0"/>
                  </a:lnTo>
                  <a:cubicBezTo>
                    <a:pt x="208473" y="685203"/>
                    <a:pt x="197726" y="791899"/>
                    <a:pt x="405271" y="4179228"/>
                  </a:cubicBezTo>
                  <a:lnTo>
                    <a:pt x="0" y="4240733"/>
                  </a:lnTo>
                  <a:cubicBezTo>
                    <a:pt x="173819" y="2099408"/>
                    <a:pt x="148287" y="159840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Прямоугольник 12"/>
            <p:cNvSpPr/>
            <p:nvPr/>
          </p:nvSpPr>
          <p:spPr>
            <a:xfrm rot="14127685">
              <a:off x="9770893" y="5465383"/>
              <a:ext cx="198356" cy="1381194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56" h="4240733">
                  <a:moveTo>
                    <a:pt x="0" y="0"/>
                  </a:moveTo>
                  <a:lnTo>
                    <a:pt x="335756" y="0"/>
                  </a:lnTo>
                  <a:cubicBezTo>
                    <a:pt x="100570" y="1623517"/>
                    <a:pt x="204789" y="2818193"/>
                    <a:pt x="335756" y="4240733"/>
                  </a:cubicBezTo>
                  <a:lnTo>
                    <a:pt x="0" y="4240733"/>
                  </a:lnTo>
                  <a:cubicBezTo>
                    <a:pt x="144023" y="2835708"/>
                    <a:pt x="167495" y="1545546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Прямоугольник 12"/>
            <p:cNvSpPr/>
            <p:nvPr/>
          </p:nvSpPr>
          <p:spPr>
            <a:xfrm rot="13424486">
              <a:off x="9140011" y="-760625"/>
              <a:ext cx="166819" cy="3813758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56" h="4240733">
                  <a:moveTo>
                    <a:pt x="0" y="0"/>
                  </a:moveTo>
                  <a:lnTo>
                    <a:pt x="335756" y="0"/>
                  </a:lnTo>
                  <a:cubicBezTo>
                    <a:pt x="100570" y="1623517"/>
                    <a:pt x="204789" y="2818193"/>
                    <a:pt x="335756" y="4240733"/>
                  </a:cubicBezTo>
                  <a:lnTo>
                    <a:pt x="0" y="4240733"/>
                  </a:lnTo>
                  <a:cubicBezTo>
                    <a:pt x="144023" y="2835708"/>
                    <a:pt x="167495" y="1545546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Прямоугольник 12"/>
            <p:cNvSpPr/>
            <p:nvPr/>
          </p:nvSpPr>
          <p:spPr>
            <a:xfrm rot="14880111">
              <a:off x="605478" y="3518628"/>
              <a:ext cx="405045" cy="2084349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841769"/>
                <a:gd name="connsiteY0" fmla="*/ 0 h 4240733"/>
                <a:gd name="connsiteX1" fmla="*/ 335756 w 841769"/>
                <a:gd name="connsiteY1" fmla="*/ 0 h 4240733"/>
                <a:gd name="connsiteX2" fmla="*/ 841769 w 841769"/>
                <a:gd name="connsiteY2" fmla="*/ 4213036 h 4240733"/>
                <a:gd name="connsiteX3" fmla="*/ 0 w 841769"/>
                <a:gd name="connsiteY3" fmla="*/ 4240733 h 4240733"/>
                <a:gd name="connsiteX4" fmla="*/ 0 w 841769"/>
                <a:gd name="connsiteY4" fmla="*/ 0 h 4240733"/>
                <a:gd name="connsiteX0" fmla="*/ 0 w 841769"/>
                <a:gd name="connsiteY0" fmla="*/ 0 h 4213037"/>
                <a:gd name="connsiteX1" fmla="*/ 335756 w 841769"/>
                <a:gd name="connsiteY1" fmla="*/ 0 h 4213037"/>
                <a:gd name="connsiteX2" fmla="*/ 841769 w 841769"/>
                <a:gd name="connsiteY2" fmla="*/ 4213036 h 4213037"/>
                <a:gd name="connsiteX3" fmla="*/ 320710 w 841769"/>
                <a:gd name="connsiteY3" fmla="*/ 4027683 h 4213037"/>
                <a:gd name="connsiteX4" fmla="*/ 0 w 841769"/>
                <a:gd name="connsiteY4" fmla="*/ 0 h 4213037"/>
                <a:gd name="connsiteX0" fmla="*/ 0 w 841769"/>
                <a:gd name="connsiteY0" fmla="*/ 0 h 4213037"/>
                <a:gd name="connsiteX1" fmla="*/ 335756 w 841769"/>
                <a:gd name="connsiteY1" fmla="*/ 0 h 4213037"/>
                <a:gd name="connsiteX2" fmla="*/ 841769 w 841769"/>
                <a:gd name="connsiteY2" fmla="*/ 4213036 h 4213037"/>
                <a:gd name="connsiteX3" fmla="*/ 320710 w 841769"/>
                <a:gd name="connsiteY3" fmla="*/ 4027683 h 4213037"/>
                <a:gd name="connsiteX4" fmla="*/ 0 w 841769"/>
                <a:gd name="connsiteY4" fmla="*/ 0 h 4213037"/>
                <a:gd name="connsiteX0" fmla="*/ 0 w 751008"/>
                <a:gd name="connsiteY0" fmla="*/ 0 h 4244479"/>
                <a:gd name="connsiteX1" fmla="*/ 335756 w 751008"/>
                <a:gd name="connsiteY1" fmla="*/ 0 h 4244479"/>
                <a:gd name="connsiteX2" fmla="*/ 751009 w 751008"/>
                <a:gd name="connsiteY2" fmla="*/ 4244479 h 4244479"/>
                <a:gd name="connsiteX3" fmla="*/ 320710 w 751008"/>
                <a:gd name="connsiteY3" fmla="*/ 4027683 h 4244479"/>
                <a:gd name="connsiteX4" fmla="*/ 0 w 751008"/>
                <a:gd name="connsiteY4" fmla="*/ 0 h 4244479"/>
                <a:gd name="connsiteX0" fmla="*/ 0 w 751010"/>
                <a:gd name="connsiteY0" fmla="*/ 0 h 4244479"/>
                <a:gd name="connsiteX1" fmla="*/ 335756 w 751010"/>
                <a:gd name="connsiteY1" fmla="*/ 0 h 4244479"/>
                <a:gd name="connsiteX2" fmla="*/ 751009 w 751010"/>
                <a:gd name="connsiteY2" fmla="*/ 4244479 h 4244479"/>
                <a:gd name="connsiteX3" fmla="*/ 320710 w 751010"/>
                <a:gd name="connsiteY3" fmla="*/ 4027683 h 4244479"/>
                <a:gd name="connsiteX4" fmla="*/ 0 w 751010"/>
                <a:gd name="connsiteY4" fmla="*/ 0 h 424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010" h="4244479">
                  <a:moveTo>
                    <a:pt x="0" y="0"/>
                  </a:moveTo>
                  <a:lnTo>
                    <a:pt x="335756" y="0"/>
                  </a:lnTo>
                  <a:cubicBezTo>
                    <a:pt x="208473" y="685203"/>
                    <a:pt x="536332" y="2530479"/>
                    <a:pt x="751009" y="4244479"/>
                  </a:cubicBezTo>
                  <a:lnTo>
                    <a:pt x="320710" y="4027683"/>
                  </a:lnTo>
                  <a:cubicBezTo>
                    <a:pt x="494529" y="1886358"/>
                    <a:pt x="296863" y="1552594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Прямоугольник 12"/>
            <p:cNvSpPr/>
            <p:nvPr/>
          </p:nvSpPr>
          <p:spPr>
            <a:xfrm rot="19187847">
              <a:off x="463599" y="597861"/>
              <a:ext cx="254714" cy="2190244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  <a:gd name="connsiteX0" fmla="*/ 0 w 405271"/>
                <a:gd name="connsiteY0" fmla="*/ 0 h 4240733"/>
                <a:gd name="connsiteX1" fmla="*/ 335756 w 405271"/>
                <a:gd name="connsiteY1" fmla="*/ 0 h 4240733"/>
                <a:gd name="connsiteX2" fmla="*/ 405271 w 405271"/>
                <a:gd name="connsiteY2" fmla="*/ 4179228 h 4240733"/>
                <a:gd name="connsiteX3" fmla="*/ 0 w 405271"/>
                <a:gd name="connsiteY3" fmla="*/ 4240733 h 4240733"/>
                <a:gd name="connsiteX4" fmla="*/ 0 w 405271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271" h="4240733">
                  <a:moveTo>
                    <a:pt x="0" y="0"/>
                  </a:moveTo>
                  <a:lnTo>
                    <a:pt x="335756" y="0"/>
                  </a:lnTo>
                  <a:cubicBezTo>
                    <a:pt x="208473" y="685203"/>
                    <a:pt x="197726" y="791899"/>
                    <a:pt x="405271" y="4179228"/>
                  </a:cubicBezTo>
                  <a:lnTo>
                    <a:pt x="0" y="4240733"/>
                  </a:lnTo>
                  <a:cubicBezTo>
                    <a:pt x="173819" y="2099408"/>
                    <a:pt x="148287" y="159840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Овал 100"/>
            <p:cNvSpPr>
              <a:spLocks noChangeAspect="1"/>
            </p:cNvSpPr>
            <p:nvPr/>
          </p:nvSpPr>
          <p:spPr>
            <a:xfrm>
              <a:off x="1850175" y="4653312"/>
              <a:ext cx="1194643" cy="119346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Овал 101"/>
            <p:cNvSpPr>
              <a:spLocks noChangeAspect="1"/>
            </p:cNvSpPr>
            <p:nvPr/>
          </p:nvSpPr>
          <p:spPr>
            <a:xfrm>
              <a:off x="5674469" y="1124586"/>
              <a:ext cx="1008092" cy="1008445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Овал 102"/>
            <p:cNvSpPr>
              <a:spLocks noChangeAspect="1"/>
            </p:cNvSpPr>
            <p:nvPr/>
          </p:nvSpPr>
          <p:spPr>
            <a:xfrm>
              <a:off x="1593667" y="3611530"/>
              <a:ext cx="765936" cy="76508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Овал 103"/>
            <p:cNvSpPr>
              <a:spLocks noChangeAspect="1"/>
            </p:cNvSpPr>
            <p:nvPr/>
          </p:nvSpPr>
          <p:spPr>
            <a:xfrm>
              <a:off x="1139846" y="2284715"/>
              <a:ext cx="765934" cy="76508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Овал 104"/>
            <p:cNvSpPr>
              <a:spLocks noChangeAspect="1"/>
            </p:cNvSpPr>
            <p:nvPr/>
          </p:nvSpPr>
          <p:spPr>
            <a:xfrm>
              <a:off x="2924636" y="322830"/>
              <a:ext cx="504047" cy="50338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Овал 105"/>
            <p:cNvSpPr>
              <a:spLocks noChangeAspect="1"/>
            </p:cNvSpPr>
            <p:nvPr/>
          </p:nvSpPr>
          <p:spPr>
            <a:xfrm>
              <a:off x="5398230" y="5940122"/>
              <a:ext cx="428708" cy="43004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Овал 106"/>
            <p:cNvSpPr>
              <a:spLocks noChangeAspect="1"/>
            </p:cNvSpPr>
            <p:nvPr/>
          </p:nvSpPr>
          <p:spPr>
            <a:xfrm>
              <a:off x="888720" y="532853"/>
              <a:ext cx="504046" cy="50338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Овал 107"/>
            <p:cNvSpPr>
              <a:spLocks noChangeAspect="1"/>
            </p:cNvSpPr>
            <p:nvPr/>
          </p:nvSpPr>
          <p:spPr>
            <a:xfrm>
              <a:off x="8160619" y="4963347"/>
              <a:ext cx="430502" cy="43004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Овал 108"/>
            <p:cNvSpPr>
              <a:spLocks noChangeAspect="1"/>
            </p:cNvSpPr>
            <p:nvPr/>
          </p:nvSpPr>
          <p:spPr>
            <a:xfrm>
              <a:off x="7667334" y="2379725"/>
              <a:ext cx="430502" cy="43004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Овал 109"/>
            <p:cNvSpPr>
              <a:spLocks noChangeAspect="1"/>
            </p:cNvSpPr>
            <p:nvPr/>
          </p:nvSpPr>
          <p:spPr>
            <a:xfrm>
              <a:off x="4626914" y="2351389"/>
              <a:ext cx="428708" cy="43004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Овал 110"/>
            <p:cNvSpPr>
              <a:spLocks noChangeAspect="1"/>
            </p:cNvSpPr>
            <p:nvPr/>
          </p:nvSpPr>
          <p:spPr>
            <a:xfrm>
              <a:off x="9175886" y="6308497"/>
              <a:ext cx="428708" cy="43004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Прямоугольник 12"/>
            <p:cNvSpPr/>
            <p:nvPr/>
          </p:nvSpPr>
          <p:spPr>
            <a:xfrm rot="8981771">
              <a:off x="8244925" y="4791661"/>
              <a:ext cx="337227" cy="3343706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56" h="4240733">
                  <a:moveTo>
                    <a:pt x="0" y="0"/>
                  </a:moveTo>
                  <a:lnTo>
                    <a:pt x="335756" y="0"/>
                  </a:lnTo>
                  <a:cubicBezTo>
                    <a:pt x="100570" y="1623517"/>
                    <a:pt x="204789" y="2818193"/>
                    <a:pt x="335756" y="4240733"/>
                  </a:cubicBezTo>
                  <a:lnTo>
                    <a:pt x="0" y="4240733"/>
                  </a:lnTo>
                  <a:cubicBezTo>
                    <a:pt x="144023" y="2835708"/>
                    <a:pt x="167495" y="1545546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Прямоугольник 12"/>
            <p:cNvSpPr/>
            <p:nvPr/>
          </p:nvSpPr>
          <p:spPr>
            <a:xfrm rot="2807771">
              <a:off x="4199363" y="1308723"/>
              <a:ext cx="336704" cy="4242240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56" h="4240733">
                  <a:moveTo>
                    <a:pt x="0" y="0"/>
                  </a:moveTo>
                  <a:lnTo>
                    <a:pt x="335756" y="0"/>
                  </a:lnTo>
                  <a:cubicBezTo>
                    <a:pt x="100570" y="1623517"/>
                    <a:pt x="204789" y="2818193"/>
                    <a:pt x="335756" y="4240733"/>
                  </a:cubicBezTo>
                  <a:lnTo>
                    <a:pt x="0" y="4240733"/>
                  </a:lnTo>
                  <a:cubicBezTo>
                    <a:pt x="144023" y="2835708"/>
                    <a:pt x="167495" y="154554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Прямоугольник 12"/>
            <p:cNvSpPr/>
            <p:nvPr/>
          </p:nvSpPr>
          <p:spPr>
            <a:xfrm rot="5659327">
              <a:off x="8282359" y="-194105"/>
              <a:ext cx="465052" cy="4152551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56" h="4240733">
                  <a:moveTo>
                    <a:pt x="0" y="0"/>
                  </a:moveTo>
                  <a:lnTo>
                    <a:pt x="335756" y="0"/>
                  </a:lnTo>
                  <a:cubicBezTo>
                    <a:pt x="100570" y="1623517"/>
                    <a:pt x="204789" y="2818193"/>
                    <a:pt x="335756" y="4240733"/>
                  </a:cubicBezTo>
                  <a:lnTo>
                    <a:pt x="0" y="4240733"/>
                  </a:lnTo>
                  <a:cubicBezTo>
                    <a:pt x="144023" y="2835708"/>
                    <a:pt x="167495" y="154554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Прямоугольник 12"/>
            <p:cNvSpPr/>
            <p:nvPr/>
          </p:nvSpPr>
          <p:spPr>
            <a:xfrm rot="9432397">
              <a:off x="6757899" y="1894672"/>
              <a:ext cx="337227" cy="2883655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56" h="4240733">
                  <a:moveTo>
                    <a:pt x="0" y="0"/>
                  </a:moveTo>
                  <a:lnTo>
                    <a:pt x="335756" y="0"/>
                  </a:lnTo>
                  <a:cubicBezTo>
                    <a:pt x="100570" y="1623517"/>
                    <a:pt x="204789" y="2818193"/>
                    <a:pt x="335756" y="4240733"/>
                  </a:cubicBezTo>
                  <a:lnTo>
                    <a:pt x="0" y="4240733"/>
                  </a:lnTo>
                  <a:cubicBezTo>
                    <a:pt x="144023" y="2835708"/>
                    <a:pt x="167495" y="1545546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Прямоугольник 12"/>
            <p:cNvSpPr/>
            <p:nvPr/>
          </p:nvSpPr>
          <p:spPr>
            <a:xfrm rot="2846847">
              <a:off x="4100643" y="4547495"/>
              <a:ext cx="335038" cy="3580343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56" h="4240733">
                  <a:moveTo>
                    <a:pt x="0" y="0"/>
                  </a:moveTo>
                  <a:lnTo>
                    <a:pt x="335756" y="0"/>
                  </a:lnTo>
                  <a:cubicBezTo>
                    <a:pt x="100570" y="1623517"/>
                    <a:pt x="204789" y="2818193"/>
                    <a:pt x="335756" y="4240733"/>
                  </a:cubicBezTo>
                  <a:lnTo>
                    <a:pt x="0" y="4240733"/>
                  </a:lnTo>
                  <a:cubicBezTo>
                    <a:pt x="144023" y="2835708"/>
                    <a:pt x="167495" y="1545546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Овал 116"/>
            <p:cNvSpPr>
              <a:spLocks noChangeAspect="1"/>
            </p:cNvSpPr>
            <p:nvPr/>
          </p:nvSpPr>
          <p:spPr>
            <a:xfrm>
              <a:off x="5224235" y="4845001"/>
              <a:ext cx="728266" cy="7284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Прямоугольник 12"/>
            <p:cNvSpPr/>
            <p:nvPr/>
          </p:nvSpPr>
          <p:spPr>
            <a:xfrm rot="5597607">
              <a:off x="4614555" y="525215"/>
              <a:ext cx="335038" cy="2430544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56" h="4240733">
                  <a:moveTo>
                    <a:pt x="0" y="0"/>
                  </a:moveTo>
                  <a:lnTo>
                    <a:pt x="335756" y="0"/>
                  </a:lnTo>
                  <a:cubicBezTo>
                    <a:pt x="100570" y="1623517"/>
                    <a:pt x="204789" y="2818193"/>
                    <a:pt x="335756" y="4240733"/>
                  </a:cubicBezTo>
                  <a:lnTo>
                    <a:pt x="0" y="4240733"/>
                  </a:lnTo>
                  <a:cubicBezTo>
                    <a:pt x="144023" y="2835708"/>
                    <a:pt x="167495" y="154554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Прямоугольник 12"/>
            <p:cNvSpPr/>
            <p:nvPr/>
          </p:nvSpPr>
          <p:spPr>
            <a:xfrm rot="21128113">
              <a:off x="3195494" y="691204"/>
              <a:ext cx="105831" cy="723414"/>
            </a:xfrm>
            <a:custGeom>
              <a:avLst/>
              <a:gdLst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  <a:gd name="connsiteX0" fmla="*/ 0 w 335756"/>
                <a:gd name="connsiteY0" fmla="*/ 0 h 4240733"/>
                <a:gd name="connsiteX1" fmla="*/ 335756 w 335756"/>
                <a:gd name="connsiteY1" fmla="*/ 0 h 4240733"/>
                <a:gd name="connsiteX2" fmla="*/ 335756 w 335756"/>
                <a:gd name="connsiteY2" fmla="*/ 4240733 h 4240733"/>
                <a:gd name="connsiteX3" fmla="*/ 0 w 335756"/>
                <a:gd name="connsiteY3" fmla="*/ 4240733 h 4240733"/>
                <a:gd name="connsiteX4" fmla="*/ 0 w 335756"/>
                <a:gd name="connsiteY4" fmla="*/ 0 h 4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56" h="4240733">
                  <a:moveTo>
                    <a:pt x="0" y="0"/>
                  </a:moveTo>
                  <a:lnTo>
                    <a:pt x="335756" y="0"/>
                  </a:lnTo>
                  <a:cubicBezTo>
                    <a:pt x="261255" y="1700424"/>
                    <a:pt x="290219" y="2642169"/>
                    <a:pt x="335756" y="4240733"/>
                  </a:cubicBezTo>
                  <a:lnTo>
                    <a:pt x="0" y="4240733"/>
                  </a:lnTo>
                  <a:cubicBezTo>
                    <a:pt x="54275" y="2765637"/>
                    <a:pt x="52147" y="169821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Овал 119"/>
            <p:cNvSpPr>
              <a:spLocks noChangeAspect="1"/>
            </p:cNvSpPr>
            <p:nvPr/>
          </p:nvSpPr>
          <p:spPr>
            <a:xfrm>
              <a:off x="2836742" y="1277936"/>
              <a:ext cx="1008092" cy="1006779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Овал 120"/>
            <p:cNvSpPr>
              <a:spLocks noChangeAspect="1"/>
            </p:cNvSpPr>
            <p:nvPr/>
          </p:nvSpPr>
          <p:spPr>
            <a:xfrm>
              <a:off x="7235039" y="4564969"/>
              <a:ext cx="647546" cy="6467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34375" eaLnBrk="1" hangingPunct="1">
                <a:defRPr/>
              </a:pPr>
              <a:endPara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3" name="Прямоугольник 122"/>
          <p:cNvSpPr/>
          <p:nvPr/>
        </p:nvSpPr>
        <p:spPr>
          <a:xfrm>
            <a:off x="-1588" y="0"/>
            <a:ext cx="9144001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37" tIns="41719" rIns="83437" bIns="41719" anchor="ctr"/>
          <a:lstStyle/>
          <a:p>
            <a:pPr algn="ctr" eaLnBrk="1" hangingPunct="1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2" descr="C:\Users\Fratercula\Desktop\365432689_06255d2060_b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5267325" y="0"/>
            <a:ext cx="387667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4" descr="Old man: A silhouet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/>
          </a:blip>
          <a:srcRect/>
          <a:stretch>
            <a:fillRect/>
          </a:stretch>
        </p:blipFill>
        <p:spPr bwMode="auto">
          <a:xfrm>
            <a:off x="2720161" y="197684"/>
            <a:ext cx="243134" cy="532205"/>
          </a:xfrm>
          <a:prstGeom prst="rect">
            <a:avLst/>
          </a:prstGeom>
          <a:noFill/>
          <a:effectLst>
            <a:softEdge rad="1270"/>
          </a:effectLst>
          <a:extLst/>
        </p:spPr>
      </p:pic>
      <p:pic>
        <p:nvPicPr>
          <p:cNvPr id="66" name="Picture 4" descr="Old man: A silhouet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/>
          </a:blip>
          <a:srcRect/>
          <a:stretch>
            <a:fillRect/>
          </a:stretch>
        </p:blipFill>
        <p:spPr bwMode="auto">
          <a:xfrm>
            <a:off x="3134896" y="197684"/>
            <a:ext cx="243134" cy="532205"/>
          </a:xfrm>
          <a:prstGeom prst="rect">
            <a:avLst/>
          </a:prstGeom>
          <a:noFill/>
          <a:effectLst>
            <a:softEdge rad="1270"/>
          </a:effectLst>
          <a:extLst/>
        </p:spPr>
      </p:pic>
      <p:pic>
        <p:nvPicPr>
          <p:cNvPr id="67" name="Picture 4" descr="Old man: A silhouet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/>
          </a:blip>
          <a:srcRect/>
          <a:stretch>
            <a:fillRect/>
          </a:stretch>
        </p:blipFill>
        <p:spPr bwMode="auto">
          <a:xfrm>
            <a:off x="3549632" y="197684"/>
            <a:ext cx="243134" cy="532205"/>
          </a:xfrm>
          <a:prstGeom prst="rect">
            <a:avLst/>
          </a:prstGeom>
          <a:noFill/>
          <a:effectLst>
            <a:softEdge rad="1270"/>
          </a:effectLst>
          <a:extLst/>
        </p:spPr>
      </p:pic>
      <p:pic>
        <p:nvPicPr>
          <p:cNvPr id="68" name="Picture 4" descr="Old man: A silhouet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/>
          </a:blip>
          <a:srcRect/>
          <a:stretch>
            <a:fillRect/>
          </a:stretch>
        </p:blipFill>
        <p:spPr bwMode="auto">
          <a:xfrm>
            <a:off x="3964368" y="197684"/>
            <a:ext cx="243134" cy="532205"/>
          </a:xfrm>
          <a:prstGeom prst="rect">
            <a:avLst/>
          </a:prstGeom>
          <a:noFill/>
          <a:effectLst>
            <a:softEdge rad="1270"/>
          </a:effectLst>
          <a:extLst/>
        </p:spPr>
      </p:pic>
      <p:pic>
        <p:nvPicPr>
          <p:cNvPr id="69" name="Picture 4" descr="Old man: A silhouet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/>
          </a:blip>
          <a:srcRect/>
          <a:stretch>
            <a:fillRect/>
          </a:stretch>
        </p:blipFill>
        <p:spPr bwMode="auto">
          <a:xfrm>
            <a:off x="1890689" y="197684"/>
            <a:ext cx="243134" cy="532205"/>
          </a:xfrm>
          <a:prstGeom prst="rect">
            <a:avLst/>
          </a:prstGeom>
          <a:noFill/>
          <a:effectLst>
            <a:softEdge rad="1270"/>
          </a:effectLst>
          <a:extLst/>
        </p:spPr>
      </p:pic>
      <p:pic>
        <p:nvPicPr>
          <p:cNvPr id="70" name="Picture 4" descr="Old man: A silhouet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4379102" y="197909"/>
            <a:ext cx="243134" cy="532205"/>
          </a:xfrm>
          <a:prstGeom prst="rect">
            <a:avLst/>
          </a:prstGeom>
          <a:noFill/>
          <a:effectLst>
            <a:softEdge rad="1270"/>
          </a:effectLst>
          <a:extLst/>
        </p:spPr>
      </p:pic>
      <p:pic>
        <p:nvPicPr>
          <p:cNvPr id="71" name="Picture 4" descr="Old man: A silhouet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/>
          </a:blip>
          <a:srcRect/>
          <a:stretch>
            <a:fillRect/>
          </a:stretch>
        </p:blipFill>
        <p:spPr bwMode="auto">
          <a:xfrm>
            <a:off x="1061217" y="197684"/>
            <a:ext cx="243134" cy="532205"/>
          </a:xfrm>
          <a:prstGeom prst="rect">
            <a:avLst/>
          </a:prstGeom>
          <a:noFill/>
          <a:effectLst>
            <a:softEdge rad="1270"/>
          </a:effectLst>
          <a:extLst/>
        </p:spPr>
      </p:pic>
      <p:pic>
        <p:nvPicPr>
          <p:cNvPr id="72" name="Picture 4" descr="Old man: A silhouet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/>
          </a:blip>
          <a:srcRect/>
          <a:stretch>
            <a:fillRect/>
          </a:stretch>
        </p:blipFill>
        <p:spPr bwMode="auto">
          <a:xfrm>
            <a:off x="2305425" y="197684"/>
            <a:ext cx="243134" cy="532205"/>
          </a:xfrm>
          <a:prstGeom prst="rect">
            <a:avLst/>
          </a:prstGeom>
          <a:noFill/>
          <a:effectLst>
            <a:softEdge rad="1270"/>
          </a:effectLst>
          <a:extLst/>
        </p:spPr>
      </p:pic>
      <p:pic>
        <p:nvPicPr>
          <p:cNvPr id="73" name="Picture 4" descr="Old man: A silhouet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/>
          </a:blip>
          <a:srcRect/>
          <a:stretch>
            <a:fillRect/>
          </a:stretch>
        </p:blipFill>
        <p:spPr bwMode="auto">
          <a:xfrm>
            <a:off x="1475953" y="197684"/>
            <a:ext cx="243134" cy="532205"/>
          </a:xfrm>
          <a:prstGeom prst="rect">
            <a:avLst/>
          </a:prstGeom>
          <a:noFill/>
          <a:effectLst>
            <a:softEdge rad="127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225425" y="1414463"/>
            <a:ext cx="4805363" cy="182403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48" tIns="41724" rIns="83448" bIns="41724"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22" name="Picture 4" descr="Old man: A silhouet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/>
          </a:blip>
          <a:srcRect/>
          <a:stretch>
            <a:fillRect/>
          </a:stretch>
        </p:blipFill>
        <p:spPr bwMode="auto">
          <a:xfrm>
            <a:off x="646481" y="197684"/>
            <a:ext cx="243134" cy="532205"/>
          </a:xfrm>
          <a:prstGeom prst="rect">
            <a:avLst/>
          </a:prstGeom>
          <a:noFill/>
          <a:effectLst>
            <a:softEdge rad="1270"/>
          </a:effectLst>
          <a:extLst/>
        </p:spPr>
      </p:pic>
      <p:grpSp>
        <p:nvGrpSpPr>
          <p:cNvPr id="3" name="Группа 123"/>
          <p:cNvGrpSpPr>
            <a:grpSpLocks/>
          </p:cNvGrpSpPr>
          <p:nvPr/>
        </p:nvGrpSpPr>
        <p:grpSpPr bwMode="auto">
          <a:xfrm>
            <a:off x="468313" y="1484313"/>
            <a:ext cx="4673600" cy="1087437"/>
            <a:chOff x="367716" y="1050829"/>
            <a:chExt cx="5282098" cy="1142503"/>
          </a:xfrm>
        </p:grpSpPr>
        <p:sp>
          <p:nvSpPr>
            <p:cNvPr id="7210" name="Прямоугольник 124"/>
            <p:cNvSpPr>
              <a:spLocks noChangeArrowheads="1"/>
            </p:cNvSpPr>
            <p:nvPr/>
          </p:nvSpPr>
          <p:spPr bwMode="auto">
            <a:xfrm>
              <a:off x="367716" y="1362335"/>
              <a:ext cx="528209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r>
                <a:rPr lang="ru-RU" sz="1500">
                  <a:solidFill>
                    <a:srgbClr val="333333"/>
                  </a:solidFill>
                  <a:cs typeface="Tahoma" pitchFamily="34" charset="0"/>
                </a:rPr>
                <a:t>Деменция диагностируется у каждого          </a:t>
              </a:r>
              <a:r>
                <a:rPr lang="en-US" sz="1500">
                  <a:solidFill>
                    <a:srgbClr val="333333"/>
                  </a:solidFill>
                  <a:cs typeface="Tahoma" pitchFamily="34" charset="0"/>
                </a:rPr>
                <a:t>  </a:t>
              </a:r>
              <a:r>
                <a:rPr lang="ru-RU" sz="1500">
                  <a:solidFill>
                    <a:srgbClr val="333333"/>
                  </a:solidFill>
                  <a:cs typeface="Tahoma" pitchFamily="34" charset="0"/>
                </a:rPr>
                <a:t>-го пожилого человека </a:t>
              </a:r>
              <a:endParaRPr lang="ru-RU" sz="1300">
                <a:solidFill>
                  <a:srgbClr val="333333"/>
                </a:solidFill>
                <a:cs typeface="Tahoma" pitchFamily="34" charset="0"/>
              </a:endParaRP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3998198" y="1050829"/>
              <a:ext cx="565461" cy="64633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ru-RU" sz="4000" b="1" spc="-274" dirty="0">
                  <a:ln w="1905"/>
                  <a:gradFill flip="none" rotWithShape="1">
                    <a:gsLst>
                      <a:gs pos="0">
                        <a:srgbClr val="FE1800">
                          <a:shade val="30000"/>
                          <a:satMod val="115000"/>
                        </a:srgbClr>
                      </a:gs>
                      <a:gs pos="50000">
                        <a:srgbClr val="FE1800">
                          <a:shade val="67500"/>
                          <a:satMod val="115000"/>
                        </a:srgbClr>
                      </a:gs>
                      <a:gs pos="100000">
                        <a:srgbClr val="FE18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rPr>
                <a:t>20</a:t>
              </a:r>
              <a:endParaRPr lang="ru-RU" sz="4000" dirty="0">
                <a:gradFill flip="none" rotWithShape="1">
                  <a:gsLst>
                    <a:gs pos="0">
                      <a:srgbClr val="FE1800">
                        <a:shade val="30000"/>
                        <a:satMod val="115000"/>
                      </a:srgbClr>
                    </a:gs>
                    <a:gs pos="50000">
                      <a:srgbClr val="FE1800">
                        <a:shade val="67500"/>
                        <a:satMod val="115000"/>
                      </a:srgbClr>
                    </a:gs>
                    <a:gs pos="100000">
                      <a:srgbClr val="FE18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8" name="Прямоугольник 127"/>
          <p:cNvSpPr>
            <a:spLocks noChangeArrowheads="1"/>
          </p:cNvSpPr>
          <p:nvPr/>
        </p:nvSpPr>
        <p:spPr bwMode="auto">
          <a:xfrm>
            <a:off x="454025" y="2414588"/>
            <a:ext cx="479742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ru-RU" sz="1500">
                <a:solidFill>
                  <a:srgbClr val="333333"/>
                </a:solidFill>
                <a:cs typeface="Tahoma" pitchFamily="34" charset="0"/>
              </a:rPr>
              <a:t>Более всего распространены</a:t>
            </a:r>
            <a:r>
              <a:rPr lang="en-US" sz="1500">
                <a:solidFill>
                  <a:srgbClr val="333333"/>
                </a:solidFill>
                <a:cs typeface="Tahoma" pitchFamily="34" charset="0"/>
              </a:rPr>
              <a:t> </a:t>
            </a:r>
            <a:r>
              <a:rPr lang="ru-RU" sz="1500">
                <a:solidFill>
                  <a:srgbClr val="333333"/>
                </a:solidFill>
                <a:cs typeface="Tahoma" pitchFamily="34" charset="0"/>
              </a:rPr>
              <a:t>деменция альцгеймеровского типа, сосудистая деменция и их сочетания</a:t>
            </a:r>
            <a:endParaRPr lang="ru-RU" sz="1300">
              <a:solidFill>
                <a:srgbClr val="333333"/>
              </a:solidFill>
              <a:cs typeface="Tahoma" pitchFamily="34" charset="0"/>
            </a:endParaRPr>
          </a:p>
        </p:txBody>
      </p:sp>
      <p:sp>
        <p:nvSpPr>
          <p:cNvPr id="131" name="Прямоугольник 55"/>
          <p:cNvSpPr/>
          <p:nvPr/>
        </p:nvSpPr>
        <p:spPr>
          <a:xfrm>
            <a:off x="95250" y="5024438"/>
            <a:ext cx="1092200" cy="471487"/>
          </a:xfrm>
          <a:custGeom>
            <a:avLst/>
            <a:gdLst>
              <a:gd name="connsiteX0" fmla="*/ 0 w 1656183"/>
              <a:gd name="connsiteY0" fmla="*/ 0 h 504056"/>
              <a:gd name="connsiteX1" fmla="*/ 1656183 w 1656183"/>
              <a:gd name="connsiteY1" fmla="*/ 0 h 504056"/>
              <a:gd name="connsiteX2" fmla="*/ 1656183 w 1656183"/>
              <a:gd name="connsiteY2" fmla="*/ 504056 h 504056"/>
              <a:gd name="connsiteX3" fmla="*/ 0 w 1656183"/>
              <a:gd name="connsiteY3" fmla="*/ 504056 h 504056"/>
              <a:gd name="connsiteX4" fmla="*/ 0 w 1656183"/>
              <a:gd name="connsiteY4" fmla="*/ 0 h 504056"/>
              <a:gd name="connsiteX0" fmla="*/ 0 w 1656183"/>
              <a:gd name="connsiteY0" fmla="*/ 0 h 504056"/>
              <a:gd name="connsiteX1" fmla="*/ 1113258 w 1656183"/>
              <a:gd name="connsiteY1" fmla="*/ 0 h 504056"/>
              <a:gd name="connsiteX2" fmla="*/ 1656183 w 1656183"/>
              <a:gd name="connsiteY2" fmla="*/ 504056 h 504056"/>
              <a:gd name="connsiteX3" fmla="*/ 0 w 1656183"/>
              <a:gd name="connsiteY3" fmla="*/ 504056 h 504056"/>
              <a:gd name="connsiteX4" fmla="*/ 0 w 1656183"/>
              <a:gd name="connsiteY4" fmla="*/ 0 h 504056"/>
              <a:gd name="connsiteX0" fmla="*/ 0 w 1260895"/>
              <a:gd name="connsiteY0" fmla="*/ 0 h 504056"/>
              <a:gd name="connsiteX1" fmla="*/ 1113258 w 1260895"/>
              <a:gd name="connsiteY1" fmla="*/ 0 h 504056"/>
              <a:gd name="connsiteX2" fmla="*/ 1260895 w 1260895"/>
              <a:gd name="connsiteY2" fmla="*/ 504056 h 504056"/>
              <a:gd name="connsiteX3" fmla="*/ 0 w 1260895"/>
              <a:gd name="connsiteY3" fmla="*/ 504056 h 504056"/>
              <a:gd name="connsiteX4" fmla="*/ 0 w 1260895"/>
              <a:gd name="connsiteY4" fmla="*/ 0 h 504056"/>
              <a:gd name="connsiteX0" fmla="*/ 0 w 1260895"/>
              <a:gd name="connsiteY0" fmla="*/ 0 h 504056"/>
              <a:gd name="connsiteX1" fmla="*/ 1113258 w 1260895"/>
              <a:gd name="connsiteY1" fmla="*/ 0 h 504056"/>
              <a:gd name="connsiteX2" fmla="*/ 1260895 w 1260895"/>
              <a:gd name="connsiteY2" fmla="*/ 504056 h 504056"/>
              <a:gd name="connsiteX3" fmla="*/ 0 w 1260895"/>
              <a:gd name="connsiteY3" fmla="*/ 504056 h 504056"/>
              <a:gd name="connsiteX4" fmla="*/ 0 w 1260895"/>
              <a:gd name="connsiteY4" fmla="*/ 0 h 504056"/>
              <a:gd name="connsiteX0" fmla="*/ 0 w 1260895"/>
              <a:gd name="connsiteY0" fmla="*/ 0 h 504056"/>
              <a:gd name="connsiteX1" fmla="*/ 1113258 w 1260895"/>
              <a:gd name="connsiteY1" fmla="*/ 0 h 504056"/>
              <a:gd name="connsiteX2" fmla="*/ 1260895 w 1260895"/>
              <a:gd name="connsiteY2" fmla="*/ 504056 h 504056"/>
              <a:gd name="connsiteX3" fmla="*/ 0 w 1260895"/>
              <a:gd name="connsiteY3" fmla="*/ 504056 h 504056"/>
              <a:gd name="connsiteX4" fmla="*/ 0 w 1260895"/>
              <a:gd name="connsiteY4" fmla="*/ 0 h 504056"/>
              <a:gd name="connsiteX0" fmla="*/ 0 w 1260895"/>
              <a:gd name="connsiteY0" fmla="*/ 0 h 504056"/>
              <a:gd name="connsiteX1" fmla="*/ 1122783 w 1260895"/>
              <a:gd name="connsiteY1" fmla="*/ 9525 h 504056"/>
              <a:gd name="connsiteX2" fmla="*/ 1260895 w 1260895"/>
              <a:gd name="connsiteY2" fmla="*/ 504056 h 504056"/>
              <a:gd name="connsiteX3" fmla="*/ 0 w 1260895"/>
              <a:gd name="connsiteY3" fmla="*/ 504056 h 504056"/>
              <a:gd name="connsiteX4" fmla="*/ 0 w 1260895"/>
              <a:gd name="connsiteY4" fmla="*/ 0 h 504056"/>
              <a:gd name="connsiteX0" fmla="*/ 0 w 1260895"/>
              <a:gd name="connsiteY0" fmla="*/ 0 h 504056"/>
              <a:gd name="connsiteX1" fmla="*/ 1122783 w 1260895"/>
              <a:gd name="connsiteY1" fmla="*/ 9525 h 504056"/>
              <a:gd name="connsiteX2" fmla="*/ 1260895 w 1260895"/>
              <a:gd name="connsiteY2" fmla="*/ 504056 h 504056"/>
              <a:gd name="connsiteX3" fmla="*/ 0 w 1260895"/>
              <a:gd name="connsiteY3" fmla="*/ 504056 h 504056"/>
              <a:gd name="connsiteX4" fmla="*/ 0 w 1260895"/>
              <a:gd name="connsiteY4" fmla="*/ 0 h 504056"/>
              <a:gd name="connsiteX0" fmla="*/ 0 w 1260895"/>
              <a:gd name="connsiteY0" fmla="*/ 0 h 504056"/>
              <a:gd name="connsiteX1" fmla="*/ 1122783 w 1260895"/>
              <a:gd name="connsiteY1" fmla="*/ 9525 h 504056"/>
              <a:gd name="connsiteX2" fmla="*/ 1260895 w 1260895"/>
              <a:gd name="connsiteY2" fmla="*/ 504056 h 504056"/>
              <a:gd name="connsiteX3" fmla="*/ 0 w 1260895"/>
              <a:gd name="connsiteY3" fmla="*/ 504056 h 504056"/>
              <a:gd name="connsiteX4" fmla="*/ 0 w 1260895"/>
              <a:gd name="connsiteY4" fmla="*/ 0 h 504056"/>
              <a:gd name="connsiteX0" fmla="*/ 0 w 1275183"/>
              <a:gd name="connsiteY0" fmla="*/ 0 h 508819"/>
              <a:gd name="connsiteX1" fmla="*/ 1122783 w 1275183"/>
              <a:gd name="connsiteY1" fmla="*/ 9525 h 508819"/>
              <a:gd name="connsiteX2" fmla="*/ 1275183 w 1275183"/>
              <a:gd name="connsiteY2" fmla="*/ 508819 h 508819"/>
              <a:gd name="connsiteX3" fmla="*/ 0 w 1275183"/>
              <a:gd name="connsiteY3" fmla="*/ 504056 h 508819"/>
              <a:gd name="connsiteX4" fmla="*/ 0 w 1275183"/>
              <a:gd name="connsiteY4" fmla="*/ 0 h 508819"/>
              <a:gd name="connsiteX0" fmla="*/ 0 w 1275183"/>
              <a:gd name="connsiteY0" fmla="*/ 0 h 508819"/>
              <a:gd name="connsiteX1" fmla="*/ 1122783 w 1275183"/>
              <a:gd name="connsiteY1" fmla="*/ 9525 h 508819"/>
              <a:gd name="connsiteX2" fmla="*/ 1275183 w 1275183"/>
              <a:gd name="connsiteY2" fmla="*/ 508819 h 508819"/>
              <a:gd name="connsiteX3" fmla="*/ 0 w 1275183"/>
              <a:gd name="connsiteY3" fmla="*/ 504056 h 508819"/>
              <a:gd name="connsiteX4" fmla="*/ 0 w 1275183"/>
              <a:gd name="connsiteY4" fmla="*/ 0 h 508819"/>
              <a:gd name="connsiteX0" fmla="*/ 0 w 1275183"/>
              <a:gd name="connsiteY0" fmla="*/ 0 h 508819"/>
              <a:gd name="connsiteX1" fmla="*/ 1122783 w 1275183"/>
              <a:gd name="connsiteY1" fmla="*/ 2381 h 508819"/>
              <a:gd name="connsiteX2" fmla="*/ 1275183 w 1275183"/>
              <a:gd name="connsiteY2" fmla="*/ 508819 h 508819"/>
              <a:gd name="connsiteX3" fmla="*/ 0 w 1275183"/>
              <a:gd name="connsiteY3" fmla="*/ 504056 h 508819"/>
              <a:gd name="connsiteX4" fmla="*/ 0 w 1275183"/>
              <a:gd name="connsiteY4" fmla="*/ 0 h 508819"/>
              <a:gd name="connsiteX0" fmla="*/ 0 w 1275183"/>
              <a:gd name="connsiteY0" fmla="*/ 4762 h 513581"/>
              <a:gd name="connsiteX1" fmla="*/ 1122783 w 1275183"/>
              <a:gd name="connsiteY1" fmla="*/ 0 h 513581"/>
              <a:gd name="connsiteX2" fmla="*/ 1275183 w 1275183"/>
              <a:gd name="connsiteY2" fmla="*/ 513581 h 513581"/>
              <a:gd name="connsiteX3" fmla="*/ 0 w 1275183"/>
              <a:gd name="connsiteY3" fmla="*/ 508818 h 513581"/>
              <a:gd name="connsiteX4" fmla="*/ 0 w 1275183"/>
              <a:gd name="connsiteY4" fmla="*/ 4762 h 513581"/>
              <a:gd name="connsiteX0" fmla="*/ 0 w 1272802"/>
              <a:gd name="connsiteY0" fmla="*/ 4762 h 508818"/>
              <a:gd name="connsiteX1" fmla="*/ 1122783 w 1272802"/>
              <a:gd name="connsiteY1" fmla="*/ 0 h 508818"/>
              <a:gd name="connsiteX2" fmla="*/ 1272802 w 1272802"/>
              <a:gd name="connsiteY2" fmla="*/ 506437 h 508818"/>
              <a:gd name="connsiteX3" fmla="*/ 0 w 1272802"/>
              <a:gd name="connsiteY3" fmla="*/ 508818 h 508818"/>
              <a:gd name="connsiteX4" fmla="*/ 0 w 1272802"/>
              <a:gd name="connsiteY4" fmla="*/ 4762 h 508818"/>
              <a:gd name="connsiteX0" fmla="*/ 0 w 1270421"/>
              <a:gd name="connsiteY0" fmla="*/ 4762 h 515962"/>
              <a:gd name="connsiteX1" fmla="*/ 1122783 w 1270421"/>
              <a:gd name="connsiteY1" fmla="*/ 0 h 515962"/>
              <a:gd name="connsiteX2" fmla="*/ 1270421 w 1270421"/>
              <a:gd name="connsiteY2" fmla="*/ 515962 h 515962"/>
              <a:gd name="connsiteX3" fmla="*/ 0 w 1270421"/>
              <a:gd name="connsiteY3" fmla="*/ 508818 h 515962"/>
              <a:gd name="connsiteX4" fmla="*/ 0 w 1270421"/>
              <a:gd name="connsiteY4" fmla="*/ 4762 h 515962"/>
              <a:gd name="connsiteX0" fmla="*/ 0 w 1270421"/>
              <a:gd name="connsiteY0" fmla="*/ 4762 h 508818"/>
              <a:gd name="connsiteX1" fmla="*/ 1122783 w 1270421"/>
              <a:gd name="connsiteY1" fmla="*/ 0 h 508818"/>
              <a:gd name="connsiteX2" fmla="*/ 1270421 w 1270421"/>
              <a:gd name="connsiteY2" fmla="*/ 508818 h 508818"/>
              <a:gd name="connsiteX3" fmla="*/ 0 w 1270421"/>
              <a:gd name="connsiteY3" fmla="*/ 508818 h 508818"/>
              <a:gd name="connsiteX4" fmla="*/ 0 w 1270421"/>
              <a:gd name="connsiteY4" fmla="*/ 4762 h 508818"/>
              <a:gd name="connsiteX0" fmla="*/ 0 w 1270421"/>
              <a:gd name="connsiteY0" fmla="*/ 4762 h 508818"/>
              <a:gd name="connsiteX1" fmla="*/ 1122783 w 1270421"/>
              <a:gd name="connsiteY1" fmla="*/ 0 h 508818"/>
              <a:gd name="connsiteX2" fmla="*/ 1270421 w 1270421"/>
              <a:gd name="connsiteY2" fmla="*/ 508818 h 508818"/>
              <a:gd name="connsiteX3" fmla="*/ 0 w 1270421"/>
              <a:gd name="connsiteY3" fmla="*/ 508818 h 508818"/>
              <a:gd name="connsiteX4" fmla="*/ 0 w 1270421"/>
              <a:gd name="connsiteY4" fmla="*/ 4762 h 50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421" h="508818">
                <a:moveTo>
                  <a:pt x="0" y="4762"/>
                </a:moveTo>
                <a:lnTo>
                  <a:pt x="1122783" y="0"/>
                </a:lnTo>
                <a:cubicBezTo>
                  <a:pt x="1145801" y="244219"/>
                  <a:pt x="1173584" y="321749"/>
                  <a:pt x="1270421" y="508818"/>
                </a:cubicBezTo>
                <a:lnTo>
                  <a:pt x="0" y="508818"/>
                </a:lnTo>
                <a:lnTo>
                  <a:pt x="0" y="4762"/>
                </a:lnTo>
                <a:close/>
              </a:path>
            </a:pathLst>
          </a:custGeom>
          <a:gradFill rotWithShape="1">
            <a:gsLst>
              <a:gs pos="0">
                <a:sysClr val="window" lastClr="FFFFFF">
                  <a:alpha val="90000"/>
                </a:sysClr>
              </a:gs>
              <a:gs pos="35000">
                <a:sysClr val="window" lastClr="FFFFFF">
                  <a:alpha val="75000"/>
                </a:sysClr>
              </a:gs>
              <a:gs pos="100000">
                <a:sysClr val="window" lastClr="FFFFFF">
                  <a:alpha val="70000"/>
                </a:sysClr>
              </a:gs>
            </a:gsLst>
            <a:lin ang="16200000" scaled="1"/>
          </a:gradFill>
          <a:ln w="3175" cap="flat" cmpd="sng" algn="ctr">
            <a:solidFill>
              <a:srgbClr val="FFFFFF">
                <a:lumMod val="5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3437" tIns="41719" rIns="83437" bIns="41719" anchor="ctr"/>
          <a:lstStyle/>
          <a:p>
            <a:pPr defTabSz="833438" eaLnBrk="1" hangingPunct="1"/>
            <a:r>
              <a:rPr lang="ru-RU" sz="1300">
                <a:solidFill>
                  <a:schemeClr val="bg1"/>
                </a:solidFill>
                <a:cs typeface="Tahoma" pitchFamily="34" charset="0"/>
              </a:rPr>
              <a:t>Сосудистая деменция</a:t>
            </a:r>
          </a:p>
        </p:txBody>
      </p:sp>
      <p:sp>
        <p:nvSpPr>
          <p:cNvPr id="132" name="Овал 131"/>
          <p:cNvSpPr/>
          <p:nvPr/>
        </p:nvSpPr>
        <p:spPr>
          <a:xfrm>
            <a:off x="1057534" y="3883884"/>
            <a:ext cx="2010797" cy="2164068"/>
          </a:xfrm>
          <a:prstGeom prst="ellipse">
            <a:avLst/>
          </a:prstGeom>
          <a:solidFill>
            <a:srgbClr val="333333">
              <a:alpha val="80000"/>
            </a:srgbClr>
          </a:solidFill>
          <a:ln w="3175">
            <a:solidFill>
              <a:srgbClr val="333333"/>
            </a:solidFill>
          </a:ln>
          <a:scene3d>
            <a:camera prst="perspectiveHeroicExtremeLeftFacing" fov="0">
              <a:rot lat="20742797" lon="399955" rev="21194084"/>
            </a:camera>
            <a:lightRig rig="balanced" dir="t"/>
          </a:scene3d>
          <a:sp3d prstMaterial="matt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48" tIns="41724" rIns="83448" bIns="41724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3" name="Прямоугольник 54"/>
          <p:cNvSpPr/>
          <p:nvPr/>
        </p:nvSpPr>
        <p:spPr>
          <a:xfrm>
            <a:off x="3857625" y="5078413"/>
            <a:ext cx="1287463" cy="682625"/>
          </a:xfrm>
          <a:custGeom>
            <a:avLst/>
            <a:gdLst>
              <a:gd name="connsiteX0" fmla="*/ 0 w 1959832"/>
              <a:gd name="connsiteY0" fmla="*/ 0 h 478484"/>
              <a:gd name="connsiteX1" fmla="*/ 1959832 w 1959832"/>
              <a:gd name="connsiteY1" fmla="*/ 0 h 478484"/>
              <a:gd name="connsiteX2" fmla="*/ 1959832 w 1959832"/>
              <a:gd name="connsiteY2" fmla="*/ 478484 h 478484"/>
              <a:gd name="connsiteX3" fmla="*/ 0 w 1959832"/>
              <a:gd name="connsiteY3" fmla="*/ 478484 h 478484"/>
              <a:gd name="connsiteX4" fmla="*/ 0 w 1959832"/>
              <a:gd name="connsiteY4" fmla="*/ 0 h 478484"/>
              <a:gd name="connsiteX0" fmla="*/ 723900 w 1959832"/>
              <a:gd name="connsiteY0" fmla="*/ 0 h 478484"/>
              <a:gd name="connsiteX1" fmla="*/ 1959832 w 1959832"/>
              <a:gd name="connsiteY1" fmla="*/ 0 h 478484"/>
              <a:gd name="connsiteX2" fmla="*/ 1959832 w 1959832"/>
              <a:gd name="connsiteY2" fmla="*/ 478484 h 478484"/>
              <a:gd name="connsiteX3" fmla="*/ 0 w 1959832"/>
              <a:gd name="connsiteY3" fmla="*/ 478484 h 478484"/>
              <a:gd name="connsiteX4" fmla="*/ 723900 w 1959832"/>
              <a:gd name="connsiteY4" fmla="*/ 0 h 478484"/>
              <a:gd name="connsiteX0" fmla="*/ 185737 w 1421669"/>
              <a:gd name="connsiteY0" fmla="*/ 0 h 478484"/>
              <a:gd name="connsiteX1" fmla="*/ 1421669 w 1421669"/>
              <a:gd name="connsiteY1" fmla="*/ 0 h 478484"/>
              <a:gd name="connsiteX2" fmla="*/ 1421669 w 1421669"/>
              <a:gd name="connsiteY2" fmla="*/ 478484 h 478484"/>
              <a:gd name="connsiteX3" fmla="*/ 0 w 1421669"/>
              <a:gd name="connsiteY3" fmla="*/ 478484 h 478484"/>
              <a:gd name="connsiteX4" fmla="*/ 185737 w 1421669"/>
              <a:gd name="connsiteY4" fmla="*/ 0 h 478484"/>
              <a:gd name="connsiteX0" fmla="*/ 185737 w 1421669"/>
              <a:gd name="connsiteY0" fmla="*/ 0 h 478484"/>
              <a:gd name="connsiteX1" fmla="*/ 1421669 w 1421669"/>
              <a:gd name="connsiteY1" fmla="*/ 0 h 478484"/>
              <a:gd name="connsiteX2" fmla="*/ 1421669 w 1421669"/>
              <a:gd name="connsiteY2" fmla="*/ 478484 h 478484"/>
              <a:gd name="connsiteX3" fmla="*/ 0 w 1421669"/>
              <a:gd name="connsiteY3" fmla="*/ 478484 h 478484"/>
              <a:gd name="connsiteX4" fmla="*/ 185737 w 1421669"/>
              <a:gd name="connsiteY4" fmla="*/ 0 h 478484"/>
              <a:gd name="connsiteX0" fmla="*/ 185737 w 1421669"/>
              <a:gd name="connsiteY0" fmla="*/ 0 h 478484"/>
              <a:gd name="connsiteX1" fmla="*/ 1421669 w 1421669"/>
              <a:gd name="connsiteY1" fmla="*/ 0 h 478484"/>
              <a:gd name="connsiteX2" fmla="*/ 1421669 w 1421669"/>
              <a:gd name="connsiteY2" fmla="*/ 478484 h 478484"/>
              <a:gd name="connsiteX3" fmla="*/ 0 w 1421669"/>
              <a:gd name="connsiteY3" fmla="*/ 478484 h 478484"/>
              <a:gd name="connsiteX4" fmla="*/ 185737 w 1421669"/>
              <a:gd name="connsiteY4" fmla="*/ 0 h 478484"/>
              <a:gd name="connsiteX0" fmla="*/ 185737 w 1421669"/>
              <a:gd name="connsiteY0" fmla="*/ 0 h 478484"/>
              <a:gd name="connsiteX1" fmla="*/ 1421669 w 1421669"/>
              <a:gd name="connsiteY1" fmla="*/ 0 h 478484"/>
              <a:gd name="connsiteX2" fmla="*/ 1421669 w 1421669"/>
              <a:gd name="connsiteY2" fmla="*/ 478484 h 478484"/>
              <a:gd name="connsiteX3" fmla="*/ 0 w 1421669"/>
              <a:gd name="connsiteY3" fmla="*/ 478484 h 478484"/>
              <a:gd name="connsiteX4" fmla="*/ 185737 w 1421669"/>
              <a:gd name="connsiteY4" fmla="*/ 0 h 478484"/>
              <a:gd name="connsiteX0" fmla="*/ 185737 w 1421669"/>
              <a:gd name="connsiteY0" fmla="*/ 0 h 478484"/>
              <a:gd name="connsiteX1" fmla="*/ 1421669 w 1421669"/>
              <a:gd name="connsiteY1" fmla="*/ 0 h 478484"/>
              <a:gd name="connsiteX2" fmla="*/ 1421669 w 1421669"/>
              <a:gd name="connsiteY2" fmla="*/ 478484 h 478484"/>
              <a:gd name="connsiteX3" fmla="*/ 0 w 1421669"/>
              <a:gd name="connsiteY3" fmla="*/ 478484 h 478484"/>
              <a:gd name="connsiteX4" fmla="*/ 185737 w 1421669"/>
              <a:gd name="connsiteY4" fmla="*/ 0 h 478484"/>
              <a:gd name="connsiteX0" fmla="*/ 209550 w 1445482"/>
              <a:gd name="connsiteY0" fmla="*/ 0 h 478484"/>
              <a:gd name="connsiteX1" fmla="*/ 1445482 w 1445482"/>
              <a:gd name="connsiteY1" fmla="*/ 0 h 478484"/>
              <a:gd name="connsiteX2" fmla="*/ 1445482 w 1445482"/>
              <a:gd name="connsiteY2" fmla="*/ 478484 h 478484"/>
              <a:gd name="connsiteX3" fmla="*/ 0 w 1445482"/>
              <a:gd name="connsiteY3" fmla="*/ 478484 h 478484"/>
              <a:gd name="connsiteX4" fmla="*/ 209550 w 1445482"/>
              <a:gd name="connsiteY4" fmla="*/ 0 h 478484"/>
              <a:gd name="connsiteX0" fmla="*/ 209550 w 1445482"/>
              <a:gd name="connsiteY0" fmla="*/ 0 h 478484"/>
              <a:gd name="connsiteX1" fmla="*/ 1445482 w 1445482"/>
              <a:gd name="connsiteY1" fmla="*/ 0 h 478484"/>
              <a:gd name="connsiteX2" fmla="*/ 1445482 w 1445482"/>
              <a:gd name="connsiteY2" fmla="*/ 478484 h 478484"/>
              <a:gd name="connsiteX3" fmla="*/ 0 w 1445482"/>
              <a:gd name="connsiteY3" fmla="*/ 478484 h 478484"/>
              <a:gd name="connsiteX4" fmla="*/ 209550 w 1445482"/>
              <a:gd name="connsiteY4" fmla="*/ 0 h 478484"/>
              <a:gd name="connsiteX0" fmla="*/ 228600 w 1445482"/>
              <a:gd name="connsiteY0" fmla="*/ 0 h 478484"/>
              <a:gd name="connsiteX1" fmla="*/ 1445482 w 1445482"/>
              <a:gd name="connsiteY1" fmla="*/ 0 h 478484"/>
              <a:gd name="connsiteX2" fmla="*/ 1445482 w 1445482"/>
              <a:gd name="connsiteY2" fmla="*/ 478484 h 478484"/>
              <a:gd name="connsiteX3" fmla="*/ 0 w 1445482"/>
              <a:gd name="connsiteY3" fmla="*/ 478484 h 478484"/>
              <a:gd name="connsiteX4" fmla="*/ 228600 w 1445482"/>
              <a:gd name="connsiteY4" fmla="*/ 0 h 478484"/>
              <a:gd name="connsiteX0" fmla="*/ 228600 w 1445482"/>
              <a:gd name="connsiteY0" fmla="*/ 0 h 478484"/>
              <a:gd name="connsiteX1" fmla="*/ 1445482 w 1445482"/>
              <a:gd name="connsiteY1" fmla="*/ 0 h 478484"/>
              <a:gd name="connsiteX2" fmla="*/ 1445482 w 1445482"/>
              <a:gd name="connsiteY2" fmla="*/ 478484 h 478484"/>
              <a:gd name="connsiteX3" fmla="*/ 0 w 1445482"/>
              <a:gd name="connsiteY3" fmla="*/ 478484 h 478484"/>
              <a:gd name="connsiteX4" fmla="*/ 228600 w 1445482"/>
              <a:gd name="connsiteY4" fmla="*/ 0 h 478484"/>
              <a:gd name="connsiteX0" fmla="*/ 302167 w 1445482"/>
              <a:gd name="connsiteY0" fmla="*/ 0 h 481665"/>
              <a:gd name="connsiteX1" fmla="*/ 1445482 w 1445482"/>
              <a:gd name="connsiteY1" fmla="*/ 3181 h 481665"/>
              <a:gd name="connsiteX2" fmla="*/ 1445482 w 1445482"/>
              <a:gd name="connsiteY2" fmla="*/ 481665 h 481665"/>
              <a:gd name="connsiteX3" fmla="*/ 0 w 1445482"/>
              <a:gd name="connsiteY3" fmla="*/ 481665 h 481665"/>
              <a:gd name="connsiteX4" fmla="*/ 302167 w 1445482"/>
              <a:gd name="connsiteY4" fmla="*/ 0 h 481665"/>
              <a:gd name="connsiteX0" fmla="*/ 336498 w 1479813"/>
              <a:gd name="connsiteY0" fmla="*/ 0 h 481665"/>
              <a:gd name="connsiteX1" fmla="*/ 1479813 w 1479813"/>
              <a:gd name="connsiteY1" fmla="*/ 3181 h 481665"/>
              <a:gd name="connsiteX2" fmla="*/ 1479813 w 1479813"/>
              <a:gd name="connsiteY2" fmla="*/ 481665 h 481665"/>
              <a:gd name="connsiteX3" fmla="*/ 0 w 1479813"/>
              <a:gd name="connsiteY3" fmla="*/ 468941 h 481665"/>
              <a:gd name="connsiteX4" fmla="*/ 336498 w 1479813"/>
              <a:gd name="connsiteY4" fmla="*/ 0 h 481665"/>
              <a:gd name="connsiteX0" fmla="*/ 346307 w 1489622"/>
              <a:gd name="connsiteY0" fmla="*/ 0 h 481665"/>
              <a:gd name="connsiteX1" fmla="*/ 1489622 w 1489622"/>
              <a:gd name="connsiteY1" fmla="*/ 3181 h 481665"/>
              <a:gd name="connsiteX2" fmla="*/ 1489622 w 1489622"/>
              <a:gd name="connsiteY2" fmla="*/ 481665 h 481665"/>
              <a:gd name="connsiteX3" fmla="*/ 0 w 1489622"/>
              <a:gd name="connsiteY3" fmla="*/ 478484 h 481665"/>
              <a:gd name="connsiteX4" fmla="*/ 346307 w 1489622"/>
              <a:gd name="connsiteY4" fmla="*/ 0 h 481665"/>
              <a:gd name="connsiteX0" fmla="*/ 361020 w 1504335"/>
              <a:gd name="connsiteY0" fmla="*/ 0 h 484846"/>
              <a:gd name="connsiteX1" fmla="*/ 1504335 w 1504335"/>
              <a:gd name="connsiteY1" fmla="*/ 3181 h 484846"/>
              <a:gd name="connsiteX2" fmla="*/ 1504335 w 1504335"/>
              <a:gd name="connsiteY2" fmla="*/ 481665 h 484846"/>
              <a:gd name="connsiteX3" fmla="*/ 0 w 1504335"/>
              <a:gd name="connsiteY3" fmla="*/ 484846 h 484846"/>
              <a:gd name="connsiteX4" fmla="*/ 361020 w 1504335"/>
              <a:gd name="connsiteY4" fmla="*/ 0 h 484846"/>
              <a:gd name="connsiteX0" fmla="*/ 361021 w 1504335"/>
              <a:gd name="connsiteY0" fmla="*/ 3181 h 481665"/>
              <a:gd name="connsiteX1" fmla="*/ 1504335 w 1504335"/>
              <a:gd name="connsiteY1" fmla="*/ 0 h 481665"/>
              <a:gd name="connsiteX2" fmla="*/ 1504335 w 1504335"/>
              <a:gd name="connsiteY2" fmla="*/ 478484 h 481665"/>
              <a:gd name="connsiteX3" fmla="*/ 0 w 1504335"/>
              <a:gd name="connsiteY3" fmla="*/ 481665 h 481665"/>
              <a:gd name="connsiteX4" fmla="*/ 361021 w 1504335"/>
              <a:gd name="connsiteY4" fmla="*/ 3181 h 481665"/>
              <a:gd name="connsiteX0" fmla="*/ 365924 w 1504335"/>
              <a:gd name="connsiteY0" fmla="*/ 0 h 481666"/>
              <a:gd name="connsiteX1" fmla="*/ 1504335 w 1504335"/>
              <a:gd name="connsiteY1" fmla="*/ 1 h 481666"/>
              <a:gd name="connsiteX2" fmla="*/ 1504335 w 1504335"/>
              <a:gd name="connsiteY2" fmla="*/ 478485 h 481666"/>
              <a:gd name="connsiteX3" fmla="*/ 0 w 1504335"/>
              <a:gd name="connsiteY3" fmla="*/ 481666 h 481666"/>
              <a:gd name="connsiteX4" fmla="*/ 365924 w 1504335"/>
              <a:gd name="connsiteY4" fmla="*/ 0 h 481666"/>
              <a:gd name="connsiteX0" fmla="*/ 361019 w 1499430"/>
              <a:gd name="connsiteY0" fmla="*/ 0 h 478485"/>
              <a:gd name="connsiteX1" fmla="*/ 1499430 w 1499430"/>
              <a:gd name="connsiteY1" fmla="*/ 1 h 478485"/>
              <a:gd name="connsiteX2" fmla="*/ 1499430 w 1499430"/>
              <a:gd name="connsiteY2" fmla="*/ 478485 h 478485"/>
              <a:gd name="connsiteX3" fmla="*/ 0 w 1499430"/>
              <a:gd name="connsiteY3" fmla="*/ 478485 h 478485"/>
              <a:gd name="connsiteX4" fmla="*/ 361019 w 1499430"/>
              <a:gd name="connsiteY4" fmla="*/ 0 h 478485"/>
              <a:gd name="connsiteX0" fmla="*/ 361019 w 1499430"/>
              <a:gd name="connsiteY0" fmla="*/ 0 h 478485"/>
              <a:gd name="connsiteX1" fmla="*/ 1499430 w 1499430"/>
              <a:gd name="connsiteY1" fmla="*/ 1 h 478485"/>
              <a:gd name="connsiteX2" fmla="*/ 1499430 w 1499430"/>
              <a:gd name="connsiteY2" fmla="*/ 478485 h 478485"/>
              <a:gd name="connsiteX3" fmla="*/ 0 w 1499430"/>
              <a:gd name="connsiteY3" fmla="*/ 478485 h 478485"/>
              <a:gd name="connsiteX4" fmla="*/ 361019 w 1499430"/>
              <a:gd name="connsiteY4" fmla="*/ 0 h 478485"/>
              <a:gd name="connsiteX0" fmla="*/ 361019 w 1499430"/>
              <a:gd name="connsiteY0" fmla="*/ 0 h 478485"/>
              <a:gd name="connsiteX1" fmla="*/ 1499430 w 1499430"/>
              <a:gd name="connsiteY1" fmla="*/ 1 h 478485"/>
              <a:gd name="connsiteX2" fmla="*/ 1499430 w 1499430"/>
              <a:gd name="connsiteY2" fmla="*/ 478485 h 478485"/>
              <a:gd name="connsiteX3" fmla="*/ 0 w 1499430"/>
              <a:gd name="connsiteY3" fmla="*/ 478485 h 478485"/>
              <a:gd name="connsiteX4" fmla="*/ 361019 w 1499430"/>
              <a:gd name="connsiteY4" fmla="*/ 0 h 47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9430" h="478485">
                <a:moveTo>
                  <a:pt x="361019" y="0"/>
                </a:moveTo>
                <a:lnTo>
                  <a:pt x="1499430" y="1"/>
                </a:lnTo>
                <a:lnTo>
                  <a:pt x="1499430" y="478485"/>
                </a:lnTo>
                <a:lnTo>
                  <a:pt x="0" y="478485"/>
                </a:lnTo>
                <a:cubicBezTo>
                  <a:pt x="197960" y="320571"/>
                  <a:pt x="284677" y="200794"/>
                  <a:pt x="361019" y="0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>
                  <a:alpha val="90000"/>
                </a:sysClr>
              </a:gs>
              <a:gs pos="35000">
                <a:sysClr val="window" lastClr="FFFFFF">
                  <a:alpha val="75000"/>
                </a:sysClr>
              </a:gs>
              <a:gs pos="100000">
                <a:sysClr val="window" lastClr="FFFFFF">
                  <a:alpha val="70000"/>
                </a:sysClr>
              </a:gs>
            </a:gsLst>
            <a:lin ang="16200000" scaled="1"/>
          </a:gradFill>
          <a:ln w="3175" cap="flat" cmpd="sng" algn="ctr">
            <a:solidFill>
              <a:srgbClr val="FFFFFF">
                <a:lumMod val="5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3437" tIns="41719" rIns="98561" bIns="41719" anchor="ctr"/>
          <a:lstStyle/>
          <a:p>
            <a:pPr algn="r" defTabSz="833438" eaLnBrk="1" hangingPunct="1"/>
            <a:r>
              <a:rPr lang="ru-RU" sz="1300">
                <a:solidFill>
                  <a:schemeClr val="bg1"/>
                </a:solidFill>
                <a:cs typeface="Tahoma" pitchFamily="34" charset="0"/>
              </a:rPr>
              <a:t>Деменция альцгейме- ровского типа</a:t>
            </a:r>
          </a:p>
        </p:txBody>
      </p:sp>
      <p:sp>
        <p:nvSpPr>
          <p:cNvPr id="134" name="Овал 133"/>
          <p:cNvSpPr/>
          <p:nvPr/>
        </p:nvSpPr>
        <p:spPr>
          <a:xfrm>
            <a:off x="1496203" y="3412800"/>
            <a:ext cx="2691375" cy="2896521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3175">
            <a:solidFill>
              <a:srgbClr val="C00000"/>
            </a:solidFill>
          </a:ln>
          <a:scene3d>
            <a:camera prst="perspectiveHeroicExtremeLeftFacing" fov="0">
              <a:rot lat="20742797" lon="399955" rev="21194084"/>
            </a:camera>
            <a:lightRig rig="balanced" dir="t"/>
          </a:scene3d>
          <a:sp3d prstMaterial="matt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48" tIns="41724" rIns="83448" bIns="41724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5" name="Скругленный прямоугольник 4"/>
          <p:cNvSpPr/>
          <p:nvPr/>
        </p:nvSpPr>
        <p:spPr>
          <a:xfrm>
            <a:off x="1493838" y="3921125"/>
            <a:ext cx="1577975" cy="2101850"/>
          </a:xfrm>
          <a:custGeom>
            <a:avLst/>
            <a:gdLst>
              <a:gd name="connsiteX0" fmla="*/ 0 w 914400"/>
              <a:gd name="connsiteY0" fmla="*/ 152403 h 914400"/>
              <a:gd name="connsiteX1" fmla="*/ 152403 w 914400"/>
              <a:gd name="connsiteY1" fmla="*/ 0 h 914400"/>
              <a:gd name="connsiteX2" fmla="*/ 761997 w 914400"/>
              <a:gd name="connsiteY2" fmla="*/ 0 h 914400"/>
              <a:gd name="connsiteX3" fmla="*/ 914400 w 914400"/>
              <a:gd name="connsiteY3" fmla="*/ 152403 h 914400"/>
              <a:gd name="connsiteX4" fmla="*/ 914400 w 914400"/>
              <a:gd name="connsiteY4" fmla="*/ 761997 h 914400"/>
              <a:gd name="connsiteX5" fmla="*/ 761997 w 914400"/>
              <a:gd name="connsiteY5" fmla="*/ 914400 h 914400"/>
              <a:gd name="connsiteX6" fmla="*/ 152403 w 914400"/>
              <a:gd name="connsiteY6" fmla="*/ 914400 h 914400"/>
              <a:gd name="connsiteX7" fmla="*/ 0 w 914400"/>
              <a:gd name="connsiteY7" fmla="*/ 761997 h 914400"/>
              <a:gd name="connsiteX8" fmla="*/ 0 w 914400"/>
              <a:gd name="connsiteY8" fmla="*/ 152403 h 914400"/>
              <a:gd name="connsiteX0" fmla="*/ 0 w 914400"/>
              <a:gd name="connsiteY0" fmla="*/ 771528 h 1533525"/>
              <a:gd name="connsiteX1" fmla="*/ 142878 w 914400"/>
              <a:gd name="connsiteY1" fmla="*/ 0 h 1533525"/>
              <a:gd name="connsiteX2" fmla="*/ 761997 w 914400"/>
              <a:gd name="connsiteY2" fmla="*/ 619125 h 1533525"/>
              <a:gd name="connsiteX3" fmla="*/ 914400 w 914400"/>
              <a:gd name="connsiteY3" fmla="*/ 771528 h 1533525"/>
              <a:gd name="connsiteX4" fmla="*/ 914400 w 914400"/>
              <a:gd name="connsiteY4" fmla="*/ 1381122 h 1533525"/>
              <a:gd name="connsiteX5" fmla="*/ 761997 w 914400"/>
              <a:gd name="connsiteY5" fmla="*/ 1533525 h 1533525"/>
              <a:gd name="connsiteX6" fmla="*/ 152403 w 914400"/>
              <a:gd name="connsiteY6" fmla="*/ 1533525 h 1533525"/>
              <a:gd name="connsiteX7" fmla="*/ 0 w 914400"/>
              <a:gd name="connsiteY7" fmla="*/ 1381122 h 1533525"/>
              <a:gd name="connsiteX8" fmla="*/ 0 w 914400"/>
              <a:gd name="connsiteY8" fmla="*/ 771528 h 1533525"/>
              <a:gd name="connsiteX0" fmla="*/ 0 w 1049497"/>
              <a:gd name="connsiteY0" fmla="*/ 771528 h 1533525"/>
              <a:gd name="connsiteX1" fmla="*/ 142878 w 1049497"/>
              <a:gd name="connsiteY1" fmla="*/ 0 h 1533525"/>
              <a:gd name="connsiteX2" fmla="*/ 1028697 w 1049497"/>
              <a:gd name="connsiteY2" fmla="*/ 200025 h 1533525"/>
              <a:gd name="connsiteX3" fmla="*/ 914400 w 1049497"/>
              <a:gd name="connsiteY3" fmla="*/ 771528 h 1533525"/>
              <a:gd name="connsiteX4" fmla="*/ 914400 w 1049497"/>
              <a:gd name="connsiteY4" fmla="*/ 1381122 h 1533525"/>
              <a:gd name="connsiteX5" fmla="*/ 761997 w 1049497"/>
              <a:gd name="connsiteY5" fmla="*/ 1533525 h 1533525"/>
              <a:gd name="connsiteX6" fmla="*/ 152403 w 1049497"/>
              <a:gd name="connsiteY6" fmla="*/ 1533525 h 1533525"/>
              <a:gd name="connsiteX7" fmla="*/ 0 w 1049497"/>
              <a:gd name="connsiteY7" fmla="*/ 1381122 h 1533525"/>
              <a:gd name="connsiteX8" fmla="*/ 0 w 1049497"/>
              <a:gd name="connsiteY8" fmla="*/ 771528 h 1533525"/>
              <a:gd name="connsiteX0" fmla="*/ 0 w 1476375"/>
              <a:gd name="connsiteY0" fmla="*/ 771528 h 1533525"/>
              <a:gd name="connsiteX1" fmla="*/ 142878 w 1476375"/>
              <a:gd name="connsiteY1" fmla="*/ 0 h 1533525"/>
              <a:gd name="connsiteX2" fmla="*/ 1028697 w 1476375"/>
              <a:gd name="connsiteY2" fmla="*/ 200025 h 1533525"/>
              <a:gd name="connsiteX3" fmla="*/ 1476375 w 1476375"/>
              <a:gd name="connsiteY3" fmla="*/ 914403 h 1533525"/>
              <a:gd name="connsiteX4" fmla="*/ 914400 w 1476375"/>
              <a:gd name="connsiteY4" fmla="*/ 1381122 h 1533525"/>
              <a:gd name="connsiteX5" fmla="*/ 761997 w 1476375"/>
              <a:gd name="connsiteY5" fmla="*/ 1533525 h 1533525"/>
              <a:gd name="connsiteX6" fmla="*/ 152403 w 1476375"/>
              <a:gd name="connsiteY6" fmla="*/ 1533525 h 1533525"/>
              <a:gd name="connsiteX7" fmla="*/ 0 w 1476375"/>
              <a:gd name="connsiteY7" fmla="*/ 1381122 h 1533525"/>
              <a:gd name="connsiteX8" fmla="*/ 0 w 1476375"/>
              <a:gd name="connsiteY8" fmla="*/ 771528 h 1533525"/>
              <a:gd name="connsiteX0" fmla="*/ 0 w 1476375"/>
              <a:gd name="connsiteY0" fmla="*/ 771528 h 1822488"/>
              <a:gd name="connsiteX1" fmla="*/ 142878 w 1476375"/>
              <a:gd name="connsiteY1" fmla="*/ 0 h 1822488"/>
              <a:gd name="connsiteX2" fmla="*/ 1028697 w 1476375"/>
              <a:gd name="connsiteY2" fmla="*/ 200025 h 1822488"/>
              <a:gd name="connsiteX3" fmla="*/ 1476375 w 1476375"/>
              <a:gd name="connsiteY3" fmla="*/ 914403 h 1822488"/>
              <a:gd name="connsiteX4" fmla="*/ 1219200 w 1476375"/>
              <a:gd name="connsiteY4" fmla="*/ 1809747 h 1822488"/>
              <a:gd name="connsiteX5" fmla="*/ 761997 w 1476375"/>
              <a:gd name="connsiteY5" fmla="*/ 1533525 h 1822488"/>
              <a:gd name="connsiteX6" fmla="*/ 152403 w 1476375"/>
              <a:gd name="connsiteY6" fmla="*/ 1533525 h 1822488"/>
              <a:gd name="connsiteX7" fmla="*/ 0 w 1476375"/>
              <a:gd name="connsiteY7" fmla="*/ 1381122 h 1822488"/>
              <a:gd name="connsiteX8" fmla="*/ 0 w 1476375"/>
              <a:gd name="connsiteY8" fmla="*/ 771528 h 1822488"/>
              <a:gd name="connsiteX0" fmla="*/ 0 w 1476375"/>
              <a:gd name="connsiteY0" fmla="*/ 771528 h 2209800"/>
              <a:gd name="connsiteX1" fmla="*/ 142878 w 1476375"/>
              <a:gd name="connsiteY1" fmla="*/ 0 h 2209800"/>
              <a:gd name="connsiteX2" fmla="*/ 1028697 w 1476375"/>
              <a:gd name="connsiteY2" fmla="*/ 200025 h 2209800"/>
              <a:gd name="connsiteX3" fmla="*/ 1476375 w 1476375"/>
              <a:gd name="connsiteY3" fmla="*/ 914403 h 2209800"/>
              <a:gd name="connsiteX4" fmla="*/ 1219200 w 1476375"/>
              <a:gd name="connsiteY4" fmla="*/ 1809747 h 2209800"/>
              <a:gd name="connsiteX5" fmla="*/ 552447 w 1476375"/>
              <a:gd name="connsiteY5" fmla="*/ 2209800 h 2209800"/>
              <a:gd name="connsiteX6" fmla="*/ 152403 w 1476375"/>
              <a:gd name="connsiteY6" fmla="*/ 1533525 h 2209800"/>
              <a:gd name="connsiteX7" fmla="*/ 0 w 1476375"/>
              <a:gd name="connsiteY7" fmla="*/ 1381122 h 2209800"/>
              <a:gd name="connsiteX8" fmla="*/ 0 w 1476375"/>
              <a:gd name="connsiteY8" fmla="*/ 771528 h 2209800"/>
              <a:gd name="connsiteX0" fmla="*/ 0 w 1476375"/>
              <a:gd name="connsiteY0" fmla="*/ 771528 h 2276475"/>
              <a:gd name="connsiteX1" fmla="*/ 142878 w 1476375"/>
              <a:gd name="connsiteY1" fmla="*/ 0 h 2276475"/>
              <a:gd name="connsiteX2" fmla="*/ 1028697 w 1476375"/>
              <a:gd name="connsiteY2" fmla="*/ 200025 h 2276475"/>
              <a:gd name="connsiteX3" fmla="*/ 1476375 w 1476375"/>
              <a:gd name="connsiteY3" fmla="*/ 914403 h 2276475"/>
              <a:gd name="connsiteX4" fmla="*/ 1219200 w 1476375"/>
              <a:gd name="connsiteY4" fmla="*/ 1809747 h 2276475"/>
              <a:gd name="connsiteX5" fmla="*/ 552447 w 1476375"/>
              <a:gd name="connsiteY5" fmla="*/ 2209800 h 2276475"/>
              <a:gd name="connsiteX6" fmla="*/ 152403 w 1476375"/>
              <a:gd name="connsiteY6" fmla="*/ 2276475 h 2276475"/>
              <a:gd name="connsiteX7" fmla="*/ 0 w 1476375"/>
              <a:gd name="connsiteY7" fmla="*/ 1381122 h 2276475"/>
              <a:gd name="connsiteX8" fmla="*/ 0 w 1476375"/>
              <a:gd name="connsiteY8" fmla="*/ 771528 h 2276475"/>
              <a:gd name="connsiteX0" fmla="*/ 342900 w 1819275"/>
              <a:gd name="connsiteY0" fmla="*/ 771528 h 2276475"/>
              <a:gd name="connsiteX1" fmla="*/ 485778 w 1819275"/>
              <a:gd name="connsiteY1" fmla="*/ 0 h 2276475"/>
              <a:gd name="connsiteX2" fmla="*/ 1371597 w 1819275"/>
              <a:gd name="connsiteY2" fmla="*/ 200025 h 2276475"/>
              <a:gd name="connsiteX3" fmla="*/ 1819275 w 1819275"/>
              <a:gd name="connsiteY3" fmla="*/ 914403 h 2276475"/>
              <a:gd name="connsiteX4" fmla="*/ 1562100 w 1819275"/>
              <a:gd name="connsiteY4" fmla="*/ 1809747 h 2276475"/>
              <a:gd name="connsiteX5" fmla="*/ 895347 w 1819275"/>
              <a:gd name="connsiteY5" fmla="*/ 2209800 h 2276475"/>
              <a:gd name="connsiteX6" fmla="*/ 495303 w 1819275"/>
              <a:gd name="connsiteY6" fmla="*/ 2276475 h 2276475"/>
              <a:gd name="connsiteX7" fmla="*/ 0 w 1819275"/>
              <a:gd name="connsiteY7" fmla="*/ 1381122 h 2276475"/>
              <a:gd name="connsiteX8" fmla="*/ 342900 w 1819275"/>
              <a:gd name="connsiteY8" fmla="*/ 771528 h 2276475"/>
              <a:gd name="connsiteX0" fmla="*/ 66675 w 1819275"/>
              <a:gd name="connsiteY0" fmla="*/ 628653 h 2276475"/>
              <a:gd name="connsiteX1" fmla="*/ 485778 w 1819275"/>
              <a:gd name="connsiteY1" fmla="*/ 0 h 2276475"/>
              <a:gd name="connsiteX2" fmla="*/ 1371597 w 1819275"/>
              <a:gd name="connsiteY2" fmla="*/ 200025 h 2276475"/>
              <a:gd name="connsiteX3" fmla="*/ 1819275 w 1819275"/>
              <a:gd name="connsiteY3" fmla="*/ 914403 h 2276475"/>
              <a:gd name="connsiteX4" fmla="*/ 1562100 w 1819275"/>
              <a:gd name="connsiteY4" fmla="*/ 1809747 h 2276475"/>
              <a:gd name="connsiteX5" fmla="*/ 895347 w 1819275"/>
              <a:gd name="connsiteY5" fmla="*/ 2209800 h 2276475"/>
              <a:gd name="connsiteX6" fmla="*/ 495303 w 1819275"/>
              <a:gd name="connsiteY6" fmla="*/ 2276475 h 2276475"/>
              <a:gd name="connsiteX7" fmla="*/ 0 w 1819275"/>
              <a:gd name="connsiteY7" fmla="*/ 1381122 h 2276475"/>
              <a:gd name="connsiteX8" fmla="*/ 66675 w 1819275"/>
              <a:gd name="connsiteY8" fmla="*/ 628653 h 2276475"/>
              <a:gd name="connsiteX0" fmla="*/ 66675 w 1819275"/>
              <a:gd name="connsiteY0" fmla="*/ 653677 h 2301499"/>
              <a:gd name="connsiteX1" fmla="*/ 485778 w 1819275"/>
              <a:gd name="connsiteY1" fmla="*/ 25024 h 2301499"/>
              <a:gd name="connsiteX2" fmla="*/ 1371597 w 1819275"/>
              <a:gd name="connsiteY2" fmla="*/ 225049 h 2301499"/>
              <a:gd name="connsiteX3" fmla="*/ 1819275 w 1819275"/>
              <a:gd name="connsiteY3" fmla="*/ 939427 h 2301499"/>
              <a:gd name="connsiteX4" fmla="*/ 1562100 w 1819275"/>
              <a:gd name="connsiteY4" fmla="*/ 1834771 h 2301499"/>
              <a:gd name="connsiteX5" fmla="*/ 895347 w 1819275"/>
              <a:gd name="connsiteY5" fmla="*/ 2234824 h 2301499"/>
              <a:gd name="connsiteX6" fmla="*/ 495303 w 1819275"/>
              <a:gd name="connsiteY6" fmla="*/ 2301499 h 2301499"/>
              <a:gd name="connsiteX7" fmla="*/ 0 w 1819275"/>
              <a:gd name="connsiteY7" fmla="*/ 1406146 h 2301499"/>
              <a:gd name="connsiteX8" fmla="*/ 66675 w 1819275"/>
              <a:gd name="connsiteY8" fmla="*/ 653677 h 2301499"/>
              <a:gd name="connsiteX0" fmla="*/ 66675 w 1819275"/>
              <a:gd name="connsiteY0" fmla="*/ 655509 h 2303331"/>
              <a:gd name="connsiteX1" fmla="*/ 485778 w 1819275"/>
              <a:gd name="connsiteY1" fmla="*/ 26856 h 2303331"/>
              <a:gd name="connsiteX2" fmla="*/ 1371597 w 1819275"/>
              <a:gd name="connsiteY2" fmla="*/ 226881 h 2303331"/>
              <a:gd name="connsiteX3" fmla="*/ 1819275 w 1819275"/>
              <a:gd name="connsiteY3" fmla="*/ 941259 h 2303331"/>
              <a:gd name="connsiteX4" fmla="*/ 1562100 w 1819275"/>
              <a:gd name="connsiteY4" fmla="*/ 1836603 h 2303331"/>
              <a:gd name="connsiteX5" fmla="*/ 895347 w 1819275"/>
              <a:gd name="connsiteY5" fmla="*/ 2236656 h 2303331"/>
              <a:gd name="connsiteX6" fmla="*/ 495303 w 1819275"/>
              <a:gd name="connsiteY6" fmla="*/ 2303331 h 2303331"/>
              <a:gd name="connsiteX7" fmla="*/ 0 w 1819275"/>
              <a:gd name="connsiteY7" fmla="*/ 1407978 h 2303331"/>
              <a:gd name="connsiteX8" fmla="*/ 66675 w 1819275"/>
              <a:gd name="connsiteY8" fmla="*/ 655509 h 2303331"/>
              <a:gd name="connsiteX0" fmla="*/ 66675 w 1819275"/>
              <a:gd name="connsiteY0" fmla="*/ 655509 h 2303331"/>
              <a:gd name="connsiteX1" fmla="*/ 476253 w 1819275"/>
              <a:gd name="connsiteY1" fmla="*/ 26856 h 2303331"/>
              <a:gd name="connsiteX2" fmla="*/ 1371597 w 1819275"/>
              <a:gd name="connsiteY2" fmla="*/ 226881 h 2303331"/>
              <a:gd name="connsiteX3" fmla="*/ 1819275 w 1819275"/>
              <a:gd name="connsiteY3" fmla="*/ 941259 h 2303331"/>
              <a:gd name="connsiteX4" fmla="*/ 1562100 w 1819275"/>
              <a:gd name="connsiteY4" fmla="*/ 1836603 h 2303331"/>
              <a:gd name="connsiteX5" fmla="*/ 895347 w 1819275"/>
              <a:gd name="connsiteY5" fmla="*/ 2236656 h 2303331"/>
              <a:gd name="connsiteX6" fmla="*/ 495303 w 1819275"/>
              <a:gd name="connsiteY6" fmla="*/ 2303331 h 2303331"/>
              <a:gd name="connsiteX7" fmla="*/ 0 w 1819275"/>
              <a:gd name="connsiteY7" fmla="*/ 1407978 h 2303331"/>
              <a:gd name="connsiteX8" fmla="*/ 66675 w 1819275"/>
              <a:gd name="connsiteY8" fmla="*/ 655509 h 2303331"/>
              <a:gd name="connsiteX0" fmla="*/ 66675 w 1819275"/>
              <a:gd name="connsiteY0" fmla="*/ 646066 h 2293888"/>
              <a:gd name="connsiteX1" fmla="*/ 476253 w 1819275"/>
              <a:gd name="connsiteY1" fmla="*/ 17413 h 2293888"/>
              <a:gd name="connsiteX2" fmla="*/ 1371597 w 1819275"/>
              <a:gd name="connsiteY2" fmla="*/ 217438 h 2293888"/>
              <a:gd name="connsiteX3" fmla="*/ 1819275 w 1819275"/>
              <a:gd name="connsiteY3" fmla="*/ 931816 h 2293888"/>
              <a:gd name="connsiteX4" fmla="*/ 1562100 w 1819275"/>
              <a:gd name="connsiteY4" fmla="*/ 1827160 h 2293888"/>
              <a:gd name="connsiteX5" fmla="*/ 895347 w 1819275"/>
              <a:gd name="connsiteY5" fmla="*/ 2227213 h 2293888"/>
              <a:gd name="connsiteX6" fmla="*/ 495303 w 1819275"/>
              <a:gd name="connsiteY6" fmla="*/ 2293888 h 2293888"/>
              <a:gd name="connsiteX7" fmla="*/ 0 w 1819275"/>
              <a:gd name="connsiteY7" fmla="*/ 1398535 h 2293888"/>
              <a:gd name="connsiteX8" fmla="*/ 66675 w 1819275"/>
              <a:gd name="connsiteY8" fmla="*/ 646066 h 2293888"/>
              <a:gd name="connsiteX0" fmla="*/ 66675 w 1819275"/>
              <a:gd name="connsiteY0" fmla="*/ 655509 h 2303331"/>
              <a:gd name="connsiteX1" fmla="*/ 476253 w 1819275"/>
              <a:gd name="connsiteY1" fmla="*/ 26856 h 2303331"/>
              <a:gd name="connsiteX2" fmla="*/ 1371597 w 1819275"/>
              <a:gd name="connsiteY2" fmla="*/ 226881 h 2303331"/>
              <a:gd name="connsiteX3" fmla="*/ 1819275 w 1819275"/>
              <a:gd name="connsiteY3" fmla="*/ 941259 h 2303331"/>
              <a:gd name="connsiteX4" fmla="*/ 1562100 w 1819275"/>
              <a:gd name="connsiteY4" fmla="*/ 1836603 h 2303331"/>
              <a:gd name="connsiteX5" fmla="*/ 895347 w 1819275"/>
              <a:gd name="connsiteY5" fmla="*/ 2236656 h 2303331"/>
              <a:gd name="connsiteX6" fmla="*/ 495303 w 1819275"/>
              <a:gd name="connsiteY6" fmla="*/ 2303331 h 2303331"/>
              <a:gd name="connsiteX7" fmla="*/ 0 w 1819275"/>
              <a:gd name="connsiteY7" fmla="*/ 1407978 h 2303331"/>
              <a:gd name="connsiteX8" fmla="*/ 66675 w 1819275"/>
              <a:gd name="connsiteY8" fmla="*/ 655509 h 2303331"/>
              <a:gd name="connsiteX0" fmla="*/ 66675 w 1819275"/>
              <a:gd name="connsiteY0" fmla="*/ 655509 h 2303331"/>
              <a:gd name="connsiteX1" fmla="*/ 476253 w 1819275"/>
              <a:gd name="connsiteY1" fmla="*/ 26856 h 2303331"/>
              <a:gd name="connsiteX2" fmla="*/ 1371597 w 1819275"/>
              <a:gd name="connsiteY2" fmla="*/ 226881 h 2303331"/>
              <a:gd name="connsiteX3" fmla="*/ 1819275 w 1819275"/>
              <a:gd name="connsiteY3" fmla="*/ 941259 h 2303331"/>
              <a:gd name="connsiteX4" fmla="*/ 1562100 w 1819275"/>
              <a:gd name="connsiteY4" fmla="*/ 1836603 h 2303331"/>
              <a:gd name="connsiteX5" fmla="*/ 895347 w 1819275"/>
              <a:gd name="connsiteY5" fmla="*/ 2236656 h 2303331"/>
              <a:gd name="connsiteX6" fmla="*/ 495303 w 1819275"/>
              <a:gd name="connsiteY6" fmla="*/ 2303331 h 2303331"/>
              <a:gd name="connsiteX7" fmla="*/ 0 w 1819275"/>
              <a:gd name="connsiteY7" fmla="*/ 1407978 h 2303331"/>
              <a:gd name="connsiteX8" fmla="*/ 66675 w 1819275"/>
              <a:gd name="connsiteY8" fmla="*/ 655509 h 2303331"/>
              <a:gd name="connsiteX0" fmla="*/ 66675 w 1819275"/>
              <a:gd name="connsiteY0" fmla="*/ 655509 h 2303331"/>
              <a:gd name="connsiteX1" fmla="*/ 476253 w 1819275"/>
              <a:gd name="connsiteY1" fmla="*/ 26856 h 2303331"/>
              <a:gd name="connsiteX2" fmla="*/ 1371597 w 1819275"/>
              <a:gd name="connsiteY2" fmla="*/ 226881 h 2303331"/>
              <a:gd name="connsiteX3" fmla="*/ 1819275 w 1819275"/>
              <a:gd name="connsiteY3" fmla="*/ 941259 h 2303331"/>
              <a:gd name="connsiteX4" fmla="*/ 1562100 w 1819275"/>
              <a:gd name="connsiteY4" fmla="*/ 1836603 h 2303331"/>
              <a:gd name="connsiteX5" fmla="*/ 895347 w 1819275"/>
              <a:gd name="connsiteY5" fmla="*/ 2236656 h 2303331"/>
              <a:gd name="connsiteX6" fmla="*/ 495303 w 1819275"/>
              <a:gd name="connsiteY6" fmla="*/ 2303331 h 2303331"/>
              <a:gd name="connsiteX7" fmla="*/ 0 w 1819275"/>
              <a:gd name="connsiteY7" fmla="*/ 1407978 h 2303331"/>
              <a:gd name="connsiteX8" fmla="*/ 66675 w 1819275"/>
              <a:gd name="connsiteY8" fmla="*/ 655509 h 2303331"/>
              <a:gd name="connsiteX0" fmla="*/ 66675 w 1819275"/>
              <a:gd name="connsiteY0" fmla="*/ 655509 h 2303331"/>
              <a:gd name="connsiteX1" fmla="*/ 476253 w 1819275"/>
              <a:gd name="connsiteY1" fmla="*/ 26856 h 2303331"/>
              <a:gd name="connsiteX2" fmla="*/ 1371597 w 1819275"/>
              <a:gd name="connsiteY2" fmla="*/ 226881 h 2303331"/>
              <a:gd name="connsiteX3" fmla="*/ 1819275 w 1819275"/>
              <a:gd name="connsiteY3" fmla="*/ 941259 h 2303331"/>
              <a:gd name="connsiteX4" fmla="*/ 1562100 w 1819275"/>
              <a:gd name="connsiteY4" fmla="*/ 1836603 h 2303331"/>
              <a:gd name="connsiteX5" fmla="*/ 895347 w 1819275"/>
              <a:gd name="connsiteY5" fmla="*/ 2236656 h 2303331"/>
              <a:gd name="connsiteX6" fmla="*/ 495303 w 1819275"/>
              <a:gd name="connsiteY6" fmla="*/ 2303331 h 2303331"/>
              <a:gd name="connsiteX7" fmla="*/ 0 w 1819275"/>
              <a:gd name="connsiteY7" fmla="*/ 1407978 h 2303331"/>
              <a:gd name="connsiteX8" fmla="*/ 66675 w 1819275"/>
              <a:gd name="connsiteY8" fmla="*/ 655509 h 2303331"/>
              <a:gd name="connsiteX0" fmla="*/ 66675 w 1819275"/>
              <a:gd name="connsiteY0" fmla="*/ 655509 h 2303331"/>
              <a:gd name="connsiteX1" fmla="*/ 476253 w 1819275"/>
              <a:gd name="connsiteY1" fmla="*/ 26856 h 2303331"/>
              <a:gd name="connsiteX2" fmla="*/ 1371597 w 1819275"/>
              <a:gd name="connsiteY2" fmla="*/ 226881 h 2303331"/>
              <a:gd name="connsiteX3" fmla="*/ 1819275 w 1819275"/>
              <a:gd name="connsiteY3" fmla="*/ 941259 h 2303331"/>
              <a:gd name="connsiteX4" fmla="*/ 1562100 w 1819275"/>
              <a:gd name="connsiteY4" fmla="*/ 1836603 h 2303331"/>
              <a:gd name="connsiteX5" fmla="*/ 895347 w 1819275"/>
              <a:gd name="connsiteY5" fmla="*/ 2236656 h 2303331"/>
              <a:gd name="connsiteX6" fmla="*/ 495303 w 1819275"/>
              <a:gd name="connsiteY6" fmla="*/ 2303331 h 2303331"/>
              <a:gd name="connsiteX7" fmla="*/ 0 w 1819275"/>
              <a:gd name="connsiteY7" fmla="*/ 1407978 h 2303331"/>
              <a:gd name="connsiteX8" fmla="*/ 66675 w 1819275"/>
              <a:gd name="connsiteY8" fmla="*/ 655509 h 2303331"/>
              <a:gd name="connsiteX0" fmla="*/ 66675 w 1819275"/>
              <a:gd name="connsiteY0" fmla="*/ 655509 h 2303331"/>
              <a:gd name="connsiteX1" fmla="*/ 476253 w 1819275"/>
              <a:gd name="connsiteY1" fmla="*/ 26856 h 2303331"/>
              <a:gd name="connsiteX2" fmla="*/ 1371597 w 1819275"/>
              <a:gd name="connsiteY2" fmla="*/ 226881 h 2303331"/>
              <a:gd name="connsiteX3" fmla="*/ 1819275 w 1819275"/>
              <a:gd name="connsiteY3" fmla="*/ 941259 h 2303331"/>
              <a:gd name="connsiteX4" fmla="*/ 1562100 w 1819275"/>
              <a:gd name="connsiteY4" fmla="*/ 1836603 h 2303331"/>
              <a:gd name="connsiteX5" fmla="*/ 895347 w 1819275"/>
              <a:gd name="connsiteY5" fmla="*/ 2236656 h 2303331"/>
              <a:gd name="connsiteX6" fmla="*/ 495303 w 1819275"/>
              <a:gd name="connsiteY6" fmla="*/ 2303331 h 2303331"/>
              <a:gd name="connsiteX7" fmla="*/ 0 w 1819275"/>
              <a:gd name="connsiteY7" fmla="*/ 1407978 h 2303331"/>
              <a:gd name="connsiteX8" fmla="*/ 66675 w 1819275"/>
              <a:gd name="connsiteY8" fmla="*/ 655509 h 2303331"/>
              <a:gd name="connsiteX0" fmla="*/ 66675 w 1819275"/>
              <a:gd name="connsiteY0" fmla="*/ 655509 h 2303331"/>
              <a:gd name="connsiteX1" fmla="*/ 476253 w 1819275"/>
              <a:gd name="connsiteY1" fmla="*/ 26856 h 2303331"/>
              <a:gd name="connsiteX2" fmla="*/ 1371597 w 1819275"/>
              <a:gd name="connsiteY2" fmla="*/ 226881 h 2303331"/>
              <a:gd name="connsiteX3" fmla="*/ 1819275 w 1819275"/>
              <a:gd name="connsiteY3" fmla="*/ 941259 h 2303331"/>
              <a:gd name="connsiteX4" fmla="*/ 1562100 w 1819275"/>
              <a:gd name="connsiteY4" fmla="*/ 1836603 h 2303331"/>
              <a:gd name="connsiteX5" fmla="*/ 895347 w 1819275"/>
              <a:gd name="connsiteY5" fmla="*/ 2236656 h 2303331"/>
              <a:gd name="connsiteX6" fmla="*/ 495303 w 1819275"/>
              <a:gd name="connsiteY6" fmla="*/ 2303331 h 2303331"/>
              <a:gd name="connsiteX7" fmla="*/ 0 w 1819275"/>
              <a:gd name="connsiteY7" fmla="*/ 1407978 h 2303331"/>
              <a:gd name="connsiteX8" fmla="*/ 66675 w 1819275"/>
              <a:gd name="connsiteY8" fmla="*/ 655509 h 2303331"/>
              <a:gd name="connsiteX0" fmla="*/ 66675 w 1819275"/>
              <a:gd name="connsiteY0" fmla="*/ 655509 h 2303331"/>
              <a:gd name="connsiteX1" fmla="*/ 476253 w 1819275"/>
              <a:gd name="connsiteY1" fmla="*/ 26856 h 2303331"/>
              <a:gd name="connsiteX2" fmla="*/ 1371597 w 1819275"/>
              <a:gd name="connsiteY2" fmla="*/ 226881 h 2303331"/>
              <a:gd name="connsiteX3" fmla="*/ 1819275 w 1819275"/>
              <a:gd name="connsiteY3" fmla="*/ 941259 h 2303331"/>
              <a:gd name="connsiteX4" fmla="*/ 1562100 w 1819275"/>
              <a:gd name="connsiteY4" fmla="*/ 1836603 h 2303331"/>
              <a:gd name="connsiteX5" fmla="*/ 895347 w 1819275"/>
              <a:gd name="connsiteY5" fmla="*/ 2236656 h 2303331"/>
              <a:gd name="connsiteX6" fmla="*/ 495303 w 1819275"/>
              <a:gd name="connsiteY6" fmla="*/ 2303331 h 2303331"/>
              <a:gd name="connsiteX7" fmla="*/ 0 w 1819275"/>
              <a:gd name="connsiteY7" fmla="*/ 1407978 h 2303331"/>
              <a:gd name="connsiteX8" fmla="*/ 66675 w 1819275"/>
              <a:gd name="connsiteY8" fmla="*/ 655509 h 2303331"/>
              <a:gd name="connsiteX0" fmla="*/ 66675 w 1819275"/>
              <a:gd name="connsiteY0" fmla="*/ 655509 h 2303331"/>
              <a:gd name="connsiteX1" fmla="*/ 476253 w 1819275"/>
              <a:gd name="connsiteY1" fmla="*/ 26856 h 2303331"/>
              <a:gd name="connsiteX2" fmla="*/ 1371597 w 1819275"/>
              <a:gd name="connsiteY2" fmla="*/ 226881 h 2303331"/>
              <a:gd name="connsiteX3" fmla="*/ 1819275 w 1819275"/>
              <a:gd name="connsiteY3" fmla="*/ 941259 h 2303331"/>
              <a:gd name="connsiteX4" fmla="*/ 1562100 w 1819275"/>
              <a:gd name="connsiteY4" fmla="*/ 1836603 h 2303331"/>
              <a:gd name="connsiteX5" fmla="*/ 895347 w 1819275"/>
              <a:gd name="connsiteY5" fmla="*/ 2236656 h 2303331"/>
              <a:gd name="connsiteX6" fmla="*/ 495303 w 1819275"/>
              <a:gd name="connsiteY6" fmla="*/ 2303331 h 2303331"/>
              <a:gd name="connsiteX7" fmla="*/ 0 w 1819275"/>
              <a:gd name="connsiteY7" fmla="*/ 1407978 h 2303331"/>
              <a:gd name="connsiteX8" fmla="*/ 66675 w 1819275"/>
              <a:gd name="connsiteY8" fmla="*/ 655509 h 2303331"/>
              <a:gd name="connsiteX0" fmla="*/ 66675 w 1819275"/>
              <a:gd name="connsiteY0" fmla="*/ 655509 h 2303331"/>
              <a:gd name="connsiteX1" fmla="*/ 476253 w 1819275"/>
              <a:gd name="connsiteY1" fmla="*/ 26856 h 2303331"/>
              <a:gd name="connsiteX2" fmla="*/ 1371597 w 1819275"/>
              <a:gd name="connsiteY2" fmla="*/ 226881 h 2303331"/>
              <a:gd name="connsiteX3" fmla="*/ 1819275 w 1819275"/>
              <a:gd name="connsiteY3" fmla="*/ 941259 h 2303331"/>
              <a:gd name="connsiteX4" fmla="*/ 1562100 w 1819275"/>
              <a:gd name="connsiteY4" fmla="*/ 1836603 h 2303331"/>
              <a:gd name="connsiteX5" fmla="*/ 895347 w 1819275"/>
              <a:gd name="connsiteY5" fmla="*/ 2236656 h 2303331"/>
              <a:gd name="connsiteX6" fmla="*/ 495303 w 1819275"/>
              <a:gd name="connsiteY6" fmla="*/ 2303331 h 2303331"/>
              <a:gd name="connsiteX7" fmla="*/ 0 w 1819275"/>
              <a:gd name="connsiteY7" fmla="*/ 1407978 h 2303331"/>
              <a:gd name="connsiteX8" fmla="*/ 66675 w 1819275"/>
              <a:gd name="connsiteY8" fmla="*/ 655509 h 2303331"/>
              <a:gd name="connsiteX0" fmla="*/ 75428 w 1828028"/>
              <a:gd name="connsiteY0" fmla="*/ 655509 h 2303331"/>
              <a:gd name="connsiteX1" fmla="*/ 485006 w 1828028"/>
              <a:gd name="connsiteY1" fmla="*/ 26856 h 2303331"/>
              <a:gd name="connsiteX2" fmla="*/ 1380350 w 1828028"/>
              <a:gd name="connsiteY2" fmla="*/ 226881 h 2303331"/>
              <a:gd name="connsiteX3" fmla="*/ 1828028 w 1828028"/>
              <a:gd name="connsiteY3" fmla="*/ 941259 h 2303331"/>
              <a:gd name="connsiteX4" fmla="*/ 1570853 w 1828028"/>
              <a:gd name="connsiteY4" fmla="*/ 1836603 h 2303331"/>
              <a:gd name="connsiteX5" fmla="*/ 904100 w 1828028"/>
              <a:gd name="connsiteY5" fmla="*/ 2236656 h 2303331"/>
              <a:gd name="connsiteX6" fmla="*/ 504056 w 1828028"/>
              <a:gd name="connsiteY6" fmla="*/ 2303331 h 2303331"/>
              <a:gd name="connsiteX7" fmla="*/ 8753 w 1828028"/>
              <a:gd name="connsiteY7" fmla="*/ 1407978 h 2303331"/>
              <a:gd name="connsiteX8" fmla="*/ 75428 w 1828028"/>
              <a:gd name="connsiteY8" fmla="*/ 655509 h 2303331"/>
              <a:gd name="connsiteX0" fmla="*/ 80957 w 1833557"/>
              <a:gd name="connsiteY0" fmla="*/ 655509 h 2303331"/>
              <a:gd name="connsiteX1" fmla="*/ 490535 w 1833557"/>
              <a:gd name="connsiteY1" fmla="*/ 26856 h 2303331"/>
              <a:gd name="connsiteX2" fmla="*/ 1385879 w 1833557"/>
              <a:gd name="connsiteY2" fmla="*/ 226881 h 2303331"/>
              <a:gd name="connsiteX3" fmla="*/ 1833557 w 1833557"/>
              <a:gd name="connsiteY3" fmla="*/ 941259 h 2303331"/>
              <a:gd name="connsiteX4" fmla="*/ 1576382 w 1833557"/>
              <a:gd name="connsiteY4" fmla="*/ 1836603 h 2303331"/>
              <a:gd name="connsiteX5" fmla="*/ 909629 w 1833557"/>
              <a:gd name="connsiteY5" fmla="*/ 2236656 h 2303331"/>
              <a:gd name="connsiteX6" fmla="*/ 509585 w 1833557"/>
              <a:gd name="connsiteY6" fmla="*/ 2303331 h 2303331"/>
              <a:gd name="connsiteX7" fmla="*/ 14282 w 1833557"/>
              <a:gd name="connsiteY7" fmla="*/ 1407978 h 2303331"/>
              <a:gd name="connsiteX8" fmla="*/ 80957 w 1833557"/>
              <a:gd name="connsiteY8" fmla="*/ 655509 h 2303331"/>
              <a:gd name="connsiteX0" fmla="*/ 73440 w 1826040"/>
              <a:gd name="connsiteY0" fmla="*/ 655509 h 2303331"/>
              <a:gd name="connsiteX1" fmla="*/ 483018 w 1826040"/>
              <a:gd name="connsiteY1" fmla="*/ 26856 h 2303331"/>
              <a:gd name="connsiteX2" fmla="*/ 1378362 w 1826040"/>
              <a:gd name="connsiteY2" fmla="*/ 226881 h 2303331"/>
              <a:gd name="connsiteX3" fmla="*/ 1826040 w 1826040"/>
              <a:gd name="connsiteY3" fmla="*/ 941259 h 2303331"/>
              <a:gd name="connsiteX4" fmla="*/ 1568865 w 1826040"/>
              <a:gd name="connsiteY4" fmla="*/ 1836603 h 2303331"/>
              <a:gd name="connsiteX5" fmla="*/ 902112 w 1826040"/>
              <a:gd name="connsiteY5" fmla="*/ 2236656 h 2303331"/>
              <a:gd name="connsiteX6" fmla="*/ 502068 w 1826040"/>
              <a:gd name="connsiteY6" fmla="*/ 2303331 h 2303331"/>
              <a:gd name="connsiteX7" fmla="*/ 16290 w 1826040"/>
              <a:gd name="connsiteY7" fmla="*/ 1436553 h 2303331"/>
              <a:gd name="connsiteX8" fmla="*/ 73440 w 1826040"/>
              <a:gd name="connsiteY8" fmla="*/ 655509 h 2303331"/>
              <a:gd name="connsiteX0" fmla="*/ 73440 w 1826040"/>
              <a:gd name="connsiteY0" fmla="*/ 655509 h 2303331"/>
              <a:gd name="connsiteX1" fmla="*/ 483018 w 1826040"/>
              <a:gd name="connsiteY1" fmla="*/ 26856 h 2303331"/>
              <a:gd name="connsiteX2" fmla="*/ 1378362 w 1826040"/>
              <a:gd name="connsiteY2" fmla="*/ 226881 h 2303331"/>
              <a:gd name="connsiteX3" fmla="*/ 1826040 w 1826040"/>
              <a:gd name="connsiteY3" fmla="*/ 941259 h 2303331"/>
              <a:gd name="connsiteX4" fmla="*/ 1568865 w 1826040"/>
              <a:gd name="connsiteY4" fmla="*/ 1836603 h 2303331"/>
              <a:gd name="connsiteX5" fmla="*/ 902112 w 1826040"/>
              <a:gd name="connsiteY5" fmla="*/ 2236656 h 2303331"/>
              <a:gd name="connsiteX6" fmla="*/ 502068 w 1826040"/>
              <a:gd name="connsiteY6" fmla="*/ 2303331 h 2303331"/>
              <a:gd name="connsiteX7" fmla="*/ 16290 w 1826040"/>
              <a:gd name="connsiteY7" fmla="*/ 1436553 h 2303331"/>
              <a:gd name="connsiteX8" fmla="*/ 73440 w 1826040"/>
              <a:gd name="connsiteY8" fmla="*/ 655509 h 2303331"/>
              <a:gd name="connsiteX0" fmla="*/ 73440 w 1826040"/>
              <a:gd name="connsiteY0" fmla="*/ 655509 h 2303331"/>
              <a:gd name="connsiteX1" fmla="*/ 473493 w 1826040"/>
              <a:gd name="connsiteY1" fmla="*/ 26856 h 2303331"/>
              <a:gd name="connsiteX2" fmla="*/ 1378362 w 1826040"/>
              <a:gd name="connsiteY2" fmla="*/ 226881 h 2303331"/>
              <a:gd name="connsiteX3" fmla="*/ 1826040 w 1826040"/>
              <a:gd name="connsiteY3" fmla="*/ 941259 h 2303331"/>
              <a:gd name="connsiteX4" fmla="*/ 1568865 w 1826040"/>
              <a:gd name="connsiteY4" fmla="*/ 1836603 h 2303331"/>
              <a:gd name="connsiteX5" fmla="*/ 902112 w 1826040"/>
              <a:gd name="connsiteY5" fmla="*/ 2236656 h 2303331"/>
              <a:gd name="connsiteX6" fmla="*/ 502068 w 1826040"/>
              <a:gd name="connsiteY6" fmla="*/ 2303331 h 2303331"/>
              <a:gd name="connsiteX7" fmla="*/ 16290 w 1826040"/>
              <a:gd name="connsiteY7" fmla="*/ 1436553 h 2303331"/>
              <a:gd name="connsiteX8" fmla="*/ 73440 w 1826040"/>
              <a:gd name="connsiteY8" fmla="*/ 655509 h 2303331"/>
              <a:gd name="connsiteX0" fmla="*/ 73440 w 1826040"/>
              <a:gd name="connsiteY0" fmla="*/ 652263 h 2300085"/>
              <a:gd name="connsiteX1" fmla="*/ 473493 w 1826040"/>
              <a:gd name="connsiteY1" fmla="*/ 23610 h 2300085"/>
              <a:gd name="connsiteX2" fmla="*/ 1378362 w 1826040"/>
              <a:gd name="connsiteY2" fmla="*/ 223635 h 2300085"/>
              <a:gd name="connsiteX3" fmla="*/ 1826040 w 1826040"/>
              <a:gd name="connsiteY3" fmla="*/ 938013 h 2300085"/>
              <a:gd name="connsiteX4" fmla="*/ 1568865 w 1826040"/>
              <a:gd name="connsiteY4" fmla="*/ 1833357 h 2300085"/>
              <a:gd name="connsiteX5" fmla="*/ 902112 w 1826040"/>
              <a:gd name="connsiteY5" fmla="*/ 2233410 h 2300085"/>
              <a:gd name="connsiteX6" fmla="*/ 502068 w 1826040"/>
              <a:gd name="connsiteY6" fmla="*/ 2300085 h 2300085"/>
              <a:gd name="connsiteX7" fmla="*/ 16290 w 1826040"/>
              <a:gd name="connsiteY7" fmla="*/ 1433307 h 2300085"/>
              <a:gd name="connsiteX8" fmla="*/ 73440 w 1826040"/>
              <a:gd name="connsiteY8" fmla="*/ 652263 h 2300085"/>
              <a:gd name="connsiteX0" fmla="*/ 73440 w 1826040"/>
              <a:gd name="connsiteY0" fmla="*/ 652263 h 2281035"/>
              <a:gd name="connsiteX1" fmla="*/ 473493 w 1826040"/>
              <a:gd name="connsiteY1" fmla="*/ 23610 h 2281035"/>
              <a:gd name="connsiteX2" fmla="*/ 1378362 w 1826040"/>
              <a:gd name="connsiteY2" fmla="*/ 223635 h 2281035"/>
              <a:gd name="connsiteX3" fmla="*/ 1826040 w 1826040"/>
              <a:gd name="connsiteY3" fmla="*/ 938013 h 2281035"/>
              <a:gd name="connsiteX4" fmla="*/ 1568865 w 1826040"/>
              <a:gd name="connsiteY4" fmla="*/ 1833357 h 2281035"/>
              <a:gd name="connsiteX5" fmla="*/ 902112 w 1826040"/>
              <a:gd name="connsiteY5" fmla="*/ 2233410 h 2281035"/>
              <a:gd name="connsiteX6" fmla="*/ 483018 w 1826040"/>
              <a:gd name="connsiteY6" fmla="*/ 2281035 h 2281035"/>
              <a:gd name="connsiteX7" fmla="*/ 16290 w 1826040"/>
              <a:gd name="connsiteY7" fmla="*/ 1433307 h 2281035"/>
              <a:gd name="connsiteX8" fmla="*/ 73440 w 1826040"/>
              <a:gd name="connsiteY8" fmla="*/ 652263 h 2281035"/>
              <a:gd name="connsiteX0" fmla="*/ 73440 w 1826040"/>
              <a:gd name="connsiteY0" fmla="*/ 652263 h 2261985"/>
              <a:gd name="connsiteX1" fmla="*/ 473493 w 1826040"/>
              <a:gd name="connsiteY1" fmla="*/ 23610 h 2261985"/>
              <a:gd name="connsiteX2" fmla="*/ 1378362 w 1826040"/>
              <a:gd name="connsiteY2" fmla="*/ 223635 h 2261985"/>
              <a:gd name="connsiteX3" fmla="*/ 1826040 w 1826040"/>
              <a:gd name="connsiteY3" fmla="*/ 938013 h 2261985"/>
              <a:gd name="connsiteX4" fmla="*/ 1568865 w 1826040"/>
              <a:gd name="connsiteY4" fmla="*/ 1833357 h 2261985"/>
              <a:gd name="connsiteX5" fmla="*/ 902112 w 1826040"/>
              <a:gd name="connsiteY5" fmla="*/ 2233410 h 2261985"/>
              <a:gd name="connsiteX6" fmla="*/ 473493 w 1826040"/>
              <a:gd name="connsiteY6" fmla="*/ 2261985 h 2261985"/>
              <a:gd name="connsiteX7" fmla="*/ 16290 w 1826040"/>
              <a:gd name="connsiteY7" fmla="*/ 1433307 h 2261985"/>
              <a:gd name="connsiteX8" fmla="*/ 73440 w 1826040"/>
              <a:gd name="connsiteY8" fmla="*/ 652263 h 2261985"/>
              <a:gd name="connsiteX0" fmla="*/ 73440 w 1826040"/>
              <a:gd name="connsiteY0" fmla="*/ 652263 h 2263902"/>
              <a:gd name="connsiteX1" fmla="*/ 473493 w 1826040"/>
              <a:gd name="connsiteY1" fmla="*/ 23610 h 2263902"/>
              <a:gd name="connsiteX2" fmla="*/ 1378362 w 1826040"/>
              <a:gd name="connsiteY2" fmla="*/ 223635 h 2263902"/>
              <a:gd name="connsiteX3" fmla="*/ 1826040 w 1826040"/>
              <a:gd name="connsiteY3" fmla="*/ 938013 h 2263902"/>
              <a:gd name="connsiteX4" fmla="*/ 1568865 w 1826040"/>
              <a:gd name="connsiteY4" fmla="*/ 1833357 h 2263902"/>
              <a:gd name="connsiteX5" fmla="*/ 902112 w 1826040"/>
              <a:gd name="connsiteY5" fmla="*/ 2233410 h 2263902"/>
              <a:gd name="connsiteX6" fmla="*/ 473493 w 1826040"/>
              <a:gd name="connsiteY6" fmla="*/ 2261985 h 2263902"/>
              <a:gd name="connsiteX7" fmla="*/ 16290 w 1826040"/>
              <a:gd name="connsiteY7" fmla="*/ 1433307 h 2263902"/>
              <a:gd name="connsiteX8" fmla="*/ 73440 w 1826040"/>
              <a:gd name="connsiteY8" fmla="*/ 652263 h 2263902"/>
              <a:gd name="connsiteX0" fmla="*/ 73440 w 1826040"/>
              <a:gd name="connsiteY0" fmla="*/ 652263 h 2267276"/>
              <a:gd name="connsiteX1" fmla="*/ 473493 w 1826040"/>
              <a:gd name="connsiteY1" fmla="*/ 23610 h 2267276"/>
              <a:gd name="connsiteX2" fmla="*/ 1378362 w 1826040"/>
              <a:gd name="connsiteY2" fmla="*/ 223635 h 2267276"/>
              <a:gd name="connsiteX3" fmla="*/ 1826040 w 1826040"/>
              <a:gd name="connsiteY3" fmla="*/ 938013 h 2267276"/>
              <a:gd name="connsiteX4" fmla="*/ 1568865 w 1826040"/>
              <a:gd name="connsiteY4" fmla="*/ 1833357 h 2267276"/>
              <a:gd name="connsiteX5" fmla="*/ 902112 w 1826040"/>
              <a:gd name="connsiteY5" fmla="*/ 2233410 h 2267276"/>
              <a:gd name="connsiteX6" fmla="*/ 473493 w 1826040"/>
              <a:gd name="connsiteY6" fmla="*/ 2261985 h 2267276"/>
              <a:gd name="connsiteX7" fmla="*/ 16290 w 1826040"/>
              <a:gd name="connsiteY7" fmla="*/ 1433307 h 2267276"/>
              <a:gd name="connsiteX8" fmla="*/ 73440 w 1826040"/>
              <a:gd name="connsiteY8" fmla="*/ 652263 h 2267276"/>
              <a:gd name="connsiteX0" fmla="*/ 73440 w 1826040"/>
              <a:gd name="connsiteY0" fmla="*/ 652263 h 2261985"/>
              <a:gd name="connsiteX1" fmla="*/ 473493 w 1826040"/>
              <a:gd name="connsiteY1" fmla="*/ 23610 h 2261985"/>
              <a:gd name="connsiteX2" fmla="*/ 1378362 w 1826040"/>
              <a:gd name="connsiteY2" fmla="*/ 223635 h 2261985"/>
              <a:gd name="connsiteX3" fmla="*/ 1826040 w 1826040"/>
              <a:gd name="connsiteY3" fmla="*/ 938013 h 2261985"/>
              <a:gd name="connsiteX4" fmla="*/ 1568865 w 1826040"/>
              <a:gd name="connsiteY4" fmla="*/ 1833357 h 2261985"/>
              <a:gd name="connsiteX5" fmla="*/ 902112 w 1826040"/>
              <a:gd name="connsiteY5" fmla="*/ 2233410 h 2261985"/>
              <a:gd name="connsiteX6" fmla="*/ 473493 w 1826040"/>
              <a:gd name="connsiteY6" fmla="*/ 2261985 h 2261985"/>
              <a:gd name="connsiteX7" fmla="*/ 16290 w 1826040"/>
              <a:gd name="connsiteY7" fmla="*/ 1433307 h 2261985"/>
              <a:gd name="connsiteX8" fmla="*/ 73440 w 1826040"/>
              <a:gd name="connsiteY8" fmla="*/ 652263 h 2261985"/>
              <a:gd name="connsiteX0" fmla="*/ 73440 w 1826040"/>
              <a:gd name="connsiteY0" fmla="*/ 652263 h 2261985"/>
              <a:gd name="connsiteX1" fmla="*/ 473493 w 1826040"/>
              <a:gd name="connsiteY1" fmla="*/ 23610 h 2261985"/>
              <a:gd name="connsiteX2" fmla="*/ 1378362 w 1826040"/>
              <a:gd name="connsiteY2" fmla="*/ 223635 h 2261985"/>
              <a:gd name="connsiteX3" fmla="*/ 1826040 w 1826040"/>
              <a:gd name="connsiteY3" fmla="*/ 938013 h 2261985"/>
              <a:gd name="connsiteX4" fmla="*/ 1568865 w 1826040"/>
              <a:gd name="connsiteY4" fmla="*/ 1833357 h 2261985"/>
              <a:gd name="connsiteX5" fmla="*/ 930687 w 1826040"/>
              <a:gd name="connsiteY5" fmla="*/ 2233410 h 2261985"/>
              <a:gd name="connsiteX6" fmla="*/ 473493 w 1826040"/>
              <a:gd name="connsiteY6" fmla="*/ 2261985 h 2261985"/>
              <a:gd name="connsiteX7" fmla="*/ 16290 w 1826040"/>
              <a:gd name="connsiteY7" fmla="*/ 1433307 h 2261985"/>
              <a:gd name="connsiteX8" fmla="*/ 73440 w 1826040"/>
              <a:gd name="connsiteY8" fmla="*/ 652263 h 2261985"/>
              <a:gd name="connsiteX0" fmla="*/ 73440 w 1826040"/>
              <a:gd name="connsiteY0" fmla="*/ 652263 h 2267276"/>
              <a:gd name="connsiteX1" fmla="*/ 473493 w 1826040"/>
              <a:gd name="connsiteY1" fmla="*/ 23610 h 2267276"/>
              <a:gd name="connsiteX2" fmla="*/ 1378362 w 1826040"/>
              <a:gd name="connsiteY2" fmla="*/ 223635 h 2267276"/>
              <a:gd name="connsiteX3" fmla="*/ 1826040 w 1826040"/>
              <a:gd name="connsiteY3" fmla="*/ 938013 h 2267276"/>
              <a:gd name="connsiteX4" fmla="*/ 1568865 w 1826040"/>
              <a:gd name="connsiteY4" fmla="*/ 1833357 h 2267276"/>
              <a:gd name="connsiteX5" fmla="*/ 930687 w 1826040"/>
              <a:gd name="connsiteY5" fmla="*/ 2233410 h 2267276"/>
              <a:gd name="connsiteX6" fmla="*/ 473493 w 1826040"/>
              <a:gd name="connsiteY6" fmla="*/ 2261985 h 2267276"/>
              <a:gd name="connsiteX7" fmla="*/ 16290 w 1826040"/>
              <a:gd name="connsiteY7" fmla="*/ 1433307 h 2267276"/>
              <a:gd name="connsiteX8" fmla="*/ 73440 w 1826040"/>
              <a:gd name="connsiteY8" fmla="*/ 652263 h 2267276"/>
              <a:gd name="connsiteX0" fmla="*/ 73440 w 1826040"/>
              <a:gd name="connsiteY0" fmla="*/ 652263 h 2269762"/>
              <a:gd name="connsiteX1" fmla="*/ 473493 w 1826040"/>
              <a:gd name="connsiteY1" fmla="*/ 23610 h 2269762"/>
              <a:gd name="connsiteX2" fmla="*/ 1378362 w 1826040"/>
              <a:gd name="connsiteY2" fmla="*/ 223635 h 2269762"/>
              <a:gd name="connsiteX3" fmla="*/ 1826040 w 1826040"/>
              <a:gd name="connsiteY3" fmla="*/ 938013 h 2269762"/>
              <a:gd name="connsiteX4" fmla="*/ 1568865 w 1826040"/>
              <a:gd name="connsiteY4" fmla="*/ 1833357 h 2269762"/>
              <a:gd name="connsiteX5" fmla="*/ 930687 w 1826040"/>
              <a:gd name="connsiteY5" fmla="*/ 2233410 h 2269762"/>
              <a:gd name="connsiteX6" fmla="*/ 473493 w 1826040"/>
              <a:gd name="connsiteY6" fmla="*/ 2261985 h 2269762"/>
              <a:gd name="connsiteX7" fmla="*/ 16290 w 1826040"/>
              <a:gd name="connsiteY7" fmla="*/ 1433307 h 2269762"/>
              <a:gd name="connsiteX8" fmla="*/ 73440 w 1826040"/>
              <a:gd name="connsiteY8" fmla="*/ 652263 h 2269762"/>
              <a:gd name="connsiteX0" fmla="*/ 73440 w 1826040"/>
              <a:gd name="connsiteY0" fmla="*/ 652263 h 2273886"/>
              <a:gd name="connsiteX1" fmla="*/ 473493 w 1826040"/>
              <a:gd name="connsiteY1" fmla="*/ 23610 h 2273886"/>
              <a:gd name="connsiteX2" fmla="*/ 1378362 w 1826040"/>
              <a:gd name="connsiteY2" fmla="*/ 223635 h 2273886"/>
              <a:gd name="connsiteX3" fmla="*/ 1826040 w 1826040"/>
              <a:gd name="connsiteY3" fmla="*/ 938013 h 2273886"/>
              <a:gd name="connsiteX4" fmla="*/ 1568865 w 1826040"/>
              <a:gd name="connsiteY4" fmla="*/ 1833357 h 2273886"/>
              <a:gd name="connsiteX5" fmla="*/ 930687 w 1826040"/>
              <a:gd name="connsiteY5" fmla="*/ 2233410 h 2273886"/>
              <a:gd name="connsiteX6" fmla="*/ 473493 w 1826040"/>
              <a:gd name="connsiteY6" fmla="*/ 2261985 h 2273886"/>
              <a:gd name="connsiteX7" fmla="*/ 16290 w 1826040"/>
              <a:gd name="connsiteY7" fmla="*/ 1433307 h 2273886"/>
              <a:gd name="connsiteX8" fmla="*/ 73440 w 1826040"/>
              <a:gd name="connsiteY8" fmla="*/ 652263 h 2273886"/>
              <a:gd name="connsiteX0" fmla="*/ 73440 w 1827663"/>
              <a:gd name="connsiteY0" fmla="*/ 652263 h 2273886"/>
              <a:gd name="connsiteX1" fmla="*/ 473493 w 1827663"/>
              <a:gd name="connsiteY1" fmla="*/ 23610 h 2273886"/>
              <a:gd name="connsiteX2" fmla="*/ 1378362 w 1827663"/>
              <a:gd name="connsiteY2" fmla="*/ 223635 h 2273886"/>
              <a:gd name="connsiteX3" fmla="*/ 1826040 w 1827663"/>
              <a:gd name="connsiteY3" fmla="*/ 938013 h 2273886"/>
              <a:gd name="connsiteX4" fmla="*/ 1568865 w 1827663"/>
              <a:gd name="connsiteY4" fmla="*/ 1833357 h 2273886"/>
              <a:gd name="connsiteX5" fmla="*/ 930687 w 1827663"/>
              <a:gd name="connsiteY5" fmla="*/ 2233410 h 2273886"/>
              <a:gd name="connsiteX6" fmla="*/ 473493 w 1827663"/>
              <a:gd name="connsiteY6" fmla="*/ 2261985 h 2273886"/>
              <a:gd name="connsiteX7" fmla="*/ 16290 w 1827663"/>
              <a:gd name="connsiteY7" fmla="*/ 1433307 h 2273886"/>
              <a:gd name="connsiteX8" fmla="*/ 73440 w 1827663"/>
              <a:gd name="connsiteY8" fmla="*/ 652263 h 2273886"/>
              <a:gd name="connsiteX0" fmla="*/ 81890 w 1836113"/>
              <a:gd name="connsiteY0" fmla="*/ 652263 h 2273886"/>
              <a:gd name="connsiteX1" fmla="*/ 481943 w 1836113"/>
              <a:gd name="connsiteY1" fmla="*/ 23610 h 2273886"/>
              <a:gd name="connsiteX2" fmla="*/ 1386812 w 1836113"/>
              <a:gd name="connsiteY2" fmla="*/ 223635 h 2273886"/>
              <a:gd name="connsiteX3" fmla="*/ 1834490 w 1836113"/>
              <a:gd name="connsiteY3" fmla="*/ 938013 h 2273886"/>
              <a:gd name="connsiteX4" fmla="*/ 1577315 w 1836113"/>
              <a:gd name="connsiteY4" fmla="*/ 1833357 h 2273886"/>
              <a:gd name="connsiteX5" fmla="*/ 939137 w 1836113"/>
              <a:gd name="connsiteY5" fmla="*/ 2233410 h 2273886"/>
              <a:gd name="connsiteX6" fmla="*/ 481943 w 1836113"/>
              <a:gd name="connsiteY6" fmla="*/ 2261985 h 2273886"/>
              <a:gd name="connsiteX7" fmla="*/ 24740 w 1836113"/>
              <a:gd name="connsiteY7" fmla="*/ 1433307 h 2273886"/>
              <a:gd name="connsiteX8" fmla="*/ 81890 w 1836113"/>
              <a:gd name="connsiteY8" fmla="*/ 652263 h 2273886"/>
              <a:gd name="connsiteX0" fmla="*/ 81890 w 1836113"/>
              <a:gd name="connsiteY0" fmla="*/ 652263 h 2273886"/>
              <a:gd name="connsiteX1" fmla="*/ 481943 w 1836113"/>
              <a:gd name="connsiteY1" fmla="*/ 23610 h 2273886"/>
              <a:gd name="connsiteX2" fmla="*/ 1386812 w 1836113"/>
              <a:gd name="connsiteY2" fmla="*/ 223635 h 2273886"/>
              <a:gd name="connsiteX3" fmla="*/ 1834490 w 1836113"/>
              <a:gd name="connsiteY3" fmla="*/ 938013 h 2273886"/>
              <a:gd name="connsiteX4" fmla="*/ 1577315 w 1836113"/>
              <a:gd name="connsiteY4" fmla="*/ 1833357 h 2273886"/>
              <a:gd name="connsiteX5" fmla="*/ 939137 w 1836113"/>
              <a:gd name="connsiteY5" fmla="*/ 2233410 h 2273886"/>
              <a:gd name="connsiteX6" fmla="*/ 481943 w 1836113"/>
              <a:gd name="connsiteY6" fmla="*/ 2261985 h 2273886"/>
              <a:gd name="connsiteX7" fmla="*/ 24740 w 1836113"/>
              <a:gd name="connsiteY7" fmla="*/ 1433307 h 2273886"/>
              <a:gd name="connsiteX8" fmla="*/ 81890 w 1836113"/>
              <a:gd name="connsiteY8" fmla="*/ 652263 h 2273886"/>
              <a:gd name="connsiteX0" fmla="*/ 81890 w 1836113"/>
              <a:gd name="connsiteY0" fmla="*/ 652263 h 2273886"/>
              <a:gd name="connsiteX1" fmla="*/ 472418 w 1836113"/>
              <a:gd name="connsiteY1" fmla="*/ 23610 h 2273886"/>
              <a:gd name="connsiteX2" fmla="*/ 1386812 w 1836113"/>
              <a:gd name="connsiteY2" fmla="*/ 223635 h 2273886"/>
              <a:gd name="connsiteX3" fmla="*/ 1834490 w 1836113"/>
              <a:gd name="connsiteY3" fmla="*/ 938013 h 2273886"/>
              <a:gd name="connsiteX4" fmla="*/ 1577315 w 1836113"/>
              <a:gd name="connsiteY4" fmla="*/ 1833357 h 2273886"/>
              <a:gd name="connsiteX5" fmla="*/ 939137 w 1836113"/>
              <a:gd name="connsiteY5" fmla="*/ 2233410 h 2273886"/>
              <a:gd name="connsiteX6" fmla="*/ 481943 w 1836113"/>
              <a:gd name="connsiteY6" fmla="*/ 2261985 h 2273886"/>
              <a:gd name="connsiteX7" fmla="*/ 24740 w 1836113"/>
              <a:gd name="connsiteY7" fmla="*/ 1433307 h 2273886"/>
              <a:gd name="connsiteX8" fmla="*/ 81890 w 1836113"/>
              <a:gd name="connsiteY8" fmla="*/ 652263 h 2273886"/>
              <a:gd name="connsiteX0" fmla="*/ 81890 w 1836113"/>
              <a:gd name="connsiteY0" fmla="*/ 646066 h 2267689"/>
              <a:gd name="connsiteX1" fmla="*/ 472418 w 1836113"/>
              <a:gd name="connsiteY1" fmla="*/ 17413 h 2267689"/>
              <a:gd name="connsiteX2" fmla="*/ 1386812 w 1836113"/>
              <a:gd name="connsiteY2" fmla="*/ 217438 h 2267689"/>
              <a:gd name="connsiteX3" fmla="*/ 1834490 w 1836113"/>
              <a:gd name="connsiteY3" fmla="*/ 931816 h 2267689"/>
              <a:gd name="connsiteX4" fmla="*/ 1577315 w 1836113"/>
              <a:gd name="connsiteY4" fmla="*/ 1827160 h 2267689"/>
              <a:gd name="connsiteX5" fmla="*/ 939137 w 1836113"/>
              <a:gd name="connsiteY5" fmla="*/ 2227213 h 2267689"/>
              <a:gd name="connsiteX6" fmla="*/ 481943 w 1836113"/>
              <a:gd name="connsiteY6" fmla="*/ 2255788 h 2267689"/>
              <a:gd name="connsiteX7" fmla="*/ 24740 w 1836113"/>
              <a:gd name="connsiteY7" fmla="*/ 1427110 h 2267689"/>
              <a:gd name="connsiteX8" fmla="*/ 81890 w 1836113"/>
              <a:gd name="connsiteY8" fmla="*/ 646066 h 2267689"/>
              <a:gd name="connsiteX0" fmla="*/ 81890 w 1836113"/>
              <a:gd name="connsiteY0" fmla="*/ 646066 h 2267689"/>
              <a:gd name="connsiteX1" fmla="*/ 472418 w 1836113"/>
              <a:gd name="connsiteY1" fmla="*/ 17413 h 2267689"/>
              <a:gd name="connsiteX2" fmla="*/ 1386812 w 1836113"/>
              <a:gd name="connsiteY2" fmla="*/ 217438 h 2267689"/>
              <a:gd name="connsiteX3" fmla="*/ 1834490 w 1836113"/>
              <a:gd name="connsiteY3" fmla="*/ 931816 h 2267689"/>
              <a:gd name="connsiteX4" fmla="*/ 1577315 w 1836113"/>
              <a:gd name="connsiteY4" fmla="*/ 1827160 h 2267689"/>
              <a:gd name="connsiteX5" fmla="*/ 939137 w 1836113"/>
              <a:gd name="connsiteY5" fmla="*/ 2227213 h 2267689"/>
              <a:gd name="connsiteX6" fmla="*/ 481943 w 1836113"/>
              <a:gd name="connsiteY6" fmla="*/ 2255788 h 2267689"/>
              <a:gd name="connsiteX7" fmla="*/ 24740 w 1836113"/>
              <a:gd name="connsiteY7" fmla="*/ 1427110 h 2267689"/>
              <a:gd name="connsiteX8" fmla="*/ 81890 w 1836113"/>
              <a:gd name="connsiteY8" fmla="*/ 646066 h 2267689"/>
              <a:gd name="connsiteX0" fmla="*/ 81890 w 1836113"/>
              <a:gd name="connsiteY0" fmla="*/ 655509 h 2277132"/>
              <a:gd name="connsiteX1" fmla="*/ 472418 w 1836113"/>
              <a:gd name="connsiteY1" fmla="*/ 26856 h 2277132"/>
              <a:gd name="connsiteX2" fmla="*/ 1386812 w 1836113"/>
              <a:gd name="connsiteY2" fmla="*/ 226881 h 2277132"/>
              <a:gd name="connsiteX3" fmla="*/ 1834490 w 1836113"/>
              <a:gd name="connsiteY3" fmla="*/ 941259 h 2277132"/>
              <a:gd name="connsiteX4" fmla="*/ 1577315 w 1836113"/>
              <a:gd name="connsiteY4" fmla="*/ 1836603 h 2277132"/>
              <a:gd name="connsiteX5" fmla="*/ 939137 w 1836113"/>
              <a:gd name="connsiteY5" fmla="*/ 2236656 h 2277132"/>
              <a:gd name="connsiteX6" fmla="*/ 481943 w 1836113"/>
              <a:gd name="connsiteY6" fmla="*/ 2265231 h 2277132"/>
              <a:gd name="connsiteX7" fmla="*/ 24740 w 1836113"/>
              <a:gd name="connsiteY7" fmla="*/ 1436553 h 2277132"/>
              <a:gd name="connsiteX8" fmla="*/ 81890 w 1836113"/>
              <a:gd name="connsiteY8" fmla="*/ 655509 h 2277132"/>
              <a:gd name="connsiteX0" fmla="*/ 81890 w 1836113"/>
              <a:gd name="connsiteY0" fmla="*/ 651100 h 2272723"/>
              <a:gd name="connsiteX1" fmla="*/ 410506 w 1836113"/>
              <a:gd name="connsiteY1" fmla="*/ 27209 h 2272723"/>
              <a:gd name="connsiteX2" fmla="*/ 1386812 w 1836113"/>
              <a:gd name="connsiteY2" fmla="*/ 222472 h 2272723"/>
              <a:gd name="connsiteX3" fmla="*/ 1834490 w 1836113"/>
              <a:gd name="connsiteY3" fmla="*/ 936850 h 2272723"/>
              <a:gd name="connsiteX4" fmla="*/ 1577315 w 1836113"/>
              <a:gd name="connsiteY4" fmla="*/ 1832194 h 2272723"/>
              <a:gd name="connsiteX5" fmla="*/ 939137 w 1836113"/>
              <a:gd name="connsiteY5" fmla="*/ 2232247 h 2272723"/>
              <a:gd name="connsiteX6" fmla="*/ 481943 w 1836113"/>
              <a:gd name="connsiteY6" fmla="*/ 2260822 h 2272723"/>
              <a:gd name="connsiteX7" fmla="*/ 24740 w 1836113"/>
              <a:gd name="connsiteY7" fmla="*/ 1432144 h 2272723"/>
              <a:gd name="connsiteX8" fmla="*/ 81890 w 1836113"/>
              <a:gd name="connsiteY8" fmla="*/ 651100 h 2272723"/>
              <a:gd name="connsiteX0" fmla="*/ 81890 w 1836113"/>
              <a:gd name="connsiteY0" fmla="*/ 657885 h 2279508"/>
              <a:gd name="connsiteX1" fmla="*/ 410506 w 1836113"/>
              <a:gd name="connsiteY1" fmla="*/ 33994 h 2279508"/>
              <a:gd name="connsiteX2" fmla="*/ 1386812 w 1836113"/>
              <a:gd name="connsiteY2" fmla="*/ 229257 h 2279508"/>
              <a:gd name="connsiteX3" fmla="*/ 1834490 w 1836113"/>
              <a:gd name="connsiteY3" fmla="*/ 943635 h 2279508"/>
              <a:gd name="connsiteX4" fmla="*/ 1577315 w 1836113"/>
              <a:gd name="connsiteY4" fmla="*/ 1838979 h 2279508"/>
              <a:gd name="connsiteX5" fmla="*/ 939137 w 1836113"/>
              <a:gd name="connsiteY5" fmla="*/ 2239032 h 2279508"/>
              <a:gd name="connsiteX6" fmla="*/ 481943 w 1836113"/>
              <a:gd name="connsiteY6" fmla="*/ 2267607 h 2279508"/>
              <a:gd name="connsiteX7" fmla="*/ 24740 w 1836113"/>
              <a:gd name="connsiteY7" fmla="*/ 1438929 h 2279508"/>
              <a:gd name="connsiteX8" fmla="*/ 81890 w 1836113"/>
              <a:gd name="connsiteY8" fmla="*/ 657885 h 2279508"/>
              <a:gd name="connsiteX0" fmla="*/ 81890 w 1836113"/>
              <a:gd name="connsiteY0" fmla="*/ 657885 h 2290123"/>
              <a:gd name="connsiteX1" fmla="*/ 410506 w 1836113"/>
              <a:gd name="connsiteY1" fmla="*/ 33994 h 2290123"/>
              <a:gd name="connsiteX2" fmla="*/ 1386812 w 1836113"/>
              <a:gd name="connsiteY2" fmla="*/ 229257 h 2290123"/>
              <a:gd name="connsiteX3" fmla="*/ 1834490 w 1836113"/>
              <a:gd name="connsiteY3" fmla="*/ 943635 h 2290123"/>
              <a:gd name="connsiteX4" fmla="*/ 1577315 w 1836113"/>
              <a:gd name="connsiteY4" fmla="*/ 1838979 h 2290123"/>
              <a:gd name="connsiteX5" fmla="*/ 939137 w 1836113"/>
              <a:gd name="connsiteY5" fmla="*/ 2239032 h 2290123"/>
              <a:gd name="connsiteX6" fmla="*/ 662918 w 1836113"/>
              <a:gd name="connsiteY6" fmla="*/ 2272370 h 2290123"/>
              <a:gd name="connsiteX7" fmla="*/ 24740 w 1836113"/>
              <a:gd name="connsiteY7" fmla="*/ 1438929 h 2290123"/>
              <a:gd name="connsiteX8" fmla="*/ 81890 w 1836113"/>
              <a:gd name="connsiteY8" fmla="*/ 657885 h 2290123"/>
              <a:gd name="connsiteX0" fmla="*/ 81890 w 1836113"/>
              <a:gd name="connsiteY0" fmla="*/ 657885 h 2290123"/>
              <a:gd name="connsiteX1" fmla="*/ 410506 w 1836113"/>
              <a:gd name="connsiteY1" fmla="*/ 33994 h 2290123"/>
              <a:gd name="connsiteX2" fmla="*/ 1386812 w 1836113"/>
              <a:gd name="connsiteY2" fmla="*/ 229257 h 2290123"/>
              <a:gd name="connsiteX3" fmla="*/ 1834490 w 1836113"/>
              <a:gd name="connsiteY3" fmla="*/ 943635 h 2290123"/>
              <a:gd name="connsiteX4" fmla="*/ 1577315 w 1836113"/>
              <a:gd name="connsiteY4" fmla="*/ 1838979 h 2290123"/>
              <a:gd name="connsiteX5" fmla="*/ 939137 w 1836113"/>
              <a:gd name="connsiteY5" fmla="*/ 2239032 h 2290123"/>
              <a:gd name="connsiteX6" fmla="*/ 662918 w 1836113"/>
              <a:gd name="connsiteY6" fmla="*/ 2272370 h 2290123"/>
              <a:gd name="connsiteX7" fmla="*/ 24740 w 1836113"/>
              <a:gd name="connsiteY7" fmla="*/ 1438929 h 2290123"/>
              <a:gd name="connsiteX8" fmla="*/ 81890 w 1836113"/>
              <a:gd name="connsiteY8" fmla="*/ 657885 h 2290123"/>
              <a:gd name="connsiteX0" fmla="*/ 81890 w 1836113"/>
              <a:gd name="connsiteY0" fmla="*/ 657885 h 2281141"/>
              <a:gd name="connsiteX1" fmla="*/ 410506 w 1836113"/>
              <a:gd name="connsiteY1" fmla="*/ 33994 h 2281141"/>
              <a:gd name="connsiteX2" fmla="*/ 1386812 w 1836113"/>
              <a:gd name="connsiteY2" fmla="*/ 229257 h 2281141"/>
              <a:gd name="connsiteX3" fmla="*/ 1834490 w 1836113"/>
              <a:gd name="connsiteY3" fmla="*/ 943635 h 2281141"/>
              <a:gd name="connsiteX4" fmla="*/ 1577315 w 1836113"/>
              <a:gd name="connsiteY4" fmla="*/ 1838979 h 2281141"/>
              <a:gd name="connsiteX5" fmla="*/ 939137 w 1836113"/>
              <a:gd name="connsiteY5" fmla="*/ 2239032 h 2281141"/>
              <a:gd name="connsiteX6" fmla="*/ 662918 w 1836113"/>
              <a:gd name="connsiteY6" fmla="*/ 2272370 h 2281141"/>
              <a:gd name="connsiteX7" fmla="*/ 24740 w 1836113"/>
              <a:gd name="connsiteY7" fmla="*/ 1438929 h 2281141"/>
              <a:gd name="connsiteX8" fmla="*/ 81890 w 1836113"/>
              <a:gd name="connsiteY8" fmla="*/ 657885 h 2281141"/>
              <a:gd name="connsiteX0" fmla="*/ 81890 w 1836113"/>
              <a:gd name="connsiteY0" fmla="*/ 657885 h 2272370"/>
              <a:gd name="connsiteX1" fmla="*/ 410506 w 1836113"/>
              <a:gd name="connsiteY1" fmla="*/ 33994 h 2272370"/>
              <a:gd name="connsiteX2" fmla="*/ 1386812 w 1836113"/>
              <a:gd name="connsiteY2" fmla="*/ 229257 h 2272370"/>
              <a:gd name="connsiteX3" fmla="*/ 1834490 w 1836113"/>
              <a:gd name="connsiteY3" fmla="*/ 943635 h 2272370"/>
              <a:gd name="connsiteX4" fmla="*/ 1577315 w 1836113"/>
              <a:gd name="connsiteY4" fmla="*/ 1838979 h 2272370"/>
              <a:gd name="connsiteX5" fmla="*/ 939137 w 1836113"/>
              <a:gd name="connsiteY5" fmla="*/ 2239032 h 2272370"/>
              <a:gd name="connsiteX6" fmla="*/ 662918 w 1836113"/>
              <a:gd name="connsiteY6" fmla="*/ 2272370 h 2272370"/>
              <a:gd name="connsiteX7" fmla="*/ 24740 w 1836113"/>
              <a:gd name="connsiteY7" fmla="*/ 1438929 h 2272370"/>
              <a:gd name="connsiteX8" fmla="*/ 81890 w 1836113"/>
              <a:gd name="connsiteY8" fmla="*/ 657885 h 2272370"/>
              <a:gd name="connsiteX0" fmla="*/ 81890 w 1836113"/>
              <a:gd name="connsiteY0" fmla="*/ 657885 h 2272370"/>
              <a:gd name="connsiteX1" fmla="*/ 410506 w 1836113"/>
              <a:gd name="connsiteY1" fmla="*/ 33994 h 2272370"/>
              <a:gd name="connsiteX2" fmla="*/ 1386812 w 1836113"/>
              <a:gd name="connsiteY2" fmla="*/ 229257 h 2272370"/>
              <a:gd name="connsiteX3" fmla="*/ 1834490 w 1836113"/>
              <a:gd name="connsiteY3" fmla="*/ 943635 h 2272370"/>
              <a:gd name="connsiteX4" fmla="*/ 1577315 w 1836113"/>
              <a:gd name="connsiteY4" fmla="*/ 1838979 h 2272370"/>
              <a:gd name="connsiteX5" fmla="*/ 939137 w 1836113"/>
              <a:gd name="connsiteY5" fmla="*/ 2239032 h 2272370"/>
              <a:gd name="connsiteX6" fmla="*/ 662918 w 1836113"/>
              <a:gd name="connsiteY6" fmla="*/ 2272370 h 2272370"/>
              <a:gd name="connsiteX7" fmla="*/ 24740 w 1836113"/>
              <a:gd name="connsiteY7" fmla="*/ 1438929 h 2272370"/>
              <a:gd name="connsiteX8" fmla="*/ 81890 w 1836113"/>
              <a:gd name="connsiteY8" fmla="*/ 657885 h 2272370"/>
              <a:gd name="connsiteX0" fmla="*/ 81890 w 1836113"/>
              <a:gd name="connsiteY0" fmla="*/ 657885 h 2272370"/>
              <a:gd name="connsiteX1" fmla="*/ 410506 w 1836113"/>
              <a:gd name="connsiteY1" fmla="*/ 33994 h 2272370"/>
              <a:gd name="connsiteX2" fmla="*/ 1386812 w 1836113"/>
              <a:gd name="connsiteY2" fmla="*/ 229257 h 2272370"/>
              <a:gd name="connsiteX3" fmla="*/ 1834490 w 1836113"/>
              <a:gd name="connsiteY3" fmla="*/ 943635 h 2272370"/>
              <a:gd name="connsiteX4" fmla="*/ 1577315 w 1836113"/>
              <a:gd name="connsiteY4" fmla="*/ 1838979 h 2272370"/>
              <a:gd name="connsiteX5" fmla="*/ 948662 w 1836113"/>
              <a:gd name="connsiteY5" fmla="*/ 2224744 h 2272370"/>
              <a:gd name="connsiteX6" fmla="*/ 662918 w 1836113"/>
              <a:gd name="connsiteY6" fmla="*/ 2272370 h 2272370"/>
              <a:gd name="connsiteX7" fmla="*/ 24740 w 1836113"/>
              <a:gd name="connsiteY7" fmla="*/ 1438929 h 2272370"/>
              <a:gd name="connsiteX8" fmla="*/ 81890 w 1836113"/>
              <a:gd name="connsiteY8" fmla="*/ 657885 h 2272370"/>
              <a:gd name="connsiteX0" fmla="*/ 81890 w 1836113"/>
              <a:gd name="connsiteY0" fmla="*/ 657885 h 2272370"/>
              <a:gd name="connsiteX1" fmla="*/ 410506 w 1836113"/>
              <a:gd name="connsiteY1" fmla="*/ 33994 h 2272370"/>
              <a:gd name="connsiteX2" fmla="*/ 1386812 w 1836113"/>
              <a:gd name="connsiteY2" fmla="*/ 229257 h 2272370"/>
              <a:gd name="connsiteX3" fmla="*/ 1834490 w 1836113"/>
              <a:gd name="connsiteY3" fmla="*/ 943635 h 2272370"/>
              <a:gd name="connsiteX4" fmla="*/ 1577315 w 1836113"/>
              <a:gd name="connsiteY4" fmla="*/ 1838979 h 2272370"/>
              <a:gd name="connsiteX5" fmla="*/ 948662 w 1836113"/>
              <a:gd name="connsiteY5" fmla="*/ 2224744 h 2272370"/>
              <a:gd name="connsiteX6" fmla="*/ 662918 w 1836113"/>
              <a:gd name="connsiteY6" fmla="*/ 2272370 h 2272370"/>
              <a:gd name="connsiteX7" fmla="*/ 24740 w 1836113"/>
              <a:gd name="connsiteY7" fmla="*/ 1438929 h 2272370"/>
              <a:gd name="connsiteX8" fmla="*/ 81890 w 1836113"/>
              <a:gd name="connsiteY8" fmla="*/ 657885 h 2272370"/>
              <a:gd name="connsiteX0" fmla="*/ 81890 w 1836113"/>
              <a:gd name="connsiteY0" fmla="*/ 657885 h 2272370"/>
              <a:gd name="connsiteX1" fmla="*/ 410506 w 1836113"/>
              <a:gd name="connsiteY1" fmla="*/ 33994 h 2272370"/>
              <a:gd name="connsiteX2" fmla="*/ 1386812 w 1836113"/>
              <a:gd name="connsiteY2" fmla="*/ 229257 h 2272370"/>
              <a:gd name="connsiteX3" fmla="*/ 1834490 w 1836113"/>
              <a:gd name="connsiteY3" fmla="*/ 943635 h 2272370"/>
              <a:gd name="connsiteX4" fmla="*/ 1577315 w 1836113"/>
              <a:gd name="connsiteY4" fmla="*/ 1838979 h 2272370"/>
              <a:gd name="connsiteX5" fmla="*/ 948662 w 1836113"/>
              <a:gd name="connsiteY5" fmla="*/ 2224744 h 2272370"/>
              <a:gd name="connsiteX6" fmla="*/ 662918 w 1836113"/>
              <a:gd name="connsiteY6" fmla="*/ 2272370 h 2272370"/>
              <a:gd name="connsiteX7" fmla="*/ 24740 w 1836113"/>
              <a:gd name="connsiteY7" fmla="*/ 1438929 h 2272370"/>
              <a:gd name="connsiteX8" fmla="*/ 81890 w 1836113"/>
              <a:gd name="connsiteY8" fmla="*/ 657885 h 2272370"/>
              <a:gd name="connsiteX0" fmla="*/ 81890 w 1836113"/>
              <a:gd name="connsiteY0" fmla="*/ 657885 h 2272370"/>
              <a:gd name="connsiteX1" fmla="*/ 410506 w 1836113"/>
              <a:gd name="connsiteY1" fmla="*/ 33994 h 2272370"/>
              <a:gd name="connsiteX2" fmla="*/ 1386812 w 1836113"/>
              <a:gd name="connsiteY2" fmla="*/ 229257 h 2272370"/>
              <a:gd name="connsiteX3" fmla="*/ 1834490 w 1836113"/>
              <a:gd name="connsiteY3" fmla="*/ 943635 h 2272370"/>
              <a:gd name="connsiteX4" fmla="*/ 1577315 w 1836113"/>
              <a:gd name="connsiteY4" fmla="*/ 1838979 h 2272370"/>
              <a:gd name="connsiteX5" fmla="*/ 948662 w 1836113"/>
              <a:gd name="connsiteY5" fmla="*/ 2224744 h 2272370"/>
              <a:gd name="connsiteX6" fmla="*/ 662918 w 1836113"/>
              <a:gd name="connsiteY6" fmla="*/ 2272370 h 2272370"/>
              <a:gd name="connsiteX7" fmla="*/ 24740 w 1836113"/>
              <a:gd name="connsiteY7" fmla="*/ 1438929 h 2272370"/>
              <a:gd name="connsiteX8" fmla="*/ 81890 w 1836113"/>
              <a:gd name="connsiteY8" fmla="*/ 657885 h 2272370"/>
              <a:gd name="connsiteX0" fmla="*/ 81890 w 1836113"/>
              <a:gd name="connsiteY0" fmla="*/ 657885 h 2272370"/>
              <a:gd name="connsiteX1" fmla="*/ 410506 w 1836113"/>
              <a:gd name="connsiteY1" fmla="*/ 33994 h 2272370"/>
              <a:gd name="connsiteX2" fmla="*/ 1386812 w 1836113"/>
              <a:gd name="connsiteY2" fmla="*/ 229257 h 2272370"/>
              <a:gd name="connsiteX3" fmla="*/ 1834490 w 1836113"/>
              <a:gd name="connsiteY3" fmla="*/ 943635 h 2272370"/>
              <a:gd name="connsiteX4" fmla="*/ 1577315 w 1836113"/>
              <a:gd name="connsiteY4" fmla="*/ 1838979 h 2272370"/>
              <a:gd name="connsiteX5" fmla="*/ 948662 w 1836113"/>
              <a:gd name="connsiteY5" fmla="*/ 2224744 h 2272370"/>
              <a:gd name="connsiteX6" fmla="*/ 662918 w 1836113"/>
              <a:gd name="connsiteY6" fmla="*/ 2272370 h 2272370"/>
              <a:gd name="connsiteX7" fmla="*/ 24740 w 1836113"/>
              <a:gd name="connsiteY7" fmla="*/ 1438929 h 2272370"/>
              <a:gd name="connsiteX8" fmla="*/ 81890 w 1836113"/>
              <a:gd name="connsiteY8" fmla="*/ 657885 h 2272370"/>
              <a:gd name="connsiteX0" fmla="*/ 68190 w 1841463"/>
              <a:gd name="connsiteY0" fmla="*/ 648360 h 2272370"/>
              <a:gd name="connsiteX1" fmla="*/ 415856 w 1841463"/>
              <a:gd name="connsiteY1" fmla="*/ 33994 h 2272370"/>
              <a:gd name="connsiteX2" fmla="*/ 1392162 w 1841463"/>
              <a:gd name="connsiteY2" fmla="*/ 229257 h 2272370"/>
              <a:gd name="connsiteX3" fmla="*/ 1839840 w 1841463"/>
              <a:gd name="connsiteY3" fmla="*/ 943635 h 2272370"/>
              <a:gd name="connsiteX4" fmla="*/ 1582665 w 1841463"/>
              <a:gd name="connsiteY4" fmla="*/ 1838979 h 2272370"/>
              <a:gd name="connsiteX5" fmla="*/ 954012 w 1841463"/>
              <a:gd name="connsiteY5" fmla="*/ 2224744 h 2272370"/>
              <a:gd name="connsiteX6" fmla="*/ 668268 w 1841463"/>
              <a:gd name="connsiteY6" fmla="*/ 2272370 h 2272370"/>
              <a:gd name="connsiteX7" fmla="*/ 30090 w 1841463"/>
              <a:gd name="connsiteY7" fmla="*/ 1438929 h 2272370"/>
              <a:gd name="connsiteX8" fmla="*/ 68190 w 1841463"/>
              <a:gd name="connsiteY8" fmla="*/ 648360 h 2272370"/>
              <a:gd name="connsiteX0" fmla="*/ 63500 w 1836773"/>
              <a:gd name="connsiteY0" fmla="*/ 648360 h 2272370"/>
              <a:gd name="connsiteX1" fmla="*/ 411166 w 1836773"/>
              <a:gd name="connsiteY1" fmla="*/ 33994 h 2272370"/>
              <a:gd name="connsiteX2" fmla="*/ 1387472 w 1836773"/>
              <a:gd name="connsiteY2" fmla="*/ 229257 h 2272370"/>
              <a:gd name="connsiteX3" fmla="*/ 1835150 w 1836773"/>
              <a:gd name="connsiteY3" fmla="*/ 943635 h 2272370"/>
              <a:gd name="connsiteX4" fmla="*/ 1577975 w 1836773"/>
              <a:gd name="connsiteY4" fmla="*/ 1838979 h 2272370"/>
              <a:gd name="connsiteX5" fmla="*/ 949322 w 1836773"/>
              <a:gd name="connsiteY5" fmla="*/ 2224744 h 2272370"/>
              <a:gd name="connsiteX6" fmla="*/ 663578 w 1836773"/>
              <a:gd name="connsiteY6" fmla="*/ 2272370 h 2272370"/>
              <a:gd name="connsiteX7" fmla="*/ 25400 w 1836773"/>
              <a:gd name="connsiteY7" fmla="*/ 1438929 h 2272370"/>
              <a:gd name="connsiteX8" fmla="*/ 63500 w 1836773"/>
              <a:gd name="connsiteY8" fmla="*/ 648360 h 2272370"/>
              <a:gd name="connsiteX0" fmla="*/ 63500 w 1836773"/>
              <a:gd name="connsiteY0" fmla="*/ 648360 h 2272370"/>
              <a:gd name="connsiteX1" fmla="*/ 411166 w 1836773"/>
              <a:gd name="connsiteY1" fmla="*/ 33994 h 2272370"/>
              <a:gd name="connsiteX2" fmla="*/ 1387472 w 1836773"/>
              <a:gd name="connsiteY2" fmla="*/ 229257 h 2272370"/>
              <a:gd name="connsiteX3" fmla="*/ 1835150 w 1836773"/>
              <a:gd name="connsiteY3" fmla="*/ 943635 h 2272370"/>
              <a:gd name="connsiteX4" fmla="*/ 1577975 w 1836773"/>
              <a:gd name="connsiteY4" fmla="*/ 1838979 h 2272370"/>
              <a:gd name="connsiteX5" fmla="*/ 949322 w 1836773"/>
              <a:gd name="connsiteY5" fmla="*/ 2224744 h 2272370"/>
              <a:gd name="connsiteX6" fmla="*/ 663578 w 1836773"/>
              <a:gd name="connsiteY6" fmla="*/ 2272370 h 2272370"/>
              <a:gd name="connsiteX7" fmla="*/ 25400 w 1836773"/>
              <a:gd name="connsiteY7" fmla="*/ 1438929 h 2272370"/>
              <a:gd name="connsiteX8" fmla="*/ 63500 w 1836773"/>
              <a:gd name="connsiteY8" fmla="*/ 648360 h 2272370"/>
              <a:gd name="connsiteX0" fmla="*/ 56659 w 1829932"/>
              <a:gd name="connsiteY0" fmla="*/ 648360 h 2272370"/>
              <a:gd name="connsiteX1" fmla="*/ 404325 w 1829932"/>
              <a:gd name="connsiteY1" fmla="*/ 33994 h 2272370"/>
              <a:gd name="connsiteX2" fmla="*/ 1380631 w 1829932"/>
              <a:gd name="connsiteY2" fmla="*/ 229257 h 2272370"/>
              <a:gd name="connsiteX3" fmla="*/ 1828309 w 1829932"/>
              <a:gd name="connsiteY3" fmla="*/ 943635 h 2272370"/>
              <a:gd name="connsiteX4" fmla="*/ 1571134 w 1829932"/>
              <a:gd name="connsiteY4" fmla="*/ 1838979 h 2272370"/>
              <a:gd name="connsiteX5" fmla="*/ 942481 w 1829932"/>
              <a:gd name="connsiteY5" fmla="*/ 2224744 h 2272370"/>
              <a:gd name="connsiteX6" fmla="*/ 656737 w 1829932"/>
              <a:gd name="connsiteY6" fmla="*/ 2272370 h 2272370"/>
              <a:gd name="connsiteX7" fmla="*/ 28084 w 1829932"/>
              <a:gd name="connsiteY7" fmla="*/ 1434166 h 2272370"/>
              <a:gd name="connsiteX8" fmla="*/ 56659 w 1829932"/>
              <a:gd name="connsiteY8" fmla="*/ 648360 h 2272370"/>
              <a:gd name="connsiteX0" fmla="*/ 56659 w 1829932"/>
              <a:gd name="connsiteY0" fmla="*/ 648360 h 2272370"/>
              <a:gd name="connsiteX1" fmla="*/ 404325 w 1829932"/>
              <a:gd name="connsiteY1" fmla="*/ 33994 h 2272370"/>
              <a:gd name="connsiteX2" fmla="*/ 1380631 w 1829932"/>
              <a:gd name="connsiteY2" fmla="*/ 229257 h 2272370"/>
              <a:gd name="connsiteX3" fmla="*/ 1828309 w 1829932"/>
              <a:gd name="connsiteY3" fmla="*/ 943635 h 2272370"/>
              <a:gd name="connsiteX4" fmla="*/ 1571134 w 1829932"/>
              <a:gd name="connsiteY4" fmla="*/ 1838979 h 2272370"/>
              <a:gd name="connsiteX5" fmla="*/ 942481 w 1829932"/>
              <a:gd name="connsiteY5" fmla="*/ 2224744 h 2272370"/>
              <a:gd name="connsiteX6" fmla="*/ 656737 w 1829932"/>
              <a:gd name="connsiteY6" fmla="*/ 2272370 h 2272370"/>
              <a:gd name="connsiteX7" fmla="*/ 28084 w 1829932"/>
              <a:gd name="connsiteY7" fmla="*/ 1434166 h 2272370"/>
              <a:gd name="connsiteX8" fmla="*/ 56659 w 1829932"/>
              <a:gd name="connsiteY8" fmla="*/ 648360 h 2272370"/>
              <a:gd name="connsiteX0" fmla="*/ 56659 w 1829932"/>
              <a:gd name="connsiteY0" fmla="*/ 648360 h 2272370"/>
              <a:gd name="connsiteX1" fmla="*/ 404325 w 1829932"/>
              <a:gd name="connsiteY1" fmla="*/ 33994 h 2272370"/>
              <a:gd name="connsiteX2" fmla="*/ 1380631 w 1829932"/>
              <a:gd name="connsiteY2" fmla="*/ 229257 h 2272370"/>
              <a:gd name="connsiteX3" fmla="*/ 1828309 w 1829932"/>
              <a:gd name="connsiteY3" fmla="*/ 943635 h 2272370"/>
              <a:gd name="connsiteX4" fmla="*/ 1571134 w 1829932"/>
              <a:gd name="connsiteY4" fmla="*/ 1838979 h 2272370"/>
              <a:gd name="connsiteX5" fmla="*/ 942481 w 1829932"/>
              <a:gd name="connsiteY5" fmla="*/ 2224744 h 2272370"/>
              <a:gd name="connsiteX6" fmla="*/ 656737 w 1829932"/>
              <a:gd name="connsiteY6" fmla="*/ 2272370 h 2272370"/>
              <a:gd name="connsiteX7" fmla="*/ 28084 w 1829932"/>
              <a:gd name="connsiteY7" fmla="*/ 1434166 h 2272370"/>
              <a:gd name="connsiteX8" fmla="*/ 56659 w 1829932"/>
              <a:gd name="connsiteY8" fmla="*/ 648360 h 2272370"/>
              <a:gd name="connsiteX0" fmla="*/ 56659 w 1829932"/>
              <a:gd name="connsiteY0" fmla="*/ 648360 h 2272370"/>
              <a:gd name="connsiteX1" fmla="*/ 404325 w 1829932"/>
              <a:gd name="connsiteY1" fmla="*/ 33994 h 2272370"/>
              <a:gd name="connsiteX2" fmla="*/ 1380631 w 1829932"/>
              <a:gd name="connsiteY2" fmla="*/ 229257 h 2272370"/>
              <a:gd name="connsiteX3" fmla="*/ 1828309 w 1829932"/>
              <a:gd name="connsiteY3" fmla="*/ 943635 h 2272370"/>
              <a:gd name="connsiteX4" fmla="*/ 1571134 w 1829932"/>
              <a:gd name="connsiteY4" fmla="*/ 1838979 h 2272370"/>
              <a:gd name="connsiteX5" fmla="*/ 942481 w 1829932"/>
              <a:gd name="connsiteY5" fmla="*/ 2224744 h 2272370"/>
              <a:gd name="connsiteX6" fmla="*/ 656737 w 1829932"/>
              <a:gd name="connsiteY6" fmla="*/ 2272370 h 2272370"/>
              <a:gd name="connsiteX7" fmla="*/ 28084 w 1829932"/>
              <a:gd name="connsiteY7" fmla="*/ 1434166 h 2272370"/>
              <a:gd name="connsiteX8" fmla="*/ 56659 w 1829932"/>
              <a:gd name="connsiteY8" fmla="*/ 648360 h 2272370"/>
              <a:gd name="connsiteX0" fmla="*/ 56659 w 1829932"/>
              <a:gd name="connsiteY0" fmla="*/ 648360 h 2272370"/>
              <a:gd name="connsiteX1" fmla="*/ 404325 w 1829932"/>
              <a:gd name="connsiteY1" fmla="*/ 33994 h 2272370"/>
              <a:gd name="connsiteX2" fmla="*/ 1380631 w 1829932"/>
              <a:gd name="connsiteY2" fmla="*/ 229257 h 2272370"/>
              <a:gd name="connsiteX3" fmla="*/ 1828309 w 1829932"/>
              <a:gd name="connsiteY3" fmla="*/ 943635 h 2272370"/>
              <a:gd name="connsiteX4" fmla="*/ 1571134 w 1829932"/>
              <a:gd name="connsiteY4" fmla="*/ 1838979 h 2272370"/>
              <a:gd name="connsiteX5" fmla="*/ 942481 w 1829932"/>
              <a:gd name="connsiteY5" fmla="*/ 2224744 h 2272370"/>
              <a:gd name="connsiteX6" fmla="*/ 656737 w 1829932"/>
              <a:gd name="connsiteY6" fmla="*/ 2272370 h 2272370"/>
              <a:gd name="connsiteX7" fmla="*/ 28084 w 1829932"/>
              <a:gd name="connsiteY7" fmla="*/ 1434166 h 2272370"/>
              <a:gd name="connsiteX8" fmla="*/ 56659 w 1829932"/>
              <a:gd name="connsiteY8" fmla="*/ 648360 h 2272370"/>
              <a:gd name="connsiteX0" fmla="*/ 47320 w 1834881"/>
              <a:gd name="connsiteY0" fmla="*/ 643598 h 2272370"/>
              <a:gd name="connsiteX1" fmla="*/ 409274 w 1834881"/>
              <a:gd name="connsiteY1" fmla="*/ 33994 h 2272370"/>
              <a:gd name="connsiteX2" fmla="*/ 1385580 w 1834881"/>
              <a:gd name="connsiteY2" fmla="*/ 229257 h 2272370"/>
              <a:gd name="connsiteX3" fmla="*/ 1833258 w 1834881"/>
              <a:gd name="connsiteY3" fmla="*/ 943635 h 2272370"/>
              <a:gd name="connsiteX4" fmla="*/ 1576083 w 1834881"/>
              <a:gd name="connsiteY4" fmla="*/ 1838979 h 2272370"/>
              <a:gd name="connsiteX5" fmla="*/ 947430 w 1834881"/>
              <a:gd name="connsiteY5" fmla="*/ 2224744 h 2272370"/>
              <a:gd name="connsiteX6" fmla="*/ 661686 w 1834881"/>
              <a:gd name="connsiteY6" fmla="*/ 2272370 h 2272370"/>
              <a:gd name="connsiteX7" fmla="*/ 33033 w 1834881"/>
              <a:gd name="connsiteY7" fmla="*/ 1434166 h 2272370"/>
              <a:gd name="connsiteX8" fmla="*/ 47320 w 1834881"/>
              <a:gd name="connsiteY8" fmla="*/ 643598 h 227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4881" h="2272370">
                <a:moveTo>
                  <a:pt x="47320" y="643598"/>
                </a:moveTo>
                <a:cubicBezTo>
                  <a:pt x="75894" y="497515"/>
                  <a:pt x="234617" y="195919"/>
                  <a:pt x="409274" y="33994"/>
                </a:cubicBezTo>
                <a:cubicBezTo>
                  <a:pt x="926797" y="-99356"/>
                  <a:pt x="1382407" y="200682"/>
                  <a:pt x="1385580" y="229257"/>
                </a:cubicBezTo>
                <a:cubicBezTo>
                  <a:pt x="1726925" y="486432"/>
                  <a:pt x="1833258" y="859465"/>
                  <a:pt x="1833258" y="943635"/>
                </a:cubicBezTo>
                <a:cubicBezTo>
                  <a:pt x="1852308" y="1470683"/>
                  <a:pt x="1699908" y="1654831"/>
                  <a:pt x="1576083" y="1838979"/>
                </a:cubicBezTo>
                <a:cubicBezTo>
                  <a:pt x="1423683" y="2008874"/>
                  <a:pt x="1123642" y="2171562"/>
                  <a:pt x="947430" y="2224744"/>
                </a:cubicBezTo>
                <a:cubicBezTo>
                  <a:pt x="837893" y="2254114"/>
                  <a:pt x="799796" y="2267607"/>
                  <a:pt x="661686" y="2272370"/>
                </a:cubicBezTo>
                <a:cubicBezTo>
                  <a:pt x="315578" y="2062820"/>
                  <a:pt x="99708" y="1642161"/>
                  <a:pt x="33033" y="1434166"/>
                </a:cubicBezTo>
                <a:cubicBezTo>
                  <a:pt x="-20942" y="1059518"/>
                  <a:pt x="-3480" y="894421"/>
                  <a:pt x="47320" y="643598"/>
                </a:cubicBezTo>
                <a:close/>
              </a:path>
            </a:pathLst>
          </a:custGeom>
          <a:solidFill>
            <a:srgbClr val="820000">
              <a:alpha val="79000"/>
            </a:srgbClr>
          </a:solidFill>
          <a:ln w="1270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48" tIns="41724" rIns="83448" bIns="41724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6" name="TextBox 135"/>
          <p:cNvSpPr txBox="1"/>
          <p:nvPr/>
        </p:nvSpPr>
        <p:spPr>
          <a:xfrm>
            <a:off x="3271577" y="4704870"/>
            <a:ext cx="630191" cy="361262"/>
          </a:xfrm>
          <a:prstGeom prst="rect">
            <a:avLst/>
          </a:prstGeom>
          <a:noFill/>
          <a:ln>
            <a:noFill/>
          </a:ln>
        </p:spPr>
        <p:txBody>
          <a:bodyPr wrap="none" lIns="83448" tIns="41724" rIns="83448" bIns="41724"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1509713" y="4437063"/>
            <a:ext cx="1422400" cy="465137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3437" tIns="41719" rIns="83437" bIns="41719" anchor="ctr"/>
          <a:lstStyle/>
          <a:p>
            <a:pPr algn="ctr" defTabSz="833438" eaLnBrk="1" hangingPunct="1"/>
            <a:r>
              <a:rPr lang="ru-RU" sz="1300">
                <a:solidFill>
                  <a:schemeClr val="bg1"/>
                </a:solidFill>
                <a:cs typeface="Tahoma" pitchFamily="34" charset="0"/>
              </a:rPr>
              <a:t>Смешанная деменция</a:t>
            </a:r>
          </a:p>
        </p:txBody>
      </p:sp>
      <p:cxnSp>
        <p:nvCxnSpPr>
          <p:cNvPr id="139" name="Прямая со стрелкой 138"/>
          <p:cNvCxnSpPr/>
          <p:nvPr/>
        </p:nvCxnSpPr>
        <p:spPr>
          <a:xfrm>
            <a:off x="2144713" y="5162550"/>
            <a:ext cx="309562" cy="0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1052513" y="4862513"/>
            <a:ext cx="1222375" cy="504825"/>
            <a:chOff x="1188595" y="5105094"/>
            <a:chExt cx="1381899" cy="531202"/>
          </a:xfrm>
        </p:grpSpPr>
        <p:sp>
          <p:nvSpPr>
            <p:cNvPr id="138" name="TextBox 137"/>
            <p:cNvSpPr txBox="1"/>
            <p:nvPr/>
          </p:nvSpPr>
          <p:spPr>
            <a:xfrm>
              <a:off x="1188595" y="5105094"/>
              <a:ext cx="585461" cy="30700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ru-RU" sz="13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rPr>
                <a:t>20%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724184" y="5183864"/>
              <a:ext cx="846310" cy="4524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ru-RU" sz="2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rPr>
                <a:t>80%</a:t>
              </a: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2414032" y="4980024"/>
            <a:ext cx="630191" cy="361262"/>
          </a:xfrm>
          <a:prstGeom prst="rect">
            <a:avLst/>
          </a:prstGeom>
          <a:noFill/>
          <a:ln>
            <a:noFill/>
          </a:ln>
        </p:spPr>
        <p:txBody>
          <a:bodyPr wrap="none" lIns="83448" tIns="41724" rIns="83448" bIns="41724"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130" name="Прямоугольник 129"/>
          <p:cNvSpPr>
            <a:spLocks noChangeArrowheads="1"/>
          </p:cNvSpPr>
          <p:nvPr/>
        </p:nvSpPr>
        <p:spPr bwMode="auto">
          <a:xfrm>
            <a:off x="2843213" y="6496050"/>
            <a:ext cx="37814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437" tIns="41719" rIns="83437" bIns="41719">
            <a:spAutoFit/>
          </a:bodyPr>
          <a:lstStyle/>
          <a:p>
            <a:pPr eaLnBrk="1" hangingPunct="1"/>
            <a:r>
              <a:rPr lang="ru-RU" sz="900">
                <a:solidFill>
                  <a:schemeClr val="accent1"/>
                </a:solidFill>
                <a:cs typeface="Tahoma" pitchFamily="34" charset="0"/>
              </a:rPr>
              <a:t>Левин О.С. ДИАГНОСТИКА И ЛЕЧЕНИЕ ДЕМЕНЦИИ </a:t>
            </a:r>
            <a:br>
              <a:rPr lang="ru-RU" sz="900">
                <a:solidFill>
                  <a:schemeClr val="accent1"/>
                </a:solidFill>
                <a:cs typeface="Tahoma" pitchFamily="34" charset="0"/>
              </a:rPr>
            </a:br>
            <a:r>
              <a:rPr lang="ru-RU" sz="900">
                <a:solidFill>
                  <a:schemeClr val="accent1"/>
                </a:solidFill>
                <a:cs typeface="Tahoma" pitchFamily="34" charset="0"/>
              </a:rPr>
              <a:t>В КЛИНИЧЕСКОЙ ПРАКТИКЕ.</a:t>
            </a:r>
            <a:r>
              <a:rPr lang="en-US" sz="900">
                <a:solidFill>
                  <a:schemeClr val="accent1"/>
                </a:solidFill>
                <a:cs typeface="Tahoma" pitchFamily="34" charset="0"/>
              </a:rPr>
              <a:t>M</a:t>
            </a:r>
            <a:r>
              <a:rPr lang="ru-RU" sz="900">
                <a:solidFill>
                  <a:schemeClr val="accent1"/>
                </a:solidFill>
                <a:cs typeface="Tahoma" pitchFamily="34" charset="0"/>
              </a:rPr>
              <a:t>: МЕДпресс-информ, 2012. С.92</a:t>
            </a:r>
          </a:p>
        </p:txBody>
      </p:sp>
      <p:pic>
        <p:nvPicPr>
          <p:cNvPr id="142" name="Picture 4" descr="Old man: A silhouet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/>
          </a:blip>
          <a:srcRect/>
          <a:stretch>
            <a:fillRect/>
          </a:stretch>
        </p:blipFill>
        <p:spPr bwMode="auto">
          <a:xfrm>
            <a:off x="2716451" y="754418"/>
            <a:ext cx="243134" cy="532205"/>
          </a:xfrm>
          <a:prstGeom prst="rect">
            <a:avLst/>
          </a:prstGeom>
          <a:noFill/>
          <a:effectLst>
            <a:softEdge rad="1270"/>
          </a:effectLst>
          <a:extLst/>
        </p:spPr>
      </p:pic>
      <p:pic>
        <p:nvPicPr>
          <p:cNvPr id="143" name="Picture 4" descr="Old man: A silhouet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/>
          </a:blip>
          <a:srcRect/>
          <a:stretch>
            <a:fillRect/>
          </a:stretch>
        </p:blipFill>
        <p:spPr bwMode="auto">
          <a:xfrm>
            <a:off x="3131187" y="754418"/>
            <a:ext cx="243134" cy="532205"/>
          </a:xfrm>
          <a:prstGeom prst="rect">
            <a:avLst/>
          </a:prstGeom>
          <a:noFill/>
          <a:effectLst>
            <a:softEdge rad="1270"/>
          </a:effectLst>
          <a:extLst/>
        </p:spPr>
      </p:pic>
      <p:pic>
        <p:nvPicPr>
          <p:cNvPr id="144" name="Picture 4" descr="Old man: A silhouet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/>
          </a:blip>
          <a:srcRect/>
          <a:stretch>
            <a:fillRect/>
          </a:stretch>
        </p:blipFill>
        <p:spPr bwMode="auto">
          <a:xfrm>
            <a:off x="3545923" y="754418"/>
            <a:ext cx="243134" cy="532205"/>
          </a:xfrm>
          <a:prstGeom prst="rect">
            <a:avLst/>
          </a:prstGeom>
          <a:noFill/>
          <a:effectLst>
            <a:softEdge rad="1270"/>
          </a:effectLst>
          <a:extLst/>
        </p:spPr>
      </p:pic>
      <p:pic>
        <p:nvPicPr>
          <p:cNvPr id="145" name="Picture 4" descr="Old man: A silhouet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/>
          </a:blip>
          <a:srcRect/>
          <a:stretch>
            <a:fillRect/>
          </a:stretch>
        </p:blipFill>
        <p:spPr bwMode="auto">
          <a:xfrm>
            <a:off x="3960659" y="754418"/>
            <a:ext cx="243134" cy="532205"/>
          </a:xfrm>
          <a:prstGeom prst="rect">
            <a:avLst/>
          </a:prstGeom>
          <a:noFill/>
          <a:effectLst>
            <a:softEdge rad="1270"/>
          </a:effectLst>
          <a:extLst/>
        </p:spPr>
      </p:pic>
      <p:pic>
        <p:nvPicPr>
          <p:cNvPr id="146" name="Picture 4" descr="Old man: A silhouet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/>
          </a:blip>
          <a:srcRect/>
          <a:stretch>
            <a:fillRect/>
          </a:stretch>
        </p:blipFill>
        <p:spPr bwMode="auto">
          <a:xfrm>
            <a:off x="1886979" y="754418"/>
            <a:ext cx="243134" cy="532205"/>
          </a:xfrm>
          <a:prstGeom prst="rect">
            <a:avLst/>
          </a:prstGeom>
          <a:noFill/>
          <a:effectLst>
            <a:softEdge rad="1270"/>
          </a:effectLst>
          <a:extLst/>
        </p:spPr>
      </p:pic>
      <p:pic>
        <p:nvPicPr>
          <p:cNvPr id="147" name="Picture 4" descr="Old man: A silhouet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4375392" y="754642"/>
            <a:ext cx="243134" cy="532205"/>
          </a:xfrm>
          <a:prstGeom prst="rect">
            <a:avLst/>
          </a:prstGeom>
          <a:noFill/>
          <a:effectLst>
            <a:softEdge rad="1270"/>
          </a:effectLst>
          <a:extLst/>
        </p:spPr>
      </p:pic>
      <p:pic>
        <p:nvPicPr>
          <p:cNvPr id="148" name="Picture 4" descr="Old man: A silhouet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/>
          </a:blip>
          <a:srcRect/>
          <a:stretch>
            <a:fillRect/>
          </a:stretch>
        </p:blipFill>
        <p:spPr bwMode="auto">
          <a:xfrm>
            <a:off x="1057507" y="754418"/>
            <a:ext cx="243134" cy="532205"/>
          </a:xfrm>
          <a:prstGeom prst="rect">
            <a:avLst/>
          </a:prstGeom>
          <a:noFill/>
          <a:effectLst>
            <a:softEdge rad="1270"/>
          </a:effectLst>
          <a:extLst/>
        </p:spPr>
      </p:pic>
      <p:pic>
        <p:nvPicPr>
          <p:cNvPr id="149" name="Picture 4" descr="Old man: A silhouet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/>
          </a:blip>
          <a:srcRect/>
          <a:stretch>
            <a:fillRect/>
          </a:stretch>
        </p:blipFill>
        <p:spPr bwMode="auto">
          <a:xfrm>
            <a:off x="2301715" y="754418"/>
            <a:ext cx="243134" cy="532205"/>
          </a:xfrm>
          <a:prstGeom prst="rect">
            <a:avLst/>
          </a:prstGeom>
          <a:noFill/>
          <a:effectLst>
            <a:softEdge rad="1270"/>
          </a:effectLst>
          <a:extLst/>
        </p:spPr>
      </p:pic>
      <p:pic>
        <p:nvPicPr>
          <p:cNvPr id="150" name="Picture 4" descr="Old man: A silhouet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/>
          </a:blip>
          <a:srcRect/>
          <a:stretch>
            <a:fillRect/>
          </a:stretch>
        </p:blipFill>
        <p:spPr bwMode="auto">
          <a:xfrm>
            <a:off x="1472243" y="754418"/>
            <a:ext cx="243134" cy="532205"/>
          </a:xfrm>
          <a:prstGeom prst="rect">
            <a:avLst/>
          </a:prstGeom>
          <a:noFill/>
          <a:effectLst>
            <a:softEdge rad="1270"/>
          </a:effectLst>
          <a:extLst/>
        </p:spPr>
      </p:pic>
      <p:pic>
        <p:nvPicPr>
          <p:cNvPr id="151" name="Picture 4" descr="Old man: A silhouet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/>
          </a:blip>
          <a:srcRect/>
          <a:stretch>
            <a:fillRect/>
          </a:stretch>
        </p:blipFill>
        <p:spPr bwMode="auto">
          <a:xfrm>
            <a:off x="642771" y="754418"/>
            <a:ext cx="243134" cy="532205"/>
          </a:xfrm>
          <a:prstGeom prst="rect">
            <a:avLst/>
          </a:prstGeom>
          <a:noFill/>
          <a:effectLst>
            <a:softEdge rad="1270"/>
          </a:effectLst>
          <a:extLst/>
        </p:spPr>
      </p:pic>
      <p:pic>
        <p:nvPicPr>
          <p:cNvPr id="162" name="Picture 4" descr="Old man: A silhouet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FE1800">
                <a:shade val="45000"/>
                <a:satMod val="135000"/>
              </a:srgb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375392" y="754642"/>
            <a:ext cx="243134" cy="532205"/>
          </a:xfrm>
          <a:prstGeom prst="rect">
            <a:avLst/>
          </a:prstGeom>
          <a:noFill/>
          <a:effectLst>
            <a:softEdge rad="1270"/>
          </a:effectLst>
          <a:extLst/>
        </p:spPr>
      </p:pic>
      <p:pic>
        <p:nvPicPr>
          <p:cNvPr id="7260" name="Picture 92" descr="12078-gerb_volggm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299075"/>
            <a:ext cx="1619250" cy="155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1" grpId="0" animBg="1"/>
      <p:bldP spid="133" grpId="0" animBg="1"/>
      <p:bldP spid="135" grpId="0" animBg="1"/>
      <p:bldP spid="137" grpId="0"/>
      <p:bldP spid="130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1031</Words>
  <Application>Microsoft Office PowerPoint</Application>
  <PresentationFormat>Экран (4:3)</PresentationFormat>
  <Paragraphs>205</Paragraphs>
  <Slides>23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宋体</vt:lpstr>
      <vt:lpstr>Arial</vt:lpstr>
      <vt:lpstr>Calibri</vt:lpstr>
      <vt:lpstr>Tahoma</vt:lpstr>
      <vt:lpstr>Times New Roman</vt:lpstr>
      <vt:lpstr>Webdings</vt:lpstr>
      <vt:lpstr>Тема Office</vt:lpstr>
      <vt:lpstr>Деменция: современное состояние проблемы</vt:lpstr>
      <vt:lpstr>ОПРЕДЕЛЕНИЕ ДЕМЕНЦИИ ПО МКБ–10</vt:lpstr>
      <vt:lpstr>Критерии деменции по МКБ-10</vt:lpstr>
      <vt:lpstr>Презентация PowerPoint</vt:lpstr>
      <vt:lpstr>Возрастные изменения когнитивных функций при физиологическом старении</vt:lpstr>
      <vt:lpstr>  Нарушение памяти и старость – не одно и то же.   </vt:lpstr>
      <vt:lpstr>СОЦИАЛЬНО-ЭКОНОМИЧЕСКИЕ АСПЕКТЫ  ДЕМЕНЦИЙ [Waldemar et al., 2007]</vt:lpstr>
      <vt:lpstr>Социально-экономические аспекты деменций</vt:lpstr>
      <vt:lpstr>Презентация PowerPoint</vt:lpstr>
      <vt:lpstr>ЧАСТОТА ВСТРЕЧАЕМОСТИ  ДЕМЕНЦИИ  В РАЗЛИЧНЫХ ВОЗРАСТНЫХ ГРУППАХ</vt:lpstr>
      <vt:lpstr>Схематическая классификация деменции</vt:lpstr>
      <vt:lpstr>Возможные причины вторичной деменции</vt:lpstr>
      <vt:lpstr>Стадии деменции</vt:lpstr>
      <vt:lpstr>Стадии деменции</vt:lpstr>
      <vt:lpstr>Стадии деменции</vt:lpstr>
      <vt:lpstr>Презентация PowerPoint</vt:lpstr>
      <vt:lpstr>Презентация PowerPoint</vt:lpstr>
      <vt:lpstr>Презентация PowerPoint</vt:lpstr>
      <vt:lpstr> Нейровизуализация </vt:lpstr>
      <vt:lpstr>Общие меры при лечении деменции</vt:lpstr>
      <vt:lpstr>Общие меры при лечении деменции</vt:lpstr>
      <vt:lpstr>Чем раньше начать лечение — тем эффективней замедляется прогрессирование заболевания 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Виталий</dc:creator>
  <cp:lastModifiedBy>Виталик Виталий</cp:lastModifiedBy>
  <cp:revision>42</cp:revision>
  <dcterms:created xsi:type="dcterms:W3CDTF">2015-04-13T12:49:08Z</dcterms:created>
  <dcterms:modified xsi:type="dcterms:W3CDTF">2025-08-26T15:40:09Z</dcterms:modified>
</cp:coreProperties>
</file>