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387" r:id="rId3"/>
    <p:sldId id="390" r:id="rId4"/>
    <p:sldId id="409" r:id="rId5"/>
    <p:sldId id="416" r:id="rId6"/>
    <p:sldId id="408" r:id="rId7"/>
    <p:sldId id="410" r:id="rId8"/>
    <p:sldId id="418" r:id="rId9"/>
    <p:sldId id="411" r:id="rId10"/>
    <p:sldId id="412" r:id="rId11"/>
    <p:sldId id="389" r:id="rId12"/>
    <p:sldId id="329" r:id="rId13"/>
    <p:sldId id="415" r:id="rId14"/>
    <p:sldId id="417" r:id="rId15"/>
    <p:sldId id="421" r:id="rId16"/>
    <p:sldId id="422" r:id="rId17"/>
    <p:sldId id="420" r:id="rId18"/>
    <p:sldId id="319" r:id="rId19"/>
    <p:sldId id="413" r:id="rId20"/>
    <p:sldId id="414" r:id="rId21"/>
    <p:sldId id="322" r:id="rId22"/>
    <p:sldId id="323" r:id="rId23"/>
    <p:sldId id="419" r:id="rId24"/>
    <p:sldId id="3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0CC04-777D-40C2-A921-CEF6DE6D80CA}" v="28" dt="2023-03-23T16:41:48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к Виталий" userId="cd6bee697d49b021" providerId="LiveId" clId="{AAC0CC04-777D-40C2-A921-CEF6DE6D80CA}"/>
    <pc:docChg chg="undo custSel modSld">
      <pc:chgData name="Виталик Виталий" userId="cd6bee697d49b021" providerId="LiveId" clId="{AAC0CC04-777D-40C2-A921-CEF6DE6D80CA}" dt="2023-03-23T16:41:48.968" v="93" actId="1076"/>
      <pc:docMkLst>
        <pc:docMk/>
      </pc:docMkLst>
      <pc:sldChg chg="modSp mod">
        <pc:chgData name="Виталик Виталий" userId="cd6bee697d49b021" providerId="LiveId" clId="{AAC0CC04-777D-40C2-A921-CEF6DE6D80CA}" dt="2023-03-23T16:35:44.152" v="37" actId="1076"/>
        <pc:sldMkLst>
          <pc:docMk/>
          <pc:sldMk cId="2773179368" sldId="258"/>
        </pc:sldMkLst>
        <pc:spChg chg="mod">
          <ac:chgData name="Виталик Виталий" userId="cd6bee697d49b021" providerId="LiveId" clId="{AAC0CC04-777D-40C2-A921-CEF6DE6D80CA}" dt="2023-03-23T16:35:44.152" v="37" actId="1076"/>
          <ac:spMkLst>
            <pc:docMk/>
            <pc:sldMk cId="2773179368" sldId="258"/>
            <ac:spMk id="14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5:40.955" v="36" actId="1076"/>
          <ac:spMkLst>
            <pc:docMk/>
            <pc:sldMk cId="2773179368" sldId="258"/>
            <ac:spMk id="21" creationId="{945DA5DE-4005-1E4E-8C2D-EA76DF2A08CF}"/>
          </ac:spMkLst>
        </pc:spChg>
        <pc:spChg chg="mod">
          <ac:chgData name="Виталик Виталий" userId="cd6bee697d49b021" providerId="LiveId" clId="{AAC0CC04-777D-40C2-A921-CEF6DE6D80CA}" dt="2023-03-23T16:35:33.702" v="35" actId="1076"/>
          <ac:spMkLst>
            <pc:docMk/>
            <pc:sldMk cId="2773179368" sldId="258"/>
            <ac:spMk id="22" creationId="{00000000-0000-0000-0000-000000000000}"/>
          </ac:spMkLst>
        </pc:spChg>
        <pc:grpChg chg="mod">
          <ac:chgData name="Виталик Виталий" userId="cd6bee697d49b021" providerId="LiveId" clId="{AAC0CC04-777D-40C2-A921-CEF6DE6D80CA}" dt="2023-03-23T16:35:30.591" v="34" actId="1076"/>
          <ac:grpSpMkLst>
            <pc:docMk/>
            <pc:sldMk cId="2773179368" sldId="258"/>
            <ac:grpSpMk id="15" creationId="{A2DB0A10-F2AD-6940-822D-9E7216803226}"/>
          </ac:grpSpMkLst>
        </pc:grpChg>
      </pc:sldChg>
      <pc:sldChg chg="modSp mod">
        <pc:chgData name="Виталик Виталий" userId="cd6bee697d49b021" providerId="LiveId" clId="{AAC0CC04-777D-40C2-A921-CEF6DE6D80CA}" dt="2023-03-23T16:33:17.021" v="13" actId="1076"/>
        <pc:sldMkLst>
          <pc:docMk/>
          <pc:sldMk cId="0" sldId="264"/>
        </pc:sldMkLst>
        <pc:picChg chg="mod">
          <ac:chgData name="Виталик Виталий" userId="cd6bee697d49b021" providerId="LiveId" clId="{AAC0CC04-777D-40C2-A921-CEF6DE6D80CA}" dt="2023-03-23T16:33:11.611" v="12" actId="1076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Виталик Виталий" userId="cd6bee697d49b021" providerId="LiveId" clId="{AAC0CC04-777D-40C2-A921-CEF6DE6D80CA}" dt="2023-03-23T16:33:17.021" v="13" actId="1076"/>
          <ac:picMkLst>
            <pc:docMk/>
            <pc:sldMk cId="0" sldId="264"/>
            <ac:picMk id="25" creationId="{00000000-0000-0000-0000-000000000000}"/>
          </ac:picMkLst>
        </pc:picChg>
      </pc:sldChg>
      <pc:sldChg chg="modSp mod">
        <pc:chgData name="Виталик Виталий" userId="cd6bee697d49b021" providerId="LiveId" clId="{AAC0CC04-777D-40C2-A921-CEF6DE6D80CA}" dt="2023-03-23T16:36:57.399" v="49" actId="1076"/>
        <pc:sldMkLst>
          <pc:docMk/>
          <pc:sldMk cId="0" sldId="271"/>
        </pc:sldMkLst>
        <pc:spChg chg="mod">
          <ac:chgData name="Виталик Виталий" userId="cd6bee697d49b021" providerId="LiveId" clId="{AAC0CC04-777D-40C2-A921-CEF6DE6D80CA}" dt="2023-03-23T16:36:51.411" v="48" actId="14100"/>
          <ac:spMkLst>
            <pc:docMk/>
            <pc:sldMk cId="0" sldId="271"/>
            <ac:spMk id="40" creationId="{BD7FA7E6-F458-A07F-8135-08DEACC927E2}"/>
          </ac:spMkLst>
        </pc:spChg>
        <pc:spChg chg="mod">
          <ac:chgData name="Виталик Виталий" userId="cd6bee697d49b021" providerId="LiveId" clId="{AAC0CC04-777D-40C2-A921-CEF6DE6D80CA}" dt="2023-03-23T16:36:35.458" v="45" actId="1076"/>
          <ac:spMkLst>
            <pc:docMk/>
            <pc:sldMk cId="0" sldId="271"/>
            <ac:spMk id="41" creationId="{41D6FD06-1B5A-6F9E-44D1-CCC334D28107}"/>
          </ac:spMkLst>
        </pc:spChg>
        <pc:spChg chg="mod">
          <ac:chgData name="Виталик Виталий" userId="cd6bee697d49b021" providerId="LiveId" clId="{AAC0CC04-777D-40C2-A921-CEF6DE6D80CA}" dt="2023-03-23T16:36:46.882" v="47" actId="1076"/>
          <ac:spMkLst>
            <pc:docMk/>
            <pc:sldMk cId="0" sldId="271"/>
            <ac:spMk id="43" creationId="{5B8764CD-89D6-0E12-7A1F-86B7248FB225}"/>
          </ac:spMkLst>
        </pc:spChg>
        <pc:spChg chg="mod">
          <ac:chgData name="Виталик Виталий" userId="cd6bee697d49b021" providerId="LiveId" clId="{AAC0CC04-777D-40C2-A921-CEF6DE6D80CA}" dt="2023-03-23T16:36:57.399" v="49" actId="1076"/>
          <ac:spMkLst>
            <pc:docMk/>
            <pc:sldMk cId="0" sldId="271"/>
            <ac:spMk id="145418" creationId="{90FA99E1-34BE-6821-E277-8EFA5B280187}"/>
          </ac:spMkLst>
        </pc:spChg>
        <pc:picChg chg="mod">
          <ac:chgData name="Виталик Виталий" userId="cd6bee697d49b021" providerId="LiveId" clId="{AAC0CC04-777D-40C2-A921-CEF6DE6D80CA}" dt="2023-03-23T16:36:39.413" v="46" actId="14100"/>
          <ac:picMkLst>
            <pc:docMk/>
            <pc:sldMk cId="0" sldId="271"/>
            <ac:picMk id="145413" creationId="{63324028-CF4E-3226-BD41-F972B27014F2}"/>
          </ac:picMkLst>
        </pc:picChg>
      </pc:sldChg>
      <pc:sldChg chg="modSp mod">
        <pc:chgData name="Виталик Виталий" userId="cd6bee697d49b021" providerId="LiveId" clId="{AAC0CC04-777D-40C2-A921-CEF6DE6D80CA}" dt="2023-03-23T16:37:26.637" v="55" actId="1076"/>
        <pc:sldMkLst>
          <pc:docMk/>
          <pc:sldMk cId="0" sldId="272"/>
        </pc:sldMkLst>
        <pc:spChg chg="mod">
          <ac:chgData name="Виталик Виталий" userId="cd6bee697d49b021" providerId="LiveId" clId="{AAC0CC04-777D-40C2-A921-CEF6DE6D80CA}" dt="2023-03-23T16:37:14.323" v="52" actId="14100"/>
          <ac:spMkLst>
            <pc:docMk/>
            <pc:sldMk cId="0" sldId="272"/>
            <ac:spMk id="14" creationId="{246895E3-EEEE-EF3A-D9B1-07AF98E24D3F}"/>
          </ac:spMkLst>
        </pc:spChg>
        <pc:spChg chg="mod">
          <ac:chgData name="Виталик Виталий" userId="cd6bee697d49b021" providerId="LiveId" clId="{AAC0CC04-777D-40C2-A921-CEF6DE6D80CA}" dt="2023-03-23T16:37:18.336" v="53" actId="1076"/>
          <ac:spMkLst>
            <pc:docMk/>
            <pc:sldMk cId="0" sldId="272"/>
            <ac:spMk id="16" creationId="{7AEB2CF4-2C9F-ED01-6A73-B02EFAF050A1}"/>
          </ac:spMkLst>
        </pc:spChg>
        <pc:spChg chg="mod">
          <ac:chgData name="Виталик Виталий" userId="cd6bee697d49b021" providerId="LiveId" clId="{AAC0CC04-777D-40C2-A921-CEF6DE6D80CA}" dt="2023-03-23T16:37:23.392" v="54" actId="1076"/>
          <ac:spMkLst>
            <pc:docMk/>
            <pc:sldMk cId="0" sldId="272"/>
            <ac:spMk id="146442" creationId="{9472161A-E2D0-DF3C-6429-BA31A5279308}"/>
          </ac:spMkLst>
        </pc:spChg>
        <pc:picChg chg="mod">
          <ac:chgData name="Виталик Виталий" userId="cd6bee697d49b021" providerId="LiveId" clId="{AAC0CC04-777D-40C2-A921-CEF6DE6D80CA}" dt="2023-03-23T16:37:26.637" v="55" actId="1076"/>
          <ac:picMkLst>
            <pc:docMk/>
            <pc:sldMk cId="0" sldId="272"/>
            <ac:picMk id="17" creationId="{18FC6D72-B9B7-16A5-FA11-848D23525525}"/>
          </ac:picMkLst>
        </pc:picChg>
        <pc:picChg chg="mod">
          <ac:chgData name="Виталик Виталий" userId="cd6bee697d49b021" providerId="LiveId" clId="{AAC0CC04-777D-40C2-A921-CEF6DE6D80CA}" dt="2023-03-23T16:37:05.543" v="50" actId="14100"/>
          <ac:picMkLst>
            <pc:docMk/>
            <pc:sldMk cId="0" sldId="272"/>
            <ac:picMk id="146437" creationId="{72C485B9-EC5B-2B0F-6E4F-FBC8B0D250CC}"/>
          </ac:picMkLst>
        </pc:picChg>
      </pc:sldChg>
      <pc:sldChg chg="modSp mod">
        <pc:chgData name="Виталик Виталий" userId="cd6bee697d49b021" providerId="LiveId" clId="{AAC0CC04-777D-40C2-A921-CEF6DE6D80CA}" dt="2023-03-23T16:37:58.840" v="60" actId="1076"/>
        <pc:sldMkLst>
          <pc:docMk/>
          <pc:sldMk cId="0" sldId="273"/>
        </pc:sldMkLst>
        <pc:spChg chg="mod">
          <ac:chgData name="Виталик Виталий" userId="cd6bee697d49b021" providerId="LiveId" clId="{AAC0CC04-777D-40C2-A921-CEF6DE6D80CA}" dt="2023-03-23T16:37:42.366" v="58" actId="14100"/>
          <ac:spMkLst>
            <pc:docMk/>
            <pc:sldMk cId="0" sldId="273"/>
            <ac:spMk id="26" creationId="{5A18D5EE-7299-A079-1DB5-DDCE1774BDB2}"/>
          </ac:spMkLst>
        </pc:spChg>
        <pc:spChg chg="mod">
          <ac:chgData name="Виталик Виталий" userId="cd6bee697d49b021" providerId="LiveId" clId="{AAC0CC04-777D-40C2-A921-CEF6DE6D80CA}" dt="2023-03-23T16:37:58.840" v="60" actId="1076"/>
          <ac:spMkLst>
            <pc:docMk/>
            <pc:sldMk cId="0" sldId="273"/>
            <ac:spMk id="28" creationId="{A1321B6E-ABCE-189A-F347-DD72DC57E4F2}"/>
          </ac:spMkLst>
        </pc:spChg>
        <pc:spChg chg="mod">
          <ac:chgData name="Виталик Виталий" userId="cd6bee697d49b021" providerId="LiveId" clId="{AAC0CC04-777D-40C2-A921-CEF6DE6D80CA}" dt="2023-03-23T16:37:33.149" v="56" actId="1076"/>
          <ac:spMkLst>
            <pc:docMk/>
            <pc:sldMk cId="0" sldId="273"/>
            <ac:spMk id="147466" creationId="{7C072FC2-1BE0-A258-8016-181779F4359A}"/>
          </ac:spMkLst>
        </pc:spChg>
        <pc:picChg chg="mod">
          <ac:chgData name="Виталик Виталий" userId="cd6bee697d49b021" providerId="LiveId" clId="{AAC0CC04-777D-40C2-A921-CEF6DE6D80CA}" dt="2023-03-23T16:37:46.537" v="59" actId="14100"/>
          <ac:picMkLst>
            <pc:docMk/>
            <pc:sldMk cId="0" sldId="273"/>
            <ac:picMk id="147461" creationId="{0B4FAB8E-2B80-0A54-7860-D8CD2B8BC608}"/>
          </ac:picMkLst>
        </pc:picChg>
      </pc:sldChg>
      <pc:sldChg chg="modSp mod">
        <pc:chgData name="Виталик Виталий" userId="cd6bee697d49b021" providerId="LiveId" clId="{AAC0CC04-777D-40C2-A921-CEF6DE6D80CA}" dt="2023-03-23T16:36:22.025" v="44" actId="1076"/>
        <pc:sldMkLst>
          <pc:docMk/>
          <pc:sldMk cId="0" sldId="303"/>
        </pc:sldMkLst>
        <pc:spChg chg="mod">
          <ac:chgData name="Виталик Виталий" userId="cd6bee697d49b021" providerId="LiveId" clId="{AAC0CC04-777D-40C2-A921-CEF6DE6D80CA}" dt="2023-03-23T16:36:13.418" v="42" actId="14100"/>
          <ac:spMkLst>
            <pc:docMk/>
            <pc:sldMk cId="0" sldId="303"/>
            <ac:spMk id="17" creationId="{982E4EE2-4197-7458-DCB1-EC63862D0A0E}"/>
          </ac:spMkLst>
        </pc:spChg>
        <pc:spChg chg="mod">
          <ac:chgData name="Виталик Виталий" userId="cd6bee697d49b021" providerId="LiveId" clId="{AAC0CC04-777D-40C2-A921-CEF6DE6D80CA}" dt="2023-03-23T16:36:09.348" v="41" actId="1076"/>
          <ac:spMkLst>
            <pc:docMk/>
            <pc:sldMk cId="0" sldId="303"/>
            <ac:spMk id="21" creationId="{58537528-FE5A-3A18-FDBE-C96E4420AC54}"/>
          </ac:spMkLst>
        </pc:spChg>
        <pc:spChg chg="mod">
          <ac:chgData name="Виталик Виталий" userId="cd6bee697d49b021" providerId="LiveId" clId="{AAC0CC04-777D-40C2-A921-CEF6DE6D80CA}" dt="2023-03-23T16:35:54.386" v="38" actId="1076"/>
          <ac:spMkLst>
            <pc:docMk/>
            <pc:sldMk cId="0" sldId="303"/>
            <ac:spMk id="151562" creationId="{D7AA15B8-451E-D798-5DE0-2CDD8CF6DCDC}"/>
          </ac:spMkLst>
        </pc:spChg>
        <pc:spChg chg="mod">
          <ac:chgData name="Виталик Виталий" userId="cd6bee697d49b021" providerId="LiveId" clId="{AAC0CC04-777D-40C2-A921-CEF6DE6D80CA}" dt="2023-03-23T16:36:22.025" v="44" actId="1076"/>
          <ac:spMkLst>
            <pc:docMk/>
            <pc:sldMk cId="0" sldId="303"/>
            <ac:spMk id="151571" creationId="{7627D96A-3243-1933-5666-95DA69D0AD98}"/>
          </ac:spMkLst>
        </pc:spChg>
        <pc:picChg chg="mod">
          <ac:chgData name="Виталик Виталий" userId="cd6bee697d49b021" providerId="LiveId" clId="{AAC0CC04-777D-40C2-A921-CEF6DE6D80CA}" dt="2023-03-23T16:36:17.790" v="43" actId="1076"/>
          <ac:picMkLst>
            <pc:docMk/>
            <pc:sldMk cId="0" sldId="303"/>
            <ac:picMk id="31" creationId="{4AA47B5F-6A03-0E17-757A-D809A1C24D11}"/>
          </ac:picMkLst>
        </pc:picChg>
        <pc:picChg chg="mod">
          <ac:chgData name="Виталик Виталий" userId="cd6bee697d49b021" providerId="LiveId" clId="{AAC0CC04-777D-40C2-A921-CEF6DE6D80CA}" dt="2023-03-23T16:35:57.825" v="39" actId="14100"/>
          <ac:picMkLst>
            <pc:docMk/>
            <pc:sldMk cId="0" sldId="303"/>
            <ac:picMk id="151557" creationId="{000CDCD2-9B96-AFB0-2E81-5ED136FD558E}"/>
          </ac:picMkLst>
        </pc:picChg>
      </pc:sldChg>
      <pc:sldChg chg="modSp mod">
        <pc:chgData name="Виталик Виталий" userId="cd6bee697d49b021" providerId="LiveId" clId="{AAC0CC04-777D-40C2-A921-CEF6DE6D80CA}" dt="2023-03-23T16:38:33.313" v="66" actId="1076"/>
        <pc:sldMkLst>
          <pc:docMk/>
          <pc:sldMk cId="0" sldId="308"/>
        </pc:sldMkLst>
        <pc:spChg chg="mod">
          <ac:chgData name="Виталик Виталий" userId="cd6bee697d49b021" providerId="LiveId" clId="{AAC0CC04-777D-40C2-A921-CEF6DE6D80CA}" dt="2023-03-23T16:38:29.607" v="65" actId="14100"/>
          <ac:spMkLst>
            <pc:docMk/>
            <pc:sldMk cId="0" sldId="308"/>
            <ac:spMk id="8" creationId="{D4C2094D-CBAF-3E56-D0D0-0D98D1416BAE}"/>
          </ac:spMkLst>
        </pc:spChg>
        <pc:picChg chg="mod">
          <ac:chgData name="Виталик Виталий" userId="cd6bee697d49b021" providerId="LiveId" clId="{AAC0CC04-777D-40C2-A921-CEF6DE6D80CA}" dt="2023-03-23T16:38:33.313" v="66" actId="1076"/>
          <ac:picMkLst>
            <pc:docMk/>
            <pc:sldMk cId="0" sldId="308"/>
            <ac:picMk id="152581" creationId="{AC6A88F6-707B-B3DC-9587-BBADDA63310B}"/>
          </ac:picMkLst>
        </pc:picChg>
      </pc:sldChg>
      <pc:sldChg chg="modSp mod">
        <pc:chgData name="Виталик Виталий" userId="cd6bee697d49b021" providerId="LiveId" clId="{AAC0CC04-777D-40C2-A921-CEF6DE6D80CA}" dt="2023-03-23T16:39:01.847" v="70" actId="1076"/>
        <pc:sldMkLst>
          <pc:docMk/>
          <pc:sldMk cId="0" sldId="311"/>
        </pc:sldMkLst>
        <pc:spChg chg="mod">
          <ac:chgData name="Виталик Виталий" userId="cd6bee697d49b021" providerId="LiveId" clId="{AAC0CC04-777D-40C2-A921-CEF6DE6D80CA}" dt="2023-03-23T16:38:53.526" v="69" actId="14100"/>
          <ac:spMkLst>
            <pc:docMk/>
            <pc:sldMk cId="0" sldId="311"/>
            <ac:spMk id="16" creationId="{1DA91F85-5925-C308-1E56-8620D0BB8FBF}"/>
          </ac:spMkLst>
        </pc:spChg>
        <pc:spChg chg="mod">
          <ac:chgData name="Виталик Виталий" userId="cd6bee697d49b021" providerId="LiveId" clId="{AAC0CC04-777D-40C2-A921-CEF6DE6D80CA}" dt="2023-03-23T16:31:53.371" v="0" actId="27636"/>
          <ac:spMkLst>
            <pc:docMk/>
            <pc:sldMk cId="0" sldId="311"/>
            <ac:spMk id="153611" creationId="{F9E67DBA-4C7E-C1FF-5755-0BEDD77706F2}"/>
          </ac:spMkLst>
        </pc:spChg>
        <pc:picChg chg="mod">
          <ac:chgData name="Виталик Виталий" userId="cd6bee697d49b021" providerId="LiveId" clId="{AAC0CC04-777D-40C2-A921-CEF6DE6D80CA}" dt="2023-03-23T16:39:01.847" v="70" actId="1076"/>
          <ac:picMkLst>
            <pc:docMk/>
            <pc:sldMk cId="0" sldId="311"/>
            <ac:picMk id="14" creationId="{740468A2-D656-D2E7-86EE-828B03E31FA8}"/>
          </ac:picMkLst>
        </pc:picChg>
        <pc:picChg chg="mod">
          <ac:chgData name="Виталик Виталий" userId="cd6bee697d49b021" providerId="LiveId" clId="{AAC0CC04-777D-40C2-A921-CEF6DE6D80CA}" dt="2023-03-23T16:38:50.097" v="68" actId="14100"/>
          <ac:picMkLst>
            <pc:docMk/>
            <pc:sldMk cId="0" sldId="311"/>
            <ac:picMk id="153605" creationId="{44BA52BA-489B-055E-3A72-C2D9A5245223}"/>
          </ac:picMkLst>
        </pc:picChg>
      </pc:sldChg>
      <pc:sldChg chg="modSp mod">
        <pc:chgData name="Виталик Виталий" userId="cd6bee697d49b021" providerId="LiveId" clId="{AAC0CC04-777D-40C2-A921-CEF6DE6D80CA}" dt="2023-03-23T16:39:51.068" v="79" actId="6549"/>
        <pc:sldMkLst>
          <pc:docMk/>
          <pc:sldMk cId="0" sldId="312"/>
        </pc:sldMkLst>
        <pc:spChg chg="mod">
          <ac:chgData name="Виталик Виталий" userId="cd6bee697d49b021" providerId="LiveId" clId="{AAC0CC04-777D-40C2-A921-CEF6DE6D80CA}" dt="2023-03-23T16:39:51.068" v="79" actId="6549"/>
          <ac:spMkLst>
            <pc:docMk/>
            <pc:sldMk cId="0" sldId="312"/>
            <ac:spMk id="7" creationId="{0C33378C-8C94-5DF0-6959-EDC715A16D4A}"/>
          </ac:spMkLst>
        </pc:spChg>
        <pc:spChg chg="mod">
          <ac:chgData name="Виталик Виталий" userId="cd6bee697d49b021" providerId="LiveId" clId="{AAC0CC04-777D-40C2-A921-CEF6DE6D80CA}" dt="2023-03-23T16:39:37.718" v="77" actId="1076"/>
          <ac:spMkLst>
            <pc:docMk/>
            <pc:sldMk cId="0" sldId="312"/>
            <ac:spMk id="22" creationId="{837F1947-068F-ACE4-CA1F-8E73FCD5238D}"/>
          </ac:spMkLst>
        </pc:spChg>
        <pc:spChg chg="mod">
          <ac:chgData name="Виталик Виталий" userId="cd6bee697d49b021" providerId="LiveId" clId="{AAC0CC04-777D-40C2-A921-CEF6DE6D80CA}" dt="2023-03-23T16:39:18.913" v="72" actId="1076"/>
          <ac:spMkLst>
            <pc:docMk/>
            <pc:sldMk cId="0" sldId="312"/>
            <ac:spMk id="24" creationId="{D832044F-6EEC-9F53-20B8-F9E01B2451F1}"/>
          </ac:spMkLst>
        </pc:spChg>
        <pc:spChg chg="mod">
          <ac:chgData name="Виталик Виталий" userId="cd6bee697d49b021" providerId="LiveId" clId="{AAC0CC04-777D-40C2-A921-CEF6DE6D80CA}" dt="2023-03-23T16:39:30.170" v="75" actId="1076"/>
          <ac:spMkLst>
            <pc:docMk/>
            <pc:sldMk cId="0" sldId="312"/>
            <ac:spMk id="154630" creationId="{B8082E4A-4806-F6F7-6534-23265E898DEF}"/>
          </ac:spMkLst>
        </pc:spChg>
        <pc:spChg chg="mod">
          <ac:chgData name="Виталик Виталий" userId="cd6bee697d49b021" providerId="LiveId" clId="{AAC0CC04-777D-40C2-A921-CEF6DE6D80CA}" dt="2023-03-23T16:39:26.301" v="74" actId="1076"/>
          <ac:spMkLst>
            <pc:docMk/>
            <pc:sldMk cId="0" sldId="312"/>
            <ac:spMk id="154648" creationId="{5D1D8831-BC93-75D3-5939-4D25BC537D4D}"/>
          </ac:spMkLst>
        </pc:spChg>
        <pc:picChg chg="mod">
          <ac:chgData name="Виталик Виталий" userId="cd6bee697d49b021" providerId="LiveId" clId="{AAC0CC04-777D-40C2-A921-CEF6DE6D80CA}" dt="2023-03-23T16:39:22.381" v="73" actId="1076"/>
          <ac:picMkLst>
            <pc:docMk/>
            <pc:sldMk cId="0" sldId="312"/>
            <ac:picMk id="25" creationId="{237B2861-FDB5-2E95-9269-3379B49BBE52}"/>
          </ac:picMkLst>
        </pc:picChg>
        <pc:picChg chg="mod">
          <ac:chgData name="Виталик Виталий" userId="cd6bee697d49b021" providerId="LiveId" clId="{AAC0CC04-777D-40C2-A921-CEF6DE6D80CA}" dt="2023-03-23T16:39:33.410" v="76" actId="14100"/>
          <ac:picMkLst>
            <pc:docMk/>
            <pc:sldMk cId="0" sldId="312"/>
            <ac:picMk id="154643" creationId="{E34716F6-57BF-A6C6-285A-B73B36B97355}"/>
          </ac:picMkLst>
        </pc:picChg>
      </pc:sldChg>
      <pc:sldChg chg="modSp mod">
        <pc:chgData name="Виталик Виталий" userId="cd6bee697d49b021" providerId="LiveId" clId="{AAC0CC04-777D-40C2-A921-CEF6DE6D80CA}" dt="2023-03-23T16:41:03.073" v="86" actId="1076"/>
        <pc:sldMkLst>
          <pc:docMk/>
          <pc:sldMk cId="0" sldId="314"/>
        </pc:sldMkLst>
        <pc:spChg chg="mod">
          <ac:chgData name="Виталик Виталий" userId="cd6bee697d49b021" providerId="LiveId" clId="{AAC0CC04-777D-40C2-A921-CEF6DE6D80CA}" dt="2023-03-23T16:40:35.221" v="80" actId="1076"/>
          <ac:spMkLst>
            <pc:docMk/>
            <pc:sldMk cId="0" sldId="314"/>
            <ac:spMk id="11" creationId="{471250A4-22F4-7BF1-CE3A-AB3D5371C7C1}"/>
          </ac:spMkLst>
        </pc:spChg>
        <pc:spChg chg="mod">
          <ac:chgData name="Виталик Виталий" userId="cd6bee697d49b021" providerId="LiveId" clId="{AAC0CC04-777D-40C2-A921-CEF6DE6D80CA}" dt="2023-03-23T16:40:51.491" v="83" actId="14100"/>
          <ac:spMkLst>
            <pc:docMk/>
            <pc:sldMk cId="0" sldId="314"/>
            <ac:spMk id="23" creationId="{84384CED-7266-B7C8-E62B-BEA4E3C73FC7}"/>
          </ac:spMkLst>
        </pc:spChg>
        <pc:spChg chg="mod">
          <ac:chgData name="Виталик Виталий" userId="cd6bee697d49b021" providerId="LiveId" clId="{AAC0CC04-777D-40C2-A921-CEF6DE6D80CA}" dt="2023-03-23T16:40:55.822" v="84" actId="1076"/>
          <ac:spMkLst>
            <pc:docMk/>
            <pc:sldMk cId="0" sldId="314"/>
            <ac:spMk id="25" creationId="{FCF482C4-F8E4-8325-F5FF-BBD8E7E42890}"/>
          </ac:spMkLst>
        </pc:spChg>
        <pc:spChg chg="mod">
          <ac:chgData name="Виталик Виталий" userId="cd6bee697d49b021" providerId="LiveId" clId="{AAC0CC04-777D-40C2-A921-CEF6DE6D80CA}" dt="2023-03-23T16:41:03.073" v="86" actId="1076"/>
          <ac:spMkLst>
            <pc:docMk/>
            <pc:sldMk cId="0" sldId="314"/>
            <ac:spMk id="155658" creationId="{B4CA2B8B-2C44-D0F6-117C-C2DFF7AFA829}"/>
          </ac:spMkLst>
        </pc:spChg>
        <pc:picChg chg="mod">
          <ac:chgData name="Виталик Виталий" userId="cd6bee697d49b021" providerId="LiveId" clId="{AAC0CC04-777D-40C2-A921-CEF6DE6D80CA}" dt="2023-03-23T16:40:59.222" v="85" actId="1076"/>
          <ac:picMkLst>
            <pc:docMk/>
            <pc:sldMk cId="0" sldId="314"/>
            <ac:picMk id="26" creationId="{C8EDE2C9-746C-D8B5-8AF1-852B45FF5DE1}"/>
          </ac:picMkLst>
        </pc:picChg>
        <pc:picChg chg="mod">
          <ac:chgData name="Виталик Виталий" userId="cd6bee697d49b021" providerId="LiveId" clId="{AAC0CC04-777D-40C2-A921-CEF6DE6D80CA}" dt="2023-03-23T16:40:41.084" v="81" actId="14100"/>
          <ac:picMkLst>
            <pc:docMk/>
            <pc:sldMk cId="0" sldId="314"/>
            <ac:picMk id="155653" creationId="{09D88EE0-7F4C-18EF-16E4-8A2CCC651432}"/>
          </ac:picMkLst>
        </pc:picChg>
      </pc:sldChg>
      <pc:sldChg chg="modSp mod">
        <pc:chgData name="Виталик Виталий" userId="cd6bee697d49b021" providerId="LiveId" clId="{AAC0CC04-777D-40C2-A921-CEF6DE6D80CA}" dt="2023-03-23T16:34:50.260" v="28" actId="1076"/>
        <pc:sldMkLst>
          <pc:docMk/>
          <pc:sldMk cId="0" sldId="320"/>
        </pc:sldMkLst>
        <pc:spChg chg="mod">
          <ac:chgData name="Виталик Виталий" userId="cd6bee697d49b021" providerId="LiveId" clId="{AAC0CC04-777D-40C2-A921-CEF6DE6D80CA}" dt="2023-03-23T16:34:43.961" v="27" actId="14100"/>
          <ac:spMkLst>
            <pc:docMk/>
            <pc:sldMk cId="0" sldId="320"/>
            <ac:spMk id="5" creationId="{01493F54-BCEF-B118-70E0-20564D441595}"/>
          </ac:spMkLst>
        </pc:spChg>
        <pc:picChg chg="mod">
          <ac:chgData name="Виталик Виталий" userId="cd6bee697d49b021" providerId="LiveId" clId="{AAC0CC04-777D-40C2-A921-CEF6DE6D80CA}" dt="2023-03-23T16:34:50.260" v="28" actId="1076"/>
          <ac:picMkLst>
            <pc:docMk/>
            <pc:sldMk cId="0" sldId="320"/>
            <ac:picMk id="143365" creationId="{858D4A35-58FA-1455-52E1-EA7B7EA8EB9C}"/>
          </ac:picMkLst>
        </pc:picChg>
      </pc:sldChg>
      <pc:sldChg chg="modSp mod">
        <pc:chgData name="Виталик Виталий" userId="cd6bee697d49b021" providerId="LiveId" clId="{AAC0CC04-777D-40C2-A921-CEF6DE6D80CA}" dt="2023-03-23T16:35:16.395" v="32" actId="1076"/>
        <pc:sldMkLst>
          <pc:docMk/>
          <pc:sldMk cId="0" sldId="321"/>
        </pc:sldMkLst>
        <pc:spChg chg="mod">
          <ac:chgData name="Виталик Виталий" userId="cd6bee697d49b021" providerId="LiveId" clId="{AAC0CC04-777D-40C2-A921-CEF6DE6D80CA}" dt="2023-03-23T16:35:11.092" v="31" actId="14100"/>
          <ac:spMkLst>
            <pc:docMk/>
            <pc:sldMk cId="0" sldId="321"/>
            <ac:spMk id="5" creationId="{76BE850C-8D85-C857-2421-FF3B98F62374}"/>
          </ac:spMkLst>
        </pc:spChg>
        <pc:spChg chg="mod">
          <ac:chgData name="Виталик Виталий" userId="cd6bee697d49b021" providerId="LiveId" clId="{AAC0CC04-777D-40C2-A921-CEF6DE6D80CA}" dt="2023-03-23T16:35:16.395" v="32" actId="1076"/>
          <ac:spMkLst>
            <pc:docMk/>
            <pc:sldMk cId="0" sldId="321"/>
            <ac:spMk id="144400" creationId="{0C71559B-B868-23DF-F752-720415C05429}"/>
          </ac:spMkLst>
        </pc:spChg>
        <pc:grpChg chg="mod">
          <ac:chgData name="Виталик Виталий" userId="cd6bee697d49b021" providerId="LiveId" clId="{AAC0CC04-777D-40C2-A921-CEF6DE6D80CA}" dt="2023-03-23T16:35:16.395" v="32" actId="1076"/>
          <ac:grpSpMkLst>
            <pc:docMk/>
            <pc:sldMk cId="0" sldId="321"/>
            <ac:grpSpMk id="144393" creationId="{739D2D41-8BAE-D930-08A7-9B34D45311F9}"/>
          </ac:grpSpMkLst>
        </pc:grpChg>
        <pc:picChg chg="mod">
          <ac:chgData name="Виталик Виталий" userId="cd6bee697d49b021" providerId="LiveId" clId="{AAC0CC04-777D-40C2-A921-CEF6DE6D80CA}" dt="2023-03-23T16:35:16.395" v="32" actId="1076"/>
          <ac:picMkLst>
            <pc:docMk/>
            <pc:sldMk cId="0" sldId="321"/>
            <ac:picMk id="9" creationId="{681E7FA5-34FC-19B7-F1D7-BD39C9B1D000}"/>
          </ac:picMkLst>
        </pc:picChg>
        <pc:picChg chg="mod">
          <ac:chgData name="Виталик Виталий" userId="cd6bee697d49b021" providerId="LiveId" clId="{AAC0CC04-777D-40C2-A921-CEF6DE6D80CA}" dt="2023-03-23T16:35:01.095" v="29" actId="14100"/>
          <ac:picMkLst>
            <pc:docMk/>
            <pc:sldMk cId="0" sldId="321"/>
            <ac:picMk id="144389" creationId="{499E287A-143F-9D58-1684-36E294ECF2AE}"/>
          </ac:picMkLst>
        </pc:picChg>
      </pc:sldChg>
      <pc:sldChg chg="modSp mod">
        <pc:chgData name="Виталик Виталий" userId="cd6bee697d49b021" providerId="LiveId" clId="{AAC0CC04-777D-40C2-A921-CEF6DE6D80CA}" dt="2023-03-23T16:38:16.185" v="63" actId="14100"/>
        <pc:sldMkLst>
          <pc:docMk/>
          <pc:sldMk cId="0" sldId="324"/>
        </pc:sldMkLst>
        <pc:spChg chg="mod">
          <ac:chgData name="Виталик Виталий" userId="cd6bee697d49b021" providerId="LiveId" clId="{AAC0CC04-777D-40C2-A921-CEF6DE6D80CA}" dt="2023-03-23T16:38:16.185" v="63" actId="14100"/>
          <ac:spMkLst>
            <pc:docMk/>
            <pc:sldMk cId="0" sldId="324"/>
            <ac:spMk id="28" creationId="{FE6A7BD6-C104-2220-103D-EB4F38ACC73D}"/>
          </ac:spMkLst>
        </pc:spChg>
        <pc:picChg chg="mod">
          <ac:chgData name="Виталик Виталий" userId="cd6bee697d49b021" providerId="LiveId" clId="{AAC0CC04-777D-40C2-A921-CEF6DE6D80CA}" dt="2023-03-23T16:38:05.716" v="61" actId="14100"/>
          <ac:picMkLst>
            <pc:docMk/>
            <pc:sldMk cId="0" sldId="324"/>
            <ac:picMk id="148485" creationId="{36A4D057-A893-5529-ABDC-46365E2A010F}"/>
          </ac:picMkLst>
        </pc:picChg>
      </pc:sldChg>
      <pc:sldChg chg="modSp mod">
        <pc:chgData name="Виталик Виталий" userId="cd6bee697d49b021" providerId="LiveId" clId="{AAC0CC04-777D-40C2-A921-CEF6DE6D80CA}" dt="2023-03-23T16:41:36.036" v="92" actId="14100"/>
        <pc:sldMkLst>
          <pc:docMk/>
          <pc:sldMk cId="0" sldId="327"/>
        </pc:sldMkLst>
        <pc:spChg chg="mod">
          <ac:chgData name="Виталик Виталий" userId="cd6bee697d49b021" providerId="LiveId" clId="{AAC0CC04-777D-40C2-A921-CEF6DE6D80CA}" dt="2023-03-23T16:41:27.424" v="90" actId="1076"/>
          <ac:spMkLst>
            <pc:docMk/>
            <pc:sldMk cId="0" sldId="327"/>
            <ac:spMk id="8" creationId="{9351C47B-4E5D-25B0-76AF-1576F8C53115}"/>
          </ac:spMkLst>
        </pc:spChg>
        <pc:spChg chg="mod">
          <ac:chgData name="Виталик Виталий" userId="cd6bee697d49b021" providerId="LiveId" clId="{AAC0CC04-777D-40C2-A921-CEF6DE6D80CA}" dt="2023-03-23T16:41:19.265" v="88" actId="1076"/>
          <ac:spMkLst>
            <pc:docMk/>
            <pc:sldMk cId="0" sldId="327"/>
            <ac:spMk id="60422" creationId="{C8FFE3DF-3116-7064-9894-C5D299788F72}"/>
          </ac:spMkLst>
        </pc:spChg>
        <pc:spChg chg="mod">
          <ac:chgData name="Виталик Виталий" userId="cd6bee697d49b021" providerId="LiveId" clId="{AAC0CC04-777D-40C2-A921-CEF6DE6D80CA}" dt="2023-03-23T16:41:24.262" v="89" actId="1076"/>
          <ac:spMkLst>
            <pc:docMk/>
            <pc:sldMk cId="0" sldId="327"/>
            <ac:spMk id="158731" creationId="{566F9361-0F06-CAF5-54D9-743051E45E90}"/>
          </ac:spMkLst>
        </pc:spChg>
        <pc:grpChg chg="mod">
          <ac:chgData name="Виталик Виталий" userId="cd6bee697d49b021" providerId="LiveId" clId="{AAC0CC04-777D-40C2-A921-CEF6DE6D80CA}" dt="2023-03-23T16:41:24.262" v="89" actId="1076"/>
          <ac:grpSpMkLst>
            <pc:docMk/>
            <pc:sldMk cId="0" sldId="327"/>
            <ac:grpSpMk id="158729" creationId="{22977DB2-6FBD-0AB1-D656-A0634ED1ECB3}"/>
          </ac:grpSpMkLst>
        </pc:grpChg>
        <pc:picChg chg="mod">
          <ac:chgData name="Виталик Виталий" userId="cd6bee697d49b021" providerId="LiveId" clId="{AAC0CC04-777D-40C2-A921-CEF6DE6D80CA}" dt="2023-03-23T16:41:24.262" v="89" actId="1076"/>
          <ac:picMkLst>
            <pc:docMk/>
            <pc:sldMk cId="0" sldId="327"/>
            <ac:picMk id="18" creationId="{F28C39D0-E235-C3DA-E3A2-A4BEB01AB3EA}"/>
          </ac:picMkLst>
        </pc:picChg>
        <pc:picChg chg="mod">
          <ac:chgData name="Виталик Виталий" userId="cd6bee697d49b021" providerId="LiveId" clId="{AAC0CC04-777D-40C2-A921-CEF6DE6D80CA}" dt="2023-03-23T16:41:36.036" v="92" actId="14100"/>
          <ac:picMkLst>
            <pc:docMk/>
            <pc:sldMk cId="0" sldId="327"/>
            <ac:picMk id="158722" creationId="{8763936A-D9C3-17B0-7E00-C49F23408140}"/>
          </ac:picMkLst>
        </pc:picChg>
        <pc:picChg chg="mod">
          <ac:chgData name="Виталик Виталий" userId="cd6bee697d49b021" providerId="LiveId" clId="{AAC0CC04-777D-40C2-A921-CEF6DE6D80CA}" dt="2023-03-23T16:41:32.418" v="91" actId="14100"/>
          <ac:picMkLst>
            <pc:docMk/>
            <pc:sldMk cId="0" sldId="327"/>
            <ac:picMk id="158728" creationId="{14D62EFB-5DDD-1F5B-CD4D-AD312E9539C9}"/>
          </ac:picMkLst>
        </pc:picChg>
      </pc:sldChg>
      <pc:sldChg chg="modSp mod">
        <pc:chgData name="Виталик Виталий" userId="cd6bee697d49b021" providerId="LiveId" clId="{AAC0CC04-777D-40C2-A921-CEF6DE6D80CA}" dt="2023-03-23T16:32:51.348" v="10" actId="1076"/>
        <pc:sldMkLst>
          <pc:docMk/>
          <pc:sldMk cId="3664678023" sldId="399"/>
        </pc:sldMkLst>
        <pc:spChg chg="mod">
          <ac:chgData name="Виталик Виталий" userId="cd6bee697d49b021" providerId="LiveId" clId="{AAC0CC04-777D-40C2-A921-CEF6DE6D80CA}" dt="2023-03-23T16:32:38.423" v="7" actId="1076"/>
          <ac:spMkLst>
            <pc:docMk/>
            <pc:sldMk cId="3664678023" sldId="399"/>
            <ac:spMk id="2" creationId="{6BB451D1-B2CB-3F34-98B6-AC3AA676F153}"/>
          </ac:spMkLst>
        </pc:spChg>
        <pc:graphicFrameChg chg="mod">
          <ac:chgData name="Виталик Виталий" userId="cd6bee697d49b021" providerId="LiveId" clId="{AAC0CC04-777D-40C2-A921-CEF6DE6D80CA}" dt="2023-03-23T16:32:43.705" v="8" actId="1076"/>
          <ac:graphicFrameMkLst>
            <pc:docMk/>
            <pc:sldMk cId="3664678023" sldId="399"/>
            <ac:graphicFrameMk id="5" creationId="{DE142151-F50E-9B6E-813D-344566134213}"/>
          </ac:graphicFrameMkLst>
        </pc:graphicFrameChg>
        <pc:picChg chg="mod">
          <ac:chgData name="Виталик Виталий" userId="cd6bee697d49b021" providerId="LiveId" clId="{AAC0CC04-777D-40C2-A921-CEF6DE6D80CA}" dt="2023-03-23T16:32:47.536" v="9" actId="1076"/>
          <ac:picMkLst>
            <pc:docMk/>
            <pc:sldMk cId="3664678023" sldId="399"/>
            <ac:picMk id="7" creationId="{F053C06C-8FDF-BA1B-5458-B1AA5B4C89BA}"/>
          </ac:picMkLst>
        </pc:picChg>
        <pc:picChg chg="mod">
          <ac:chgData name="Виталик Виталий" userId="cd6bee697d49b021" providerId="LiveId" clId="{AAC0CC04-777D-40C2-A921-CEF6DE6D80CA}" dt="2023-03-23T16:32:51.348" v="10" actId="1076"/>
          <ac:picMkLst>
            <pc:docMk/>
            <pc:sldMk cId="3664678023" sldId="399"/>
            <ac:picMk id="9" creationId="{0C2FE675-747A-CB76-531F-BAC1A0BC9A41}"/>
          </ac:picMkLst>
        </pc:picChg>
      </pc:sldChg>
      <pc:sldChg chg="modSp mod">
        <pc:chgData name="Виталик Виталий" userId="cd6bee697d49b021" providerId="LiveId" clId="{AAC0CC04-777D-40C2-A921-CEF6DE6D80CA}" dt="2023-03-23T16:33:00.282" v="11" actId="14100"/>
        <pc:sldMkLst>
          <pc:docMk/>
          <pc:sldMk cId="3414348898" sldId="400"/>
        </pc:sldMkLst>
        <pc:picChg chg="mod">
          <ac:chgData name="Виталик Виталий" userId="cd6bee697d49b021" providerId="LiveId" clId="{AAC0CC04-777D-40C2-A921-CEF6DE6D80CA}" dt="2023-03-23T16:33:00.282" v="11" actId="14100"/>
          <ac:picMkLst>
            <pc:docMk/>
            <pc:sldMk cId="3414348898" sldId="400"/>
            <ac:picMk id="5" creationId="{85FCD0D4-9E09-CC31-6584-5FB6AA37443F}"/>
          </ac:picMkLst>
        </pc:picChg>
      </pc:sldChg>
      <pc:sldChg chg="modSp mod">
        <pc:chgData name="Виталик Виталий" userId="cd6bee697d49b021" providerId="LiveId" clId="{AAC0CC04-777D-40C2-A921-CEF6DE6D80CA}" dt="2023-03-23T16:33:22.181" v="14" actId="14100"/>
        <pc:sldMkLst>
          <pc:docMk/>
          <pc:sldMk cId="525963453" sldId="401"/>
        </pc:sldMkLst>
        <pc:picChg chg="mod">
          <ac:chgData name="Виталик Виталий" userId="cd6bee697d49b021" providerId="LiveId" clId="{AAC0CC04-777D-40C2-A921-CEF6DE6D80CA}" dt="2023-03-23T16:33:22.181" v="14" actId="14100"/>
          <ac:picMkLst>
            <pc:docMk/>
            <pc:sldMk cId="525963453" sldId="401"/>
            <ac:picMk id="5" creationId="{87575EEC-A480-A888-83A1-B69FA74DC524}"/>
          </ac:picMkLst>
        </pc:picChg>
      </pc:sldChg>
      <pc:sldChg chg="modSp mod">
        <pc:chgData name="Виталик Виталий" userId="cd6bee697d49b021" providerId="LiveId" clId="{AAC0CC04-777D-40C2-A921-CEF6DE6D80CA}" dt="2023-03-23T16:33:36.502" v="17" actId="1076"/>
        <pc:sldMkLst>
          <pc:docMk/>
          <pc:sldMk cId="0" sldId="402"/>
        </pc:sldMkLst>
        <pc:spChg chg="mod">
          <ac:chgData name="Виталик Виталий" userId="cd6bee697d49b021" providerId="LiveId" clId="{AAC0CC04-777D-40C2-A921-CEF6DE6D80CA}" dt="2023-03-23T16:33:33.333" v="16" actId="1076"/>
          <ac:spMkLst>
            <pc:docMk/>
            <pc:sldMk cId="0" sldId="402"/>
            <ac:spMk id="11" creationId="{00000000-0000-0000-0000-000000000000}"/>
          </ac:spMkLst>
        </pc:spChg>
        <pc:grpChg chg="mod">
          <ac:chgData name="Виталик Виталий" userId="cd6bee697d49b021" providerId="LiveId" clId="{AAC0CC04-777D-40C2-A921-CEF6DE6D80CA}" dt="2023-03-23T16:33:30.182" v="15" actId="1076"/>
          <ac:grpSpMkLst>
            <pc:docMk/>
            <pc:sldMk cId="0" sldId="402"/>
            <ac:grpSpMk id="8" creationId="{00000000-0000-0000-0000-000000000000}"/>
          </ac:grpSpMkLst>
        </pc:grpChg>
        <pc:picChg chg="mod">
          <ac:chgData name="Виталик Виталий" userId="cd6bee697d49b021" providerId="LiveId" clId="{AAC0CC04-777D-40C2-A921-CEF6DE6D80CA}" dt="2023-03-23T16:33:36.502" v="17" actId="1076"/>
          <ac:picMkLst>
            <pc:docMk/>
            <pc:sldMk cId="0" sldId="402"/>
            <ac:picMk id="12" creationId="{00000000-0000-0000-0000-000000000000}"/>
          </ac:picMkLst>
        </pc:picChg>
      </pc:sldChg>
      <pc:sldChg chg="modSp mod">
        <pc:chgData name="Виталик Виталий" userId="cd6bee697d49b021" providerId="LiveId" clId="{AAC0CC04-777D-40C2-A921-CEF6DE6D80CA}" dt="2023-03-23T16:33:41.779" v="18" actId="14100"/>
        <pc:sldMkLst>
          <pc:docMk/>
          <pc:sldMk cId="4118649867" sldId="403"/>
        </pc:sldMkLst>
        <pc:picChg chg="mod">
          <ac:chgData name="Виталик Виталий" userId="cd6bee697d49b021" providerId="LiveId" clId="{AAC0CC04-777D-40C2-A921-CEF6DE6D80CA}" dt="2023-03-23T16:33:41.779" v="18" actId="14100"/>
          <ac:picMkLst>
            <pc:docMk/>
            <pc:sldMk cId="4118649867" sldId="403"/>
            <ac:picMk id="5" creationId="{6C86A24A-B5C5-53A0-89C1-D5C2325B0052}"/>
          </ac:picMkLst>
        </pc:picChg>
      </pc:sldChg>
      <pc:sldChg chg="modSp mod">
        <pc:chgData name="Виталик Виталий" userId="cd6bee697d49b021" providerId="LiveId" clId="{AAC0CC04-777D-40C2-A921-CEF6DE6D80CA}" dt="2023-03-23T16:34:17.070" v="22" actId="1076"/>
        <pc:sldMkLst>
          <pc:docMk/>
          <pc:sldMk cId="1993156624" sldId="404"/>
        </pc:sldMkLst>
        <pc:spChg chg="mod">
          <ac:chgData name="Виталик Виталий" userId="cd6bee697d49b021" providerId="LiveId" clId="{AAC0CC04-777D-40C2-A921-CEF6DE6D80CA}" dt="2023-03-23T16:33:55.968" v="19" actId="1076"/>
          <ac:spMkLst>
            <pc:docMk/>
            <pc:sldMk cId="1993156624" sldId="404"/>
            <ac:spMk id="6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4:17.070" v="22" actId="1076"/>
          <ac:spMkLst>
            <pc:docMk/>
            <pc:sldMk cId="1993156624" sldId="404"/>
            <ac:spMk id="11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4:02.500" v="20" actId="1076"/>
          <ac:spMkLst>
            <pc:docMk/>
            <pc:sldMk cId="1993156624" sldId="404"/>
            <ac:spMk id="18" creationId="{945DA5DE-4005-1E4E-8C2D-EA76DF2A08CF}"/>
          </ac:spMkLst>
        </pc:spChg>
        <pc:grpChg chg="mod">
          <ac:chgData name="Виталик Виталий" userId="cd6bee697d49b021" providerId="LiveId" clId="{AAC0CC04-777D-40C2-A921-CEF6DE6D80CA}" dt="2023-03-23T16:34:12.594" v="21" actId="1076"/>
          <ac:grpSpMkLst>
            <pc:docMk/>
            <pc:sldMk cId="1993156624" sldId="404"/>
            <ac:grpSpMk id="15" creationId="{A2DB0A10-F2AD-6940-822D-9E7216803226}"/>
          </ac:grpSpMkLst>
        </pc:grpChg>
      </pc:sldChg>
      <pc:sldChg chg="modSp mod">
        <pc:chgData name="Виталик Виталий" userId="cd6bee697d49b021" providerId="LiveId" clId="{AAC0CC04-777D-40C2-A921-CEF6DE6D80CA}" dt="2023-03-23T16:34:25.143" v="23" actId="14100"/>
        <pc:sldMkLst>
          <pc:docMk/>
          <pc:sldMk cId="1754898500" sldId="405"/>
        </pc:sldMkLst>
        <pc:picChg chg="mod">
          <ac:chgData name="Виталик Виталий" userId="cd6bee697d49b021" providerId="LiveId" clId="{AAC0CC04-777D-40C2-A921-CEF6DE6D80CA}" dt="2023-03-23T16:34:25.143" v="23" actId="14100"/>
          <ac:picMkLst>
            <pc:docMk/>
            <pc:sldMk cId="1754898500" sldId="405"/>
            <ac:picMk id="5" creationId="{6FFDB0F2-D503-7272-DE31-E76B8930F13A}"/>
          </ac:picMkLst>
        </pc:picChg>
      </pc:sldChg>
      <pc:sldChg chg="modSp">
        <pc:chgData name="Виталик Виталий" userId="cd6bee697d49b021" providerId="LiveId" clId="{AAC0CC04-777D-40C2-A921-CEF6DE6D80CA}" dt="2023-03-23T16:41:48.968" v="93" actId="1076"/>
        <pc:sldMkLst>
          <pc:docMk/>
          <pc:sldMk cId="0" sldId="406"/>
        </pc:sldMkLst>
        <pc:picChg chg="mod">
          <ac:chgData name="Виталик Виталий" userId="cd6bee697d49b021" providerId="LiveId" clId="{AAC0CC04-777D-40C2-A921-CEF6DE6D80CA}" dt="2023-03-23T16:41:48.968" v="93" actId="1076"/>
          <ac:picMkLst>
            <pc:docMk/>
            <pc:sldMk cId="0" sldId="406"/>
            <ac:picMk id="141314" creationId="{C68FC3B4-6AE9-82B0-2AC8-6C2454F202C4}"/>
          </ac:picMkLst>
        </pc:picChg>
      </pc:sldChg>
    </pc:docChg>
  </pc:docChgLst>
  <pc:docChgLst>
    <pc:chgData name="Виталик Виталий" userId="cd6bee697d49b021" providerId="LiveId" clId="{3D80D941-C3BF-472B-A74D-8A1C7DC8A54B}"/>
    <pc:docChg chg="undo custSel addSld delSld modSld">
      <pc:chgData name="Виталик Виталий" userId="cd6bee697d49b021" providerId="LiveId" clId="{3D80D941-C3BF-472B-A74D-8A1C7DC8A54B}" dt="2023-02-13T15:33:38.680" v="3133" actId="20577"/>
      <pc:docMkLst>
        <pc:docMk/>
      </pc:docMkLst>
      <pc:sldChg chg="modSp mod">
        <pc:chgData name="Виталик Виталий" userId="cd6bee697d49b021" providerId="LiveId" clId="{3D80D941-C3BF-472B-A74D-8A1C7DC8A54B}" dt="2023-02-04T16:46:50.676" v="1516" actId="1036"/>
        <pc:sldMkLst>
          <pc:docMk/>
          <pc:sldMk cId="2784375981" sldId="256"/>
        </pc:sldMkLst>
        <pc:picChg chg="mod">
          <ac:chgData name="Виталик Виталий" userId="cd6bee697d49b021" providerId="LiveId" clId="{3D80D941-C3BF-472B-A74D-8A1C7DC8A54B}" dt="2023-02-04T16:46:50.676" v="1516" actId="1036"/>
          <ac:picMkLst>
            <pc:docMk/>
            <pc:sldMk cId="2784375981" sldId="256"/>
            <ac:picMk id="58" creationId="{0D02334A-9956-8F29-118F-FA73ADBEB007}"/>
          </ac:picMkLst>
        </pc:picChg>
      </pc:sldChg>
      <pc:sldChg chg="addSp delSp modSp mod">
        <pc:chgData name="Виталик Виталий" userId="cd6bee697d49b021" providerId="LiveId" clId="{3D80D941-C3BF-472B-A74D-8A1C7DC8A54B}" dt="2023-02-13T14:58:47.703" v="2890" actId="1076"/>
        <pc:sldMkLst>
          <pc:docMk/>
          <pc:sldMk cId="2202946531" sldId="257"/>
        </pc:sldMkLst>
        <pc:spChg chg="del">
          <ac:chgData name="Виталик Виталий" userId="cd6bee697d49b021" providerId="LiveId" clId="{3D80D941-C3BF-472B-A74D-8A1C7DC8A54B}" dt="2023-02-13T14:55:08.908" v="2873" actId="478"/>
          <ac:spMkLst>
            <pc:docMk/>
            <pc:sldMk cId="2202946531" sldId="257"/>
            <ac:spMk id="2" creationId="{2D9F384E-C88F-D35C-5B6B-3599409A4B7E}"/>
          </ac:spMkLst>
        </pc:spChg>
        <pc:spChg chg="mod">
          <ac:chgData name="Виталик Виталий" userId="cd6bee697d49b021" providerId="LiveId" clId="{3D80D941-C3BF-472B-A74D-8A1C7DC8A54B}" dt="2023-02-13T14:58:40.583" v="2889" actId="255"/>
          <ac:spMkLst>
            <pc:docMk/>
            <pc:sldMk cId="2202946531" sldId="257"/>
            <ac:spMk id="3" creationId="{C2EA3BA8-B150-A3AE-2B16-27CF0F6A0288}"/>
          </ac:spMkLst>
        </pc:spChg>
        <pc:picChg chg="add mod">
          <ac:chgData name="Виталик Виталий" userId="cd6bee697d49b021" providerId="LiveId" clId="{3D80D941-C3BF-472B-A74D-8A1C7DC8A54B}" dt="2023-02-13T14:58:47.703" v="2890" actId="1076"/>
          <ac:picMkLst>
            <pc:docMk/>
            <pc:sldMk cId="2202946531" sldId="257"/>
            <ac:picMk id="5" creationId="{91E4749E-CAFC-62B5-5875-5BF7C0683F0C}"/>
          </ac:picMkLst>
        </pc:picChg>
      </pc:sldChg>
      <pc:sldChg chg="del">
        <pc:chgData name="Виталик Виталий" userId="cd6bee697d49b021" providerId="LiveId" clId="{3D80D941-C3BF-472B-A74D-8A1C7DC8A54B}" dt="2023-02-13T14:54:14.508" v="2849" actId="2696"/>
        <pc:sldMkLst>
          <pc:docMk/>
          <pc:sldMk cId="0" sldId="311"/>
        </pc:sldMkLst>
      </pc:sldChg>
      <pc:sldChg chg="addSp delSp modSp add mod setBg">
        <pc:chgData name="Виталик Виталий" userId="cd6bee697d49b021" providerId="LiveId" clId="{3D80D941-C3BF-472B-A74D-8A1C7DC8A54B}" dt="2023-02-13T14:48:44.845" v="2768" actId="27636"/>
        <pc:sldMkLst>
          <pc:docMk/>
          <pc:sldMk cId="0" sldId="316"/>
        </pc:sldMkLst>
        <pc:spChg chg="mod">
          <ac:chgData name="Виталик Виталий" userId="cd6bee697d49b021" providerId="LiveId" clId="{3D80D941-C3BF-472B-A74D-8A1C7DC8A54B}" dt="2023-02-13T14:48:21.603" v="2760" actId="27636"/>
          <ac:spMkLst>
            <pc:docMk/>
            <pc:sldMk cId="0" sldId="316"/>
            <ac:spMk id="8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48:44.845" v="2768" actId="27636"/>
          <ac:spMkLst>
            <pc:docMk/>
            <pc:sldMk cId="0" sldId="316"/>
            <ac:spMk id="9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5" creationId="{62E3493C-9EE5-40C5-9902-4A0416374CD5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7" creationId="{C93C2DD8-0EC6-4B41-91E6-4A8E336AF89A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9" creationId="{D5E3F933-FC69-4374-A35F-CF40365370FB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1" creationId="{78632963-757B-40C2-BB84-FC6107A54DAD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2" creationId="{2853AE55-7E35-44B0-89F1-3F52B262AF33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3" creationId="{DBC4BE4D-4B50-4F51-9F85-4B5D60B02D81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5" creationId="{EB949D8D-8E17-4DBF-BEA8-13C57BF63803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6" creationId="{4BC6FC45-D4D9-4025-91DA-272D318D372B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7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29" creationId="{5870BB34-1E11-4A38-961E-8BECD4EB2076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30" creationId="{3E480DB9-98E5-480A-AF30-5D73B61273D6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31" creationId="{C1F246CF-DB85-4B25-B3A3-F5BBDEE3EA01}"/>
          </ac:spMkLst>
        </pc:spChg>
        <pc:picChg chg="mod ord">
          <ac:chgData name="Виталик Виталий" userId="cd6bee697d49b021" providerId="LiveId" clId="{3D80D941-C3BF-472B-A74D-8A1C7DC8A54B}" dt="2023-02-13T14:47:58.654" v="2756" actId="26606"/>
          <ac:picMkLst>
            <pc:docMk/>
            <pc:sldMk cId="0" sldId="316"/>
            <ac:picMk id="10" creationId="{00000000-0000-0000-0000-000000000000}"/>
          </ac:picMkLst>
        </pc:picChg>
      </pc:sldChg>
      <pc:sldChg chg="addSp delSp modSp mod setBg setClrOvrMap">
        <pc:chgData name="Виталик Виталий" userId="cd6bee697d49b021" providerId="LiveId" clId="{3D80D941-C3BF-472B-A74D-8A1C7DC8A54B}" dt="2023-02-13T14:50:45.023" v="2784" actId="207"/>
        <pc:sldMkLst>
          <pc:docMk/>
          <pc:sldMk cId="0" sldId="317"/>
        </pc:sldMkLst>
        <pc:spChg chg="mod">
          <ac:chgData name="Виталик Виталий" userId="cd6bee697d49b021" providerId="LiveId" clId="{3D80D941-C3BF-472B-A74D-8A1C7DC8A54B}" dt="2023-02-13T14:49:38.199" v="2774" actId="122"/>
          <ac:spMkLst>
            <pc:docMk/>
            <pc:sldMk cId="0" sldId="317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50:45.023" v="2784" actId="207"/>
          <ac:spMkLst>
            <pc:docMk/>
            <pc:sldMk cId="0" sldId="317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9" creationId="{11657BF2-BFFB-4FF0-9FE2-4D7F7A7C9D50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11" creationId="{25397171-E233-4F26-9A8C-29C436537DC4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13" creationId="{EA830B9C-C9EB-4D80-9552-AE9DE30758C9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5" creationId="{62E3493C-9EE5-40C5-9902-4A0416374CD5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6" creationId="{C93C2DD8-0EC6-4B41-91E6-4A8E336AF89A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7" creationId="{D5E3F933-FC69-4374-A35F-CF40365370FB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19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0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1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2" creationId="{619EC706-8928-4DFD-8084-35D599EB434F}"/>
          </ac:spMkLst>
        </pc:spChg>
        <pc:picChg chg="mod ord">
          <ac:chgData name="Виталик Виталий" userId="cd6bee697d49b021" providerId="LiveId" clId="{3D80D941-C3BF-472B-A74D-8A1C7DC8A54B}" dt="2023-02-13T14:49:30.759" v="2773" actId="26606"/>
          <ac:picMkLst>
            <pc:docMk/>
            <pc:sldMk cId="0" sldId="317"/>
            <ac:picMk id="4" creationId="{00000000-0000-0000-0000-000000000000}"/>
          </ac:picMkLst>
        </pc:picChg>
      </pc:sldChg>
      <pc:sldChg chg="addSp modSp mod setBg setClrOvrMap">
        <pc:chgData name="Виталик Виталий" userId="cd6bee697d49b021" providerId="LiveId" clId="{3D80D941-C3BF-472B-A74D-8A1C7DC8A54B}" dt="2023-02-13T15:25:25.256" v="2958" actId="1076"/>
        <pc:sldMkLst>
          <pc:docMk/>
          <pc:sldMk cId="0" sldId="319"/>
        </pc:sldMkLst>
        <pc:spChg chg="mod">
          <ac:chgData name="Виталик Виталий" userId="cd6bee697d49b021" providerId="LiveId" clId="{3D80D941-C3BF-472B-A74D-8A1C7DC8A54B}" dt="2023-02-13T15:25:25.256" v="2958" actId="1076"/>
          <ac:spMkLst>
            <pc:docMk/>
            <pc:sldMk cId="0" sldId="319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5:25:21.290" v="2957" actId="255"/>
          <ac:spMkLst>
            <pc:docMk/>
            <pc:sldMk cId="0" sldId="319"/>
            <ac:spMk id="3" creationId="{00000000-0000-0000-0000-000000000000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0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2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4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6" creationId="{619EC706-8928-4DFD-8084-35D599EB434F}"/>
          </ac:spMkLst>
        </pc:spChg>
        <pc:picChg chg="add mod">
          <ac:chgData name="Виталик Виталий" userId="cd6bee697d49b021" providerId="LiveId" clId="{3D80D941-C3BF-472B-A74D-8A1C7DC8A54B}" dt="2023-02-13T15:25:02.075" v="2953" actId="26606"/>
          <ac:picMkLst>
            <pc:docMk/>
            <pc:sldMk cId="0" sldId="319"/>
            <ac:picMk id="5" creationId="{522ED0B8-2905-ABFE-CD21-A265A2790E5E}"/>
          </ac:picMkLst>
        </pc:picChg>
      </pc:sldChg>
      <pc:sldChg chg="addSp delSp modSp mod setBg setClrOvrMap">
        <pc:chgData name="Виталик Виталий" userId="cd6bee697d49b021" providerId="LiveId" clId="{3D80D941-C3BF-472B-A74D-8A1C7DC8A54B}" dt="2023-02-13T15:25:45.435" v="2961" actId="26606"/>
        <pc:sldMkLst>
          <pc:docMk/>
          <pc:sldMk cId="0" sldId="322"/>
        </pc:sldMkLst>
        <pc:spChg chg="mo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8" creationId="{7203729A-66E4-4139-B3DB-CECEF6DA523A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10" creationId="{448B0185-BF60-40FC-A3B6-BF883AD4E79A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12" creationId="{75FF99E5-A26E-4AC8-AA09-A9F829E3AEAC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6" creationId="{ED15573D-0E45-4691-B525-471152EC18CD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7" creationId="{9E448559-19A4-4252-8C27-54C1DA906F8A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8" creationId="{1B19C35E-4E30-4F1D-9FC2-F2FA6191E453}"/>
          </ac:spMkLst>
        </pc:spChg>
        <pc:cxnChg chg="add del">
          <ac:chgData name="Виталик Виталий" userId="cd6bee697d49b021" providerId="LiveId" clId="{3D80D941-C3BF-472B-A74D-8A1C7DC8A54B}" dt="2023-02-13T15:25:45.418" v="2960" actId="26606"/>
          <ac:cxnSpMkLst>
            <pc:docMk/>
            <pc:sldMk cId="0" sldId="322"/>
            <ac:cxnSpMk id="14" creationId="{8A5AEE14-4971-4A17-9134-2678A90F29F5}"/>
          </ac:cxnSpMkLst>
        </pc:cxnChg>
      </pc:sldChg>
      <pc:sldChg chg="addSp delSp modSp mod setBg">
        <pc:chgData name="Виталик Виталий" userId="cd6bee697d49b021" providerId="LiveId" clId="{3D80D941-C3BF-472B-A74D-8A1C7DC8A54B}" dt="2023-02-13T15:26:07.734" v="2964" actId="26606"/>
        <pc:sldMkLst>
          <pc:docMk/>
          <pc:sldMk cId="0" sldId="323"/>
        </pc:sldMkLst>
        <pc:spChg chg="mo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2" creationId="{00000000-0000-0000-0000-000000000000}"/>
          </ac:spMkLst>
        </pc:spChg>
        <pc:spChg chg="add del mo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9" creationId="{A2AD6B69-E0A0-476D-9EE1-6B69F04C59F8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11" creationId="{16BE10A1-AD5F-4AB3-8A94-41D62B494ADB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13" creationId="{5684BFFE-6A90-4311-ACD5-B34177D46462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5" creationId="{0EB72A9B-FD82-4F09-BF1E-D39311D3A0E3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6" creationId="{DD39B371-6E4E-4070-AB4E-4D788405A5A6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7" creationId="{B937DAED-8BFE-4563-BB45-B5E554D70A84}"/>
          </ac:spMkLst>
        </pc:spChg>
        <pc:graphicFrameChg chg="add del">
          <ac:chgData name="Виталик Виталий" userId="cd6bee697d49b021" providerId="LiveId" clId="{3D80D941-C3BF-472B-A74D-8A1C7DC8A54B}" dt="2023-02-13T15:26:07.593" v="2963" actId="26606"/>
          <ac:graphicFrameMkLst>
            <pc:docMk/>
            <pc:sldMk cId="0" sldId="323"/>
            <ac:graphicFrameMk id="5" creationId="{F9FAED2D-FB66-E6E6-A277-C672686E2B51}"/>
          </ac:graphicFrameMkLst>
        </pc:graphicFrameChg>
        <pc:graphicFrameChg chg="add">
          <ac:chgData name="Виталик Виталий" userId="cd6bee697d49b021" providerId="LiveId" clId="{3D80D941-C3BF-472B-A74D-8A1C7DC8A54B}" dt="2023-02-13T15:26:07.734" v="2964" actId="26606"/>
          <ac:graphicFrameMkLst>
            <pc:docMk/>
            <pc:sldMk cId="0" sldId="323"/>
            <ac:graphicFrameMk id="18" creationId="{165552CF-AAF5-F7BC-8271-C2802D7FA153}"/>
          </ac:graphicFrameMkLst>
        </pc:graphicFrameChg>
      </pc:sldChg>
      <pc:sldChg chg="addSp delSp modSp mod">
        <pc:chgData name="Виталик Виталий" userId="cd6bee697d49b021" providerId="LiveId" clId="{3D80D941-C3BF-472B-A74D-8A1C7DC8A54B}" dt="2023-02-13T15:06:12.121" v="2896" actId="14100"/>
        <pc:sldMkLst>
          <pc:docMk/>
          <pc:sldMk cId="0" sldId="329"/>
        </pc:sldMkLst>
        <pc:spChg chg="mod">
          <ac:chgData name="Виталик Виталий" userId="cd6bee697d49b021" providerId="LiveId" clId="{3D80D941-C3BF-472B-A74D-8A1C7DC8A54B}" dt="2023-02-13T14:27:26.689" v="2274" actId="1076"/>
          <ac:spMkLst>
            <pc:docMk/>
            <pc:sldMk cId="0" sldId="329"/>
            <ac:spMk id="2" creationId="{00000000-0000-0000-0000-000000000000}"/>
          </ac:spMkLst>
        </pc:spChg>
        <pc:spChg chg="add del mod">
          <ac:chgData name="Виталик Виталий" userId="cd6bee697d49b021" providerId="LiveId" clId="{3D80D941-C3BF-472B-A74D-8A1C7DC8A54B}" dt="2023-02-13T14:32:20.486" v="2322" actId="12084"/>
          <ac:spMkLst>
            <pc:docMk/>
            <pc:sldMk cId="0" sldId="329"/>
            <ac:spMk id="3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35:11.387" v="2376" actId="1076"/>
          <ac:spMkLst>
            <pc:docMk/>
            <pc:sldMk cId="0" sldId="329"/>
            <ac:spMk id="7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43:58.350" v="2729" actId="1076"/>
          <ac:spMkLst>
            <pc:docMk/>
            <pc:sldMk cId="0" sldId="329"/>
            <ac:spMk id="8" creationId="{00000000-0000-0000-0000-000000000000}"/>
          </ac:spMkLst>
        </pc:spChg>
        <pc:spChg chg="del mod">
          <ac:chgData name="Виталик Виталий" userId="cd6bee697d49b021" providerId="LiveId" clId="{3D80D941-C3BF-472B-A74D-8A1C7DC8A54B}" dt="2023-02-13T14:34:20.958" v="2365" actId="478"/>
          <ac:spMkLst>
            <pc:docMk/>
            <pc:sldMk cId="0" sldId="329"/>
            <ac:spMk id="9" creationId="{00000000-0000-0000-0000-000000000000}"/>
          </ac:spMkLst>
        </pc:spChg>
        <pc:spChg chg="del">
          <ac:chgData name="Виталик Виталий" userId="cd6bee697d49b021" providerId="LiveId" clId="{3D80D941-C3BF-472B-A74D-8A1C7DC8A54B}" dt="2023-02-13T14:29:19.419" v="2293" actId="478"/>
          <ac:spMkLst>
            <pc:docMk/>
            <pc:sldMk cId="0" sldId="329"/>
            <ac:spMk id="10" creationId="{00000000-0000-0000-0000-000000000000}"/>
          </ac:spMkLst>
        </pc:spChg>
        <pc:spChg chg="del mod">
          <ac:chgData name="Виталик Виталий" userId="cd6bee697d49b021" providerId="LiveId" clId="{3D80D941-C3BF-472B-A74D-8A1C7DC8A54B}" dt="2023-02-13T14:34:23.750" v="2366" actId="478"/>
          <ac:spMkLst>
            <pc:docMk/>
            <pc:sldMk cId="0" sldId="329"/>
            <ac:spMk id="11" creationId="{00000000-0000-0000-0000-000000000000}"/>
          </ac:spMkLst>
        </pc:spChg>
        <pc:spChg chg="del">
          <ac:chgData name="Виталик Виталий" userId="cd6bee697d49b021" providerId="LiveId" clId="{3D80D941-C3BF-472B-A74D-8A1C7DC8A54B}" dt="2023-02-13T14:34:26.637" v="2367" actId="478"/>
          <ac:spMkLst>
            <pc:docMk/>
            <pc:sldMk cId="0" sldId="329"/>
            <ac:spMk id="12" creationId="{00000000-0000-0000-0000-000000000000}"/>
          </ac:spMkLst>
        </pc:spChg>
        <pc:graphicFrameChg chg="add del mod">
          <ac:chgData name="Виталик Виталий" userId="cd6bee697d49b021" providerId="LiveId" clId="{3D80D941-C3BF-472B-A74D-8A1C7DC8A54B}" dt="2023-02-13T14:31:52.980" v="2319" actId="12084"/>
          <ac:graphicFrameMkLst>
            <pc:docMk/>
            <pc:sldMk cId="0" sldId="329"/>
            <ac:graphicFrameMk id="4" creationId="{0F62C801-9FA1-FD2C-E66F-DB33B7A9DBB1}"/>
          </ac:graphicFrameMkLst>
        </pc:graphicFrameChg>
        <pc:graphicFrameChg chg="add mod">
          <ac:chgData name="Виталик Виталий" userId="cd6bee697d49b021" providerId="LiveId" clId="{3D80D941-C3BF-472B-A74D-8A1C7DC8A54B}" dt="2023-02-13T15:06:12.121" v="2896" actId="14100"/>
          <ac:graphicFrameMkLst>
            <pc:docMk/>
            <pc:sldMk cId="0" sldId="329"/>
            <ac:graphicFrameMk id="5" creationId="{7E806B0B-C752-2436-9D7A-69DF310FAF75}"/>
          </ac:graphicFrameMkLst>
        </pc:graphicFrameChg>
      </pc:sldChg>
      <pc:sldChg chg="addSp delSp modSp mod setBg">
        <pc:chgData name="Виталик Виталий" userId="cd6bee697d49b021" providerId="LiveId" clId="{3D80D941-C3BF-472B-A74D-8A1C7DC8A54B}" dt="2023-02-13T14:23:06.726" v="2226" actId="1076"/>
        <pc:sldMkLst>
          <pc:docMk/>
          <pc:sldMk cId="2666264108" sldId="387"/>
        </pc:sldMkLst>
        <pc:spChg chg="mod ord">
          <ac:chgData name="Виталик Виталий" userId="cd6bee697d49b021" providerId="LiveId" clId="{3D80D941-C3BF-472B-A74D-8A1C7DC8A54B}" dt="2023-02-13T14:23:02.046" v="2225" actId="255"/>
          <ac:spMkLst>
            <pc:docMk/>
            <pc:sldMk cId="2666264108" sldId="387"/>
            <ac:spMk id="3" creationId="{D1069844-F38A-6249-8059-10D6DABA49BE}"/>
          </ac:spMkLst>
        </pc:spChg>
        <pc:spChg chg="mod">
          <ac:chgData name="Виталик Виталий" userId="cd6bee697d49b021" providerId="LiveId" clId="{3D80D941-C3BF-472B-A74D-8A1C7DC8A54B}" dt="2023-02-13T14:23:06.726" v="2226" actId="1076"/>
          <ac:spMkLst>
            <pc:docMk/>
            <pc:sldMk cId="2666264108" sldId="387"/>
            <ac:spMk id="4" creationId="{B0B6EDD4-3B90-4849-821B-D1A8043A2253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1" creationId="{1E94681D-2A4C-4A8D-B9B5-31D440D0328D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3" creationId="{FB65ABA3-820C-4D75-9437-9EFA1ADFE134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5" creationId="{036BF2FB-90D8-48DB-BD34-D040CDCFF208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7" creationId="{11657BF2-BFFB-4FF0-9FE2-4D7F7A7C9D50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9" creationId="{25397171-E233-4F26-9A8C-29C436537DC4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21" creationId="{EA830B9C-C9EB-4D80-9552-AE9DE30758C9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3" creationId="{1E94681D-2A4C-4A8D-B9B5-31D440D0328D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4" creationId="{04B7AC44-1B7B-4F09-9AA4-3DFDEC5751A8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5" creationId="{6683E473-94FF-4ACE-9433-1F14799E8907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6" creationId="{0BBB6B01-5B73-410C-B70E-8CF2FA470D11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7" creationId="{8712F587-12D0-435C-8E3F-F44C36EE71B8}"/>
          </ac:spMkLst>
        </pc:spChg>
        <pc:picChg chg="mod">
          <ac:chgData name="Виталик Виталий" userId="cd6bee697d49b021" providerId="LiveId" clId="{3D80D941-C3BF-472B-A74D-8A1C7DC8A54B}" dt="2023-02-13T14:20:53.927" v="2205" actId="26606"/>
          <ac:picMkLst>
            <pc:docMk/>
            <pc:sldMk cId="2666264108" sldId="387"/>
            <ac:picMk id="6" creationId="{321C7691-A19F-1DBD-CBB0-CFFAD2E4E2A5}"/>
          </ac:picMkLst>
        </pc:picChg>
      </pc:sldChg>
      <pc:sldChg chg="modSp mod">
        <pc:chgData name="Виталик Виталий" userId="cd6bee697d49b021" providerId="LiveId" clId="{3D80D941-C3BF-472B-A74D-8A1C7DC8A54B}" dt="2023-02-13T14:25:21.177" v="2235" actId="14100"/>
        <pc:sldMkLst>
          <pc:docMk/>
          <pc:sldMk cId="4132125444" sldId="389"/>
        </pc:sldMkLst>
        <pc:spChg chg="mod">
          <ac:chgData name="Виталик Виталий" userId="cd6bee697d49b021" providerId="LiveId" clId="{3D80D941-C3BF-472B-A74D-8A1C7DC8A54B}" dt="2023-02-13T14:25:06.113" v="2232" actId="207"/>
          <ac:spMkLst>
            <pc:docMk/>
            <pc:sldMk cId="4132125444" sldId="389"/>
            <ac:spMk id="5" creationId="{6CCD196A-A0A3-AEDB-3A89-C4BF29C85F36}"/>
          </ac:spMkLst>
        </pc:spChg>
        <pc:graphicFrameChg chg="mod">
          <ac:chgData name="Виталик Виталий" userId="cd6bee697d49b021" providerId="LiveId" clId="{3D80D941-C3BF-472B-A74D-8A1C7DC8A54B}" dt="2023-02-13T14:25:21.177" v="2235" actId="14100"/>
          <ac:graphicFrameMkLst>
            <pc:docMk/>
            <pc:sldMk cId="4132125444" sldId="389"/>
            <ac:graphicFrameMk id="15" creationId="{6786CAC7-8E8C-29D1-6199-C098D6B4C216}"/>
          </ac:graphicFrameMkLst>
        </pc:graphicFrameChg>
      </pc:sldChg>
      <pc:sldChg chg="modSp mod">
        <pc:chgData name="Виталик Виталий" userId="cd6bee697d49b021" providerId="LiveId" clId="{3D80D941-C3BF-472B-A74D-8A1C7DC8A54B}" dt="2023-02-13T14:59:35.149" v="2892" actId="255"/>
        <pc:sldMkLst>
          <pc:docMk/>
          <pc:sldMk cId="3681399778" sldId="390"/>
        </pc:sldMkLst>
        <pc:spChg chg="mod">
          <ac:chgData name="Виталик Виталий" userId="cd6bee697d49b021" providerId="LiveId" clId="{3D80D941-C3BF-472B-A74D-8A1C7DC8A54B}" dt="2023-02-13T14:59:35.149" v="2892" actId="255"/>
          <ac:spMkLst>
            <pc:docMk/>
            <pc:sldMk cId="3681399778" sldId="390"/>
            <ac:spMk id="5" creationId="{81E18981-87F9-D3A1-26F7-D99945DB6197}"/>
          </ac:spMkLst>
        </pc:spChg>
        <pc:spChg chg="mod">
          <ac:chgData name="Виталик Виталий" userId="cd6bee697d49b021" providerId="LiveId" clId="{3D80D941-C3BF-472B-A74D-8A1C7DC8A54B}" dt="2023-02-13T14:23:29.877" v="2228" actId="255"/>
          <ac:spMkLst>
            <pc:docMk/>
            <pc:sldMk cId="3681399778" sldId="390"/>
            <ac:spMk id="6" creationId="{533A7D51-FD9D-4F4F-18DA-2D51E4709703}"/>
          </ac:spMkLst>
        </pc:spChg>
      </pc:sldChg>
      <pc:sldChg chg="addSp delSp modSp new mod setBg setClrOvrMap">
        <pc:chgData name="Виталик Виталий" userId="cd6bee697d49b021" providerId="LiveId" clId="{3D80D941-C3BF-472B-A74D-8A1C7DC8A54B}" dt="2023-02-13T15:09:18.893" v="2910" actId="207"/>
        <pc:sldMkLst>
          <pc:docMk/>
          <pc:sldMk cId="3514952818" sldId="391"/>
        </pc:sldMkLst>
        <pc:spChg chg="mod">
          <ac:chgData name="Виталик Виталий" userId="cd6bee697d49b021" providerId="LiveId" clId="{3D80D941-C3BF-472B-A74D-8A1C7DC8A54B}" dt="2023-02-13T15:08:56.022" v="2906" actId="255"/>
          <ac:spMkLst>
            <pc:docMk/>
            <pc:sldMk cId="3514952818" sldId="391"/>
            <ac:spMk id="2" creationId="{00826773-8F50-BDE0-FF0D-3B7ACFEBA138}"/>
          </ac:spMkLst>
        </pc:spChg>
        <pc:spChg chg="mod">
          <ac:chgData name="Виталик Виталий" userId="cd6bee697d49b021" providerId="LiveId" clId="{3D80D941-C3BF-472B-A74D-8A1C7DC8A54B}" dt="2023-02-13T15:09:18.893" v="2910" actId="207"/>
          <ac:spMkLst>
            <pc:docMk/>
            <pc:sldMk cId="3514952818" sldId="391"/>
            <ac:spMk id="3" creationId="{671D2EC5-72CC-5BAA-6659-4D5E56B4F84E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0" creationId="{4E9EDDFA-8F05-462B-8D3E-5B9C4FBC735B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2" creationId="{143F9A23-3237-4ED6-A1E9-C0E6530E053B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4" creationId="{C63CD46D-4335-4BA4-842A-BF835A99CB2C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6" creationId="{DBC4BE4D-4B50-4F51-9F85-4B5D60B02D81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7" creationId="{78632963-757B-40C2-BB84-FC6107A54DAD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8" creationId="{EE0D13DB-D099-4541-888D-DE0186F1C8F0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9" creationId="{2853AE55-7E35-44B0-89F1-3F52B262AF33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1" creationId="{B6EE7E08-B389-43E5-B019-1B0A8ACBBD93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2" creationId="{E60D94A5-8A09-4BAB-8F7C-69BC34C54DDE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3" creationId="{7A1AE32B-3A6E-4C5E-8FEB-73861B9A26B5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5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6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7" creationId="{EA284212-C175-4C82-B112-A5208F70CB53}"/>
          </ac:spMkLst>
        </pc:spChg>
        <pc:picChg chg="add mod ord">
          <ac:chgData name="Виталик Виталий" userId="cd6bee697d49b021" providerId="LiveId" clId="{3D80D941-C3BF-472B-A74D-8A1C7DC8A54B}" dt="2023-02-13T15:08:45.527" v="2904" actId="26606"/>
          <ac:picMkLst>
            <pc:docMk/>
            <pc:sldMk cId="3514952818" sldId="391"/>
            <ac:picMk id="5" creationId="{DC94C646-DC52-57B2-BDA0-83C2786D5C1B}"/>
          </ac:picMkLst>
        </pc:picChg>
      </pc:sldChg>
      <pc:sldChg chg="addSp delSp modSp new mod setBg setClrOvrMap">
        <pc:chgData name="Виталик Виталий" userId="cd6bee697d49b021" providerId="LiveId" clId="{3D80D941-C3BF-472B-A74D-8A1C7DC8A54B}" dt="2023-02-13T15:11:34.810" v="2920" actId="255"/>
        <pc:sldMkLst>
          <pc:docMk/>
          <pc:sldMk cId="2206960245" sldId="392"/>
        </pc:sldMkLst>
        <pc:spChg chg="mod">
          <ac:chgData name="Виталик Виталий" userId="cd6bee697d49b021" providerId="LiveId" clId="{3D80D941-C3BF-472B-A74D-8A1C7DC8A54B}" dt="2023-02-13T15:11:24.038" v="2919" actId="20577"/>
          <ac:spMkLst>
            <pc:docMk/>
            <pc:sldMk cId="2206960245" sldId="392"/>
            <ac:spMk id="2" creationId="{CD3C4D5F-309F-7311-5638-16F21237D578}"/>
          </ac:spMkLst>
        </pc:spChg>
        <pc:spChg chg="mod">
          <ac:chgData name="Виталик Виталий" userId="cd6bee697d49b021" providerId="LiveId" clId="{3D80D941-C3BF-472B-A74D-8A1C7DC8A54B}" dt="2023-02-13T15:11:34.810" v="2920" actId="255"/>
          <ac:spMkLst>
            <pc:docMk/>
            <pc:sldMk cId="2206960245" sldId="392"/>
            <ac:spMk id="3" creationId="{FA2F96C7-32A1-AE3A-A822-DFC2F4810362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8" creationId="{F04BED5A-E98E-4DA0-BAA5-4F6AB2492D6C}"/>
          </ac:spMkLst>
        </pc:spChg>
        <pc:spChg chg="add del">
          <ac:chgData name="Виталик Виталий" userId="cd6bee697d49b021" providerId="LiveId" clId="{3D80D941-C3BF-472B-A74D-8A1C7DC8A54B}" dt="2023-02-13T15:10:56.449" v="2915" actId="26606"/>
          <ac:spMkLst>
            <pc:docMk/>
            <pc:sldMk cId="2206960245" sldId="392"/>
            <ac:spMk id="9" creationId="{78A66977-9B4F-4B2C-AE86-901641B90D53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10" creationId="{EB64B94A-E40E-48CE-BD7B-C1A30AE572FB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1" creationId="{7203729A-66E4-4139-B3DB-CECEF6DA523A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3" creationId="{448B0185-BF60-40FC-A3B6-BF883AD4E79A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14" creationId="{D1B26337-5AA4-470D-9687-5907CB53BAE9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5" creationId="{75FF99E5-A26E-4AC8-AA09-A9F829E3AEAC}"/>
          </ac:spMkLst>
        </pc:spChg>
        <pc:picChg chg="add del">
          <ac:chgData name="Виталик Виталий" userId="cd6bee697d49b021" providerId="LiveId" clId="{3D80D941-C3BF-472B-A74D-8A1C7DC8A54B}" dt="2023-02-13T15:10:56.449" v="2915" actId="26606"/>
          <ac:picMkLst>
            <pc:docMk/>
            <pc:sldMk cId="2206960245" sldId="392"/>
            <ac:picMk id="5" creationId="{C9B7A3DF-7BB3-08C7-BCBE-67C20550A308}"/>
          </ac:picMkLst>
        </pc:picChg>
        <pc:cxnChg chg="add del">
          <ac:chgData name="Виталик Виталий" userId="cd6bee697d49b021" providerId="LiveId" clId="{3D80D941-C3BF-472B-A74D-8A1C7DC8A54B}" dt="2023-02-13T15:10:41.007" v="2913" actId="26606"/>
          <ac:cxnSpMkLst>
            <pc:docMk/>
            <pc:sldMk cId="2206960245" sldId="392"/>
            <ac:cxnSpMk id="12" creationId="{49EC5CA6-6479-49D5-B4B5-5643D26B83CD}"/>
          </ac:cxnSpMkLst>
        </pc:cxnChg>
        <pc:cxnChg chg="add">
          <ac:chgData name="Виталик Виталий" userId="cd6bee697d49b021" providerId="LiveId" clId="{3D80D941-C3BF-472B-A74D-8A1C7DC8A54B}" dt="2023-02-13T15:10:56.466" v="2916" actId="26606"/>
          <ac:cxnSpMkLst>
            <pc:docMk/>
            <pc:sldMk cId="2206960245" sldId="392"/>
            <ac:cxnSpMk id="16" creationId="{8A5AEE14-4971-4A17-9134-2678A90F29F5}"/>
          </ac:cxnSpMkLst>
        </pc:cxnChg>
      </pc:sldChg>
      <pc:sldChg chg="addSp delSp modSp new mod setBg setClrOvrMap">
        <pc:chgData name="Виталик Виталий" userId="cd6bee697d49b021" providerId="LiveId" clId="{3D80D941-C3BF-472B-A74D-8A1C7DC8A54B}" dt="2023-02-13T15:33:38.680" v="3133" actId="20577"/>
        <pc:sldMkLst>
          <pc:docMk/>
          <pc:sldMk cId="2203312881" sldId="393"/>
        </pc:sldMkLst>
        <pc:spChg chg="mod">
          <ac:chgData name="Виталик Виталий" userId="cd6bee697d49b021" providerId="LiveId" clId="{3D80D941-C3BF-472B-A74D-8A1C7DC8A54B}" dt="2023-02-13T15:33:20.725" v="3127" actId="1076"/>
          <ac:spMkLst>
            <pc:docMk/>
            <pc:sldMk cId="2203312881" sldId="393"/>
            <ac:spMk id="2" creationId="{52FF317D-6A83-3B05-A57E-FA52412EF103}"/>
          </ac:spMkLst>
        </pc:spChg>
        <pc:spChg chg="mod ord">
          <ac:chgData name="Виталик Виталий" userId="cd6bee697d49b021" providerId="LiveId" clId="{3D80D941-C3BF-472B-A74D-8A1C7DC8A54B}" dt="2023-02-13T15:33:38.680" v="3133" actId="20577"/>
          <ac:spMkLst>
            <pc:docMk/>
            <pc:sldMk cId="2203312881" sldId="393"/>
            <ac:spMk id="3" creationId="{F7D8B1F0-108A-8660-7354-7E2ADEAA42EF}"/>
          </ac:spMkLst>
        </pc:spChg>
        <pc:spChg chg="add del">
          <ac:chgData name="Виталик Виталий" userId="cd6bee697d49b021" providerId="LiveId" clId="{3D80D941-C3BF-472B-A74D-8A1C7DC8A54B}" dt="2023-02-13T15:15:08.874" v="2925" actId="26606"/>
          <ac:spMkLst>
            <pc:docMk/>
            <pc:sldMk cId="2203312881" sldId="393"/>
            <ac:spMk id="10" creationId="{0BBB6B01-5B73-410C-B70E-8CF2FA470D11}"/>
          </ac:spMkLst>
        </pc:spChg>
        <pc:spChg chg="add del">
          <ac:chgData name="Виталик Виталий" userId="cd6bee697d49b021" providerId="LiveId" clId="{3D80D941-C3BF-472B-A74D-8A1C7DC8A54B}" dt="2023-02-13T15:15:08.874" v="2925" actId="26606"/>
          <ac:spMkLst>
            <pc:docMk/>
            <pc:sldMk cId="2203312881" sldId="393"/>
            <ac:spMk id="12" creationId="{8712F587-12D0-435C-8E3F-F44C36EE71B8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4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5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6" creationId="{619EC706-8928-4DFD-8084-35D599EB434F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7" creationId="{4BC6FC45-D4D9-4025-91DA-272D318D372B}"/>
          </ac:spMkLst>
        </pc:spChg>
        <pc:picChg chg="add mod">
          <ac:chgData name="Виталик Виталий" userId="cd6bee697d49b021" providerId="LiveId" clId="{3D80D941-C3BF-472B-A74D-8A1C7DC8A54B}" dt="2023-02-13T15:15:08.906" v="2926" actId="26606"/>
          <ac:picMkLst>
            <pc:docMk/>
            <pc:sldMk cId="2203312881" sldId="393"/>
            <ac:picMk id="5" creationId="{7CF6FA5A-7980-5836-33EB-0D9F2FA6DC81}"/>
          </ac:picMkLst>
        </pc:picChg>
      </pc:sldChg>
      <pc:sldChg chg="modSp new mod">
        <pc:chgData name="Виталик Виталий" userId="cd6bee697d49b021" providerId="LiveId" clId="{3D80D941-C3BF-472B-A74D-8A1C7DC8A54B}" dt="2023-02-13T15:18:43.828" v="2943" actId="255"/>
        <pc:sldMkLst>
          <pc:docMk/>
          <pc:sldMk cId="1732377396" sldId="394"/>
        </pc:sldMkLst>
        <pc:spChg chg="mod">
          <ac:chgData name="Виталик Виталий" userId="cd6bee697d49b021" providerId="LiveId" clId="{3D80D941-C3BF-472B-A74D-8A1C7DC8A54B}" dt="2023-02-13T15:18:43.828" v="2943" actId="255"/>
          <ac:spMkLst>
            <pc:docMk/>
            <pc:sldMk cId="1732377396" sldId="394"/>
            <ac:spMk id="2" creationId="{571B41BC-F17C-CC34-AD7E-9D6455BDEE0A}"/>
          </ac:spMkLst>
        </pc:spChg>
        <pc:spChg chg="mod">
          <ac:chgData name="Виталик Виталий" userId="cd6bee697d49b021" providerId="LiveId" clId="{3D80D941-C3BF-472B-A74D-8A1C7DC8A54B}" dt="2023-02-13T15:18:15.485" v="2941" actId="20577"/>
          <ac:spMkLst>
            <pc:docMk/>
            <pc:sldMk cId="1732377396" sldId="394"/>
            <ac:spMk id="3" creationId="{261600D8-0524-5ED9-E545-8C2D6210A7E0}"/>
          </ac:spMkLst>
        </pc:spChg>
      </pc:sldChg>
      <pc:sldChg chg="addSp modSp new mod setBg setClrOvrMap">
        <pc:chgData name="Виталик Виталий" userId="cd6bee697d49b021" providerId="LiveId" clId="{3D80D941-C3BF-472B-A74D-8A1C7DC8A54B}" dt="2023-02-13T15:18:05.977" v="2940" actId="255"/>
        <pc:sldMkLst>
          <pc:docMk/>
          <pc:sldMk cId="400724326" sldId="395"/>
        </pc:sldMkLst>
        <pc:spChg chg="mod">
          <ac:chgData name="Виталик Виталий" userId="cd6bee697d49b021" providerId="LiveId" clId="{3D80D941-C3BF-472B-A74D-8A1C7DC8A54B}" dt="2023-02-13T15:17:37.249" v="2937" actId="255"/>
          <ac:spMkLst>
            <pc:docMk/>
            <pc:sldMk cId="400724326" sldId="395"/>
            <ac:spMk id="2" creationId="{36D68675-E9C3-6387-0AC9-8CD0B1908467}"/>
          </ac:spMkLst>
        </pc:spChg>
        <pc:spChg chg="mod">
          <ac:chgData name="Виталик Виталий" userId="cd6bee697d49b021" providerId="LiveId" clId="{3D80D941-C3BF-472B-A74D-8A1C7DC8A54B}" dt="2023-02-13T15:18:05.977" v="2940" actId="255"/>
          <ac:spMkLst>
            <pc:docMk/>
            <pc:sldMk cId="400724326" sldId="395"/>
            <ac:spMk id="3" creationId="{D2583DAE-DB82-63E7-D526-F0E5CB6274FD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0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2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4" creationId="{EA284212-C175-4C82-B112-A5208F70CB53}"/>
          </ac:spMkLst>
        </pc:spChg>
        <pc:picChg chg="add mod ord">
          <ac:chgData name="Виталик Виталий" userId="cd6bee697d49b021" providerId="LiveId" clId="{3D80D941-C3BF-472B-A74D-8A1C7DC8A54B}" dt="2023-02-13T15:17:26.763" v="2935" actId="26606"/>
          <ac:picMkLst>
            <pc:docMk/>
            <pc:sldMk cId="400724326" sldId="395"/>
            <ac:picMk id="5" creationId="{DD87DC99-DF26-F9E3-6420-2003B843786D}"/>
          </ac:picMkLst>
        </pc:picChg>
      </pc:sldChg>
      <pc:sldChg chg="addSp delSp modSp new mod setBg setClrOvrMap">
        <pc:chgData name="Виталик Виталий" userId="cd6bee697d49b021" providerId="LiveId" clId="{3D80D941-C3BF-472B-A74D-8A1C7DC8A54B}" dt="2023-02-13T15:31:30.886" v="3041" actId="20577"/>
        <pc:sldMkLst>
          <pc:docMk/>
          <pc:sldMk cId="328706136" sldId="396"/>
        </pc:sldMkLst>
        <pc:spChg chg="mod">
          <ac:chgData name="Виталик Виталий" userId="cd6bee697d49b021" providerId="LiveId" clId="{3D80D941-C3BF-472B-A74D-8A1C7DC8A54B}" dt="2023-02-13T15:20:41.600" v="2950" actId="20577"/>
          <ac:spMkLst>
            <pc:docMk/>
            <pc:sldMk cId="328706136" sldId="396"/>
            <ac:spMk id="2" creationId="{792292F9-9E20-5AB0-F2A2-A5571E85731D}"/>
          </ac:spMkLst>
        </pc:spChg>
        <pc:spChg chg="mod">
          <ac:chgData name="Виталик Виталий" userId="cd6bee697d49b021" providerId="LiveId" clId="{3D80D941-C3BF-472B-A74D-8A1C7DC8A54B}" dt="2023-02-13T15:31:30.886" v="3041" actId="20577"/>
          <ac:spMkLst>
            <pc:docMk/>
            <pc:sldMk cId="328706136" sldId="396"/>
            <ac:spMk id="3" creationId="{3B1F1169-D13B-D7A7-9CD6-45763FB4218C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1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3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5" creationId="{EA284212-C175-4C82-B112-A5208F70CB53}"/>
          </ac:spMkLst>
        </pc:spChg>
        <pc:picChg chg="del">
          <ac:chgData name="Виталик Виталий" userId="cd6bee697d49b021" providerId="LiveId" clId="{3D80D941-C3BF-472B-A74D-8A1C7DC8A54B}" dt="2023-02-13T14:53:44.535" v="2846" actId="21"/>
          <ac:picMkLst>
            <pc:docMk/>
            <pc:sldMk cId="328706136" sldId="396"/>
            <ac:picMk id="4" creationId="{9782B899-F9E1-94BC-2DA2-5B90197D0AFB}"/>
          </ac:picMkLst>
        </pc:picChg>
        <pc:picChg chg="add mod ord">
          <ac:chgData name="Виталик Виталий" userId="cd6bee697d49b021" providerId="LiveId" clId="{3D80D941-C3BF-472B-A74D-8A1C7DC8A54B}" dt="2023-02-13T15:20:27.918" v="2948" actId="1440"/>
          <ac:picMkLst>
            <pc:docMk/>
            <pc:sldMk cId="328706136" sldId="396"/>
            <ac:picMk id="6" creationId="{5B909800-8F64-84E0-EC29-A0B8676EB2B1}"/>
          </ac:picMkLst>
        </pc:picChg>
      </pc:sldChg>
      <pc:sldChg chg="del">
        <pc:chgData name="Виталик Виталий" userId="cd6bee697d49b021" providerId="LiveId" clId="{3D80D941-C3BF-472B-A74D-8A1C7DC8A54B}" dt="2023-02-13T14:53:11.137" v="2844"/>
        <pc:sldMkLst>
          <pc:docMk/>
          <pc:sldMk cId="3320426671" sldId="397"/>
        </pc:sldMkLst>
        <pc:spChg chg="del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2" creationId="{E1C6B952-35AE-32B2-C966-9F5504D42A7B}"/>
          </ac:spMkLst>
        </pc:spChg>
        <pc:spChg chg="del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3" creationId="{44CDFFAF-84DF-8225-E418-6569220C6E7D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9" creationId="{1E94681D-2A4C-4A8D-B9B5-31D440D0328D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1" creationId="{4EC7E010-C712-408D-9787-0842AFC9F4BB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3" creationId="{0503FCEF-A9BA-4991-9220-E36615FB8B53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5" creationId="{9664D085-C814-4D74-BCE0-2059F0DC0434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7" creationId="{DDA5539E-D8B4-4F5A-B46F-C304F5D7A847}"/>
          </ac:spMkLst>
        </pc:spChg>
        <pc:picChg chg="add mod">
          <ac:chgData name="Виталик Виталий" userId="cd6bee697d49b021" providerId="LiveId" clId="{3D80D941-C3BF-472B-A74D-8A1C7DC8A54B}" dt="2023-02-13T14:53:57.383" v="2848" actId="26606"/>
          <ac:picMkLst>
            <pc:docMk/>
            <pc:sldMk cId="3320426671" sldId="397"/>
            <ac:picMk id="4" creationId="{5E320EEF-8987-9B70-57D0-F666C789B527}"/>
          </ac:picMkLst>
        </pc:picChg>
      </pc:sldChg>
      <pc:sldChg chg="addSp delSp modSp new mod">
        <pc:chgData name="Виталик Виталий" userId="cd6bee697d49b021" providerId="LiveId" clId="{3D80D941-C3BF-472B-A74D-8A1C7DC8A54B}" dt="2023-02-13T15:26:31.172" v="2967" actId="1440"/>
        <pc:sldMkLst>
          <pc:docMk/>
          <pc:sldMk cId="4189340628" sldId="398"/>
        </pc:sldMkLst>
        <pc:spChg chg="mod">
          <ac:chgData name="Виталик Виталий" userId="cd6bee697d49b021" providerId="LiveId" clId="{3D80D941-C3BF-472B-A74D-8A1C7DC8A54B}" dt="2023-02-13T14:54:56.456" v="2872" actId="20577"/>
          <ac:spMkLst>
            <pc:docMk/>
            <pc:sldMk cId="4189340628" sldId="398"/>
            <ac:spMk id="2" creationId="{9B06E486-02E8-34A0-CFF8-69F719FD8389}"/>
          </ac:spMkLst>
        </pc:spChg>
        <pc:spChg chg="del">
          <ac:chgData name="Виталик Виталий" userId="cd6bee697d49b021" providerId="LiveId" clId="{3D80D941-C3BF-472B-A74D-8A1C7DC8A54B}" dt="2023-02-13T15:26:23.481" v="2965" actId="931"/>
          <ac:spMkLst>
            <pc:docMk/>
            <pc:sldMk cId="4189340628" sldId="398"/>
            <ac:spMk id="3" creationId="{D7CA66C0-4505-2CB9-4B81-5C6229920EA1}"/>
          </ac:spMkLst>
        </pc:spChg>
        <pc:picChg chg="add mod">
          <ac:chgData name="Виталик Виталий" userId="cd6bee697d49b021" providerId="LiveId" clId="{3D80D941-C3BF-472B-A74D-8A1C7DC8A54B}" dt="2023-02-13T15:26:31.172" v="2967" actId="1440"/>
          <ac:picMkLst>
            <pc:docMk/>
            <pc:sldMk cId="4189340628" sldId="398"/>
            <ac:picMk id="5" creationId="{BF9C3246-CD44-A207-CBBF-69779EA6D0BD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21.png"/><Relationship Id="rId6" Type="http://schemas.openxmlformats.org/officeDocument/2006/relationships/image" Target="../media/image22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21.png"/><Relationship Id="rId6" Type="http://schemas.openxmlformats.org/officeDocument/2006/relationships/image" Target="../media/image22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381B5-930D-4EB3-A3DE-16750CF8EBC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714C1D-CA2F-433C-A894-CF43B4E68DC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  <a:endParaRPr lang="ru-RU" dirty="0"/>
        </a:p>
      </dgm:t>
    </dgm:pt>
    <dgm:pt modelId="{89479338-D300-4313-92B6-79A0B8308C2F}" type="parTrans" cxnId="{30F5F887-4617-48E7-8DC3-14CD15291FCA}">
      <dgm:prSet/>
      <dgm:spPr/>
      <dgm:t>
        <a:bodyPr/>
        <a:lstStyle/>
        <a:p>
          <a:endParaRPr lang="ru-RU"/>
        </a:p>
      </dgm:t>
    </dgm:pt>
    <dgm:pt modelId="{85E1B690-19D7-4DEA-A8E4-888B2F90D80F}" type="sibTrans" cxnId="{30F5F887-4617-48E7-8DC3-14CD15291FCA}">
      <dgm:prSet/>
      <dgm:spPr/>
      <dgm:t>
        <a:bodyPr/>
        <a:lstStyle/>
        <a:p>
          <a:endParaRPr lang="ru-RU"/>
        </a:p>
      </dgm:t>
    </dgm:pt>
    <dgm:pt modelId="{C23A6F13-3B71-4F59-8C2A-9D824FF4CBFD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ангедония</a:t>
          </a:r>
          <a:endParaRPr lang="ru-RU" sz="1600" dirty="0"/>
        </a:p>
      </dgm:t>
    </dgm:pt>
    <dgm:pt modelId="{4F95EDD4-16CC-4A50-BCE0-2FB44B2B35FD}" type="parTrans" cxnId="{AE5D25BD-3C79-44F0-A395-476494574277}">
      <dgm:prSet/>
      <dgm:spPr/>
      <dgm:t>
        <a:bodyPr/>
        <a:lstStyle/>
        <a:p>
          <a:endParaRPr lang="ru-RU"/>
        </a:p>
      </dgm:t>
    </dgm:pt>
    <dgm:pt modelId="{96C6C774-A649-411C-B3B1-776BF355855D}" type="sibTrans" cxnId="{AE5D25BD-3C79-44F0-A395-476494574277}">
      <dgm:prSet/>
      <dgm:spPr/>
      <dgm:t>
        <a:bodyPr/>
        <a:lstStyle/>
        <a:p>
          <a:endParaRPr lang="ru-RU"/>
        </a:p>
      </dgm:t>
    </dgm:pt>
    <dgm:pt modelId="{54DE3166-3E8B-4F76-A242-13983FDFAF8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серотонина</a:t>
          </a:r>
          <a:endParaRPr lang="ru-RU" dirty="0"/>
        </a:p>
      </dgm:t>
    </dgm:pt>
    <dgm:pt modelId="{73F6AB46-4F83-47E5-87F7-BA09244461EF}" type="parTrans" cxnId="{9207A830-C3FA-4AD9-846E-CE00D7CF275B}">
      <dgm:prSet/>
      <dgm:spPr/>
      <dgm:t>
        <a:bodyPr/>
        <a:lstStyle/>
        <a:p>
          <a:endParaRPr lang="ru-RU"/>
        </a:p>
      </dgm:t>
    </dgm:pt>
    <dgm:pt modelId="{7644DE35-9272-4C1A-9282-A75052AFCFBC}" type="sibTrans" cxnId="{9207A830-C3FA-4AD9-846E-CE00D7CF275B}">
      <dgm:prSet/>
      <dgm:spPr/>
      <dgm:t>
        <a:bodyPr/>
        <a:lstStyle/>
        <a:p>
          <a:endParaRPr lang="ru-RU"/>
        </a:p>
      </dgm:t>
    </dgm:pt>
    <dgm:pt modelId="{DEB27AE8-9E11-4AEC-BEDD-91F9FAEE6F5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сниженное настроение</a:t>
          </a:r>
          <a:endParaRPr lang="ru-RU" sz="1600" dirty="0"/>
        </a:p>
      </dgm:t>
    </dgm:pt>
    <dgm:pt modelId="{3A128442-8B8E-4EF7-A831-9736C91E2F5A}" type="parTrans" cxnId="{3C83F23D-C557-4637-8CC5-59AE39AC5D1E}">
      <dgm:prSet/>
      <dgm:spPr/>
      <dgm:t>
        <a:bodyPr/>
        <a:lstStyle/>
        <a:p>
          <a:endParaRPr lang="ru-RU"/>
        </a:p>
      </dgm:t>
    </dgm:pt>
    <dgm:pt modelId="{2F19AC1B-DAA4-4101-ACB9-46D520448B5F}" type="sibTrans" cxnId="{3C83F23D-C557-4637-8CC5-59AE39AC5D1E}">
      <dgm:prSet/>
      <dgm:spPr/>
      <dgm:t>
        <a:bodyPr/>
        <a:lstStyle/>
        <a:p>
          <a:endParaRPr lang="ru-RU"/>
        </a:p>
      </dgm:t>
    </dgm:pt>
    <dgm:pt modelId="{3F892EBC-7423-4CED-9D04-A48437BC7EB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  <a:endParaRPr lang="ru-RU" dirty="0"/>
        </a:p>
      </dgm:t>
    </dgm:pt>
    <dgm:pt modelId="{9C25232D-17CB-46F2-BBAB-325B78F1FFCC}" type="parTrans" cxnId="{37A5C1CA-5EC2-4C46-B739-19921A3229EE}">
      <dgm:prSet/>
      <dgm:spPr/>
      <dgm:t>
        <a:bodyPr/>
        <a:lstStyle/>
        <a:p>
          <a:endParaRPr lang="ru-RU"/>
        </a:p>
      </dgm:t>
    </dgm:pt>
    <dgm:pt modelId="{85D68731-64A0-43B5-84F0-011276FAA71F}" type="sibTrans" cxnId="{37A5C1CA-5EC2-4C46-B739-19921A3229EE}">
      <dgm:prSet/>
      <dgm:spPr/>
      <dgm:t>
        <a:bodyPr/>
        <a:lstStyle/>
        <a:p>
          <a:endParaRPr lang="ru-RU"/>
        </a:p>
      </dgm:t>
    </dgm:pt>
    <dgm:pt modelId="{BD70B496-F81A-4EC4-AFB6-00097A1C186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  <a:endParaRPr lang="ru-RU" sz="1600" dirty="0"/>
        </a:p>
      </dgm:t>
    </dgm:pt>
    <dgm:pt modelId="{E42A3D23-0BF9-4518-A8F0-E8DB3524903D}" type="parTrans" cxnId="{4EC844CB-4AAD-4FAD-A66B-B9F0FDA1CF98}">
      <dgm:prSet/>
      <dgm:spPr/>
      <dgm:t>
        <a:bodyPr/>
        <a:lstStyle/>
        <a:p>
          <a:endParaRPr lang="ru-RU"/>
        </a:p>
      </dgm:t>
    </dgm:pt>
    <dgm:pt modelId="{A06D2440-A2A5-4759-A10E-3AB56AFB910F}" type="sibTrans" cxnId="{4EC844CB-4AAD-4FAD-A66B-B9F0FDA1CF98}">
      <dgm:prSet/>
      <dgm:spPr/>
      <dgm:t>
        <a:bodyPr/>
        <a:lstStyle/>
        <a:p>
          <a:endParaRPr lang="ru-RU"/>
        </a:p>
      </dgm:t>
    </dgm:pt>
    <dgm:pt modelId="{53C9422B-2C39-4C6A-8C4D-FF8A56D0CEA9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</dgm:t>
    </dgm:pt>
    <dgm:pt modelId="{AB196E17-C3AA-4DC3-B20D-D2EDC6EB15ED}" type="parTrans" cxnId="{F0FC5A77-0B94-40C8-8C41-C607A480EEE3}">
      <dgm:prSet/>
      <dgm:spPr/>
      <dgm:t>
        <a:bodyPr/>
        <a:lstStyle/>
        <a:p>
          <a:endParaRPr lang="ru-RU"/>
        </a:p>
      </dgm:t>
    </dgm:pt>
    <dgm:pt modelId="{761E3CE6-88F2-4AB8-8546-B6CD4F3A2F8B}" type="sibTrans" cxnId="{F0FC5A77-0B94-40C8-8C41-C607A480EEE3}">
      <dgm:prSet/>
      <dgm:spPr/>
      <dgm:t>
        <a:bodyPr/>
        <a:lstStyle/>
        <a:p>
          <a:endParaRPr lang="ru-RU"/>
        </a:p>
      </dgm:t>
    </dgm:pt>
    <dgm:pt modelId="{88165B9E-7409-4553-B526-4A1FB3221E00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уплощенный аффект </a:t>
          </a:r>
        </a:p>
      </dgm:t>
    </dgm:pt>
    <dgm:pt modelId="{30F5DA69-A101-4B88-8DA1-AC45E91D1543}" type="parTrans" cxnId="{11ADDE3D-8155-4560-BB84-15CD6F105D4D}">
      <dgm:prSet/>
      <dgm:spPr/>
      <dgm:t>
        <a:bodyPr/>
        <a:lstStyle/>
        <a:p>
          <a:endParaRPr lang="ru-RU"/>
        </a:p>
      </dgm:t>
    </dgm:pt>
    <dgm:pt modelId="{6AFDBA34-F99D-4312-AEEE-83623C9E9B05}" type="sibTrans" cxnId="{11ADDE3D-8155-4560-BB84-15CD6F105D4D}">
      <dgm:prSet/>
      <dgm:spPr/>
      <dgm:t>
        <a:bodyPr/>
        <a:lstStyle/>
        <a:p>
          <a:endParaRPr lang="ru-RU"/>
        </a:p>
      </dgm:t>
    </dgm:pt>
    <dgm:pt modelId="{5D610AA9-AA01-4DFE-BCDC-7E3140B4ED3B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апатия </a:t>
          </a:r>
        </a:p>
      </dgm:t>
    </dgm:pt>
    <dgm:pt modelId="{A1A8A22F-7432-4AA7-81CC-F50120B9D363}" type="parTrans" cxnId="{E104C31C-4733-499F-8893-4F0A0A6F3534}">
      <dgm:prSet/>
      <dgm:spPr/>
      <dgm:t>
        <a:bodyPr/>
        <a:lstStyle/>
        <a:p>
          <a:endParaRPr lang="ru-RU"/>
        </a:p>
      </dgm:t>
    </dgm:pt>
    <dgm:pt modelId="{F314573D-88C7-4F44-B948-86EABDC4263F}" type="sibTrans" cxnId="{E104C31C-4733-499F-8893-4F0A0A6F3534}">
      <dgm:prSet/>
      <dgm:spPr/>
      <dgm:t>
        <a:bodyPr/>
        <a:lstStyle/>
        <a:p>
          <a:endParaRPr lang="ru-RU"/>
        </a:p>
      </dgm:t>
    </dgm:pt>
    <dgm:pt modelId="{4946C055-E4D9-41B3-8FD4-2F823870DCE9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2DC15D-07F8-4665-8F2D-6CCD159AB326}" type="parTrans" cxnId="{611DD785-1E67-413B-9C19-6C8D54D1390E}">
      <dgm:prSet/>
      <dgm:spPr/>
      <dgm:t>
        <a:bodyPr/>
        <a:lstStyle/>
        <a:p>
          <a:endParaRPr lang="ru-RU"/>
        </a:p>
      </dgm:t>
    </dgm:pt>
    <dgm:pt modelId="{B08DE7CD-623C-49EA-BE1A-B69A0E44ACC5}" type="sibTrans" cxnId="{611DD785-1E67-413B-9C19-6C8D54D1390E}">
      <dgm:prSet/>
      <dgm:spPr/>
      <dgm:t>
        <a:bodyPr/>
        <a:lstStyle/>
        <a:p>
          <a:endParaRPr lang="ru-RU"/>
        </a:p>
      </dgm:t>
    </dgm:pt>
    <dgm:pt modelId="{5DED3959-EB6F-4E0B-B044-6F258265FEBF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отгороженность</a:t>
          </a:r>
        </a:p>
      </dgm:t>
    </dgm:pt>
    <dgm:pt modelId="{44138653-9FB1-4727-9732-C27454F356ED}" type="parTrans" cxnId="{F7339F7D-33EC-4901-A56A-F938FE2FAD53}">
      <dgm:prSet/>
      <dgm:spPr/>
      <dgm:t>
        <a:bodyPr/>
        <a:lstStyle/>
        <a:p>
          <a:endParaRPr lang="ru-RU"/>
        </a:p>
      </dgm:t>
    </dgm:pt>
    <dgm:pt modelId="{1D6AA88C-465C-4219-9F16-3FAACCB3F1D7}" type="sibTrans" cxnId="{F7339F7D-33EC-4901-A56A-F938FE2FAD53}">
      <dgm:prSet/>
      <dgm:spPr/>
      <dgm:t>
        <a:bodyPr/>
        <a:lstStyle/>
        <a:p>
          <a:endParaRPr lang="ru-RU"/>
        </a:p>
      </dgm:t>
    </dgm:pt>
    <dgm:pt modelId="{CDE830E6-0273-4DF3-A02B-6C0E71966B39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gm:t>
    </dgm:pt>
    <dgm:pt modelId="{D27EA435-1F06-47C0-9262-D7BF1B221976}" type="parTrans" cxnId="{AF47FF82-D1A0-4AD6-A707-D410A270C978}">
      <dgm:prSet/>
      <dgm:spPr/>
      <dgm:t>
        <a:bodyPr/>
        <a:lstStyle/>
        <a:p>
          <a:endParaRPr lang="ru-RU"/>
        </a:p>
      </dgm:t>
    </dgm:pt>
    <dgm:pt modelId="{659200EE-8708-46EC-BD6D-83B834E37EC9}" type="sibTrans" cxnId="{AF47FF82-D1A0-4AD6-A707-D410A270C978}">
      <dgm:prSet/>
      <dgm:spPr/>
      <dgm:t>
        <a:bodyPr/>
        <a:lstStyle/>
        <a:p>
          <a:endParaRPr lang="ru-RU"/>
        </a:p>
      </dgm:t>
    </dgm:pt>
    <dgm:pt modelId="{7153FF2A-8300-4B53-AA1B-19B7D336CD42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тревога</a:t>
          </a:r>
        </a:p>
      </dgm:t>
    </dgm:pt>
    <dgm:pt modelId="{BA41B1E4-E9D2-461C-AFD6-809CF94BF079}" type="parTrans" cxnId="{1E2F5334-0080-4757-9771-0AB15F6CC7A2}">
      <dgm:prSet/>
      <dgm:spPr/>
      <dgm:t>
        <a:bodyPr/>
        <a:lstStyle/>
        <a:p>
          <a:endParaRPr lang="ru-RU"/>
        </a:p>
      </dgm:t>
    </dgm:pt>
    <dgm:pt modelId="{719335AE-84FA-48E6-A9BA-493736C24B39}" type="sibTrans" cxnId="{1E2F5334-0080-4757-9771-0AB15F6CC7A2}">
      <dgm:prSet/>
      <dgm:spPr/>
      <dgm:t>
        <a:bodyPr/>
        <a:lstStyle/>
        <a:p>
          <a:endParaRPr lang="ru-RU"/>
        </a:p>
      </dgm:t>
    </dgm:pt>
    <dgm:pt modelId="{1F23321A-0D1B-40D8-8E44-60D22E34DDEB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приступы паники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5656332-A3B0-4F04-B616-B87CEF93DA2C}" type="parTrans" cxnId="{06C2B21D-A162-4D4F-8E1F-9A0B239B2E70}">
      <dgm:prSet/>
      <dgm:spPr/>
      <dgm:t>
        <a:bodyPr/>
        <a:lstStyle/>
        <a:p>
          <a:endParaRPr lang="ru-RU"/>
        </a:p>
      </dgm:t>
    </dgm:pt>
    <dgm:pt modelId="{86D2D3AF-2C5E-4A80-A269-A71805668F18}" type="sibTrans" cxnId="{06C2B21D-A162-4D4F-8E1F-9A0B239B2E70}">
      <dgm:prSet/>
      <dgm:spPr/>
      <dgm:t>
        <a:bodyPr/>
        <a:lstStyle/>
        <a:p>
          <a:endParaRPr lang="ru-RU"/>
        </a:p>
      </dgm:t>
    </dgm:pt>
    <dgm:pt modelId="{CF72707C-DB17-4759-A825-43ECBD16DECC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фобии</a:t>
          </a:r>
        </a:p>
      </dgm:t>
    </dgm:pt>
    <dgm:pt modelId="{E2B6ECA4-3950-4DD8-A00D-15C95AD1D6EE}" type="parTrans" cxnId="{16834368-06FF-46B2-BA1C-1318A2ACB3EB}">
      <dgm:prSet/>
      <dgm:spPr/>
      <dgm:t>
        <a:bodyPr/>
        <a:lstStyle/>
        <a:p>
          <a:endParaRPr lang="ru-RU"/>
        </a:p>
      </dgm:t>
    </dgm:pt>
    <dgm:pt modelId="{2801F948-F465-4914-A7A0-28FC734DB015}" type="sibTrans" cxnId="{16834368-06FF-46B2-BA1C-1318A2ACB3EB}">
      <dgm:prSet/>
      <dgm:spPr/>
      <dgm:t>
        <a:bodyPr/>
        <a:lstStyle/>
        <a:p>
          <a:endParaRPr lang="ru-RU"/>
        </a:p>
      </dgm:t>
    </dgm:pt>
    <dgm:pt modelId="{687CB09F-AAFF-49FB-815E-D29545282405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F77AD21-FC2E-46A4-B6B3-F38F24BA0536}" type="parTrans" cxnId="{2E2538AD-EF44-45EA-9688-4878B58633D2}">
      <dgm:prSet/>
      <dgm:spPr/>
      <dgm:t>
        <a:bodyPr/>
        <a:lstStyle/>
        <a:p>
          <a:endParaRPr lang="ru-RU"/>
        </a:p>
      </dgm:t>
    </dgm:pt>
    <dgm:pt modelId="{B983BF73-7B0B-473D-8FB9-60FA0786CB68}" type="sibTrans" cxnId="{2E2538AD-EF44-45EA-9688-4878B58633D2}">
      <dgm:prSet/>
      <dgm:spPr/>
      <dgm:t>
        <a:bodyPr/>
        <a:lstStyle/>
        <a:p>
          <a:endParaRPr lang="ru-RU"/>
        </a:p>
      </dgm:t>
    </dgm:pt>
    <dgm:pt modelId="{DE03F79D-E2C8-4202-9D41-A18DB2D2E9DF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крейвинг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C09C529-7186-411B-A17E-9D6F5E9C58DA}" type="parTrans" cxnId="{6FA0BDFE-74B0-4D73-A609-AA34FA8B43A5}">
      <dgm:prSet/>
      <dgm:spPr/>
      <dgm:t>
        <a:bodyPr/>
        <a:lstStyle/>
        <a:p>
          <a:endParaRPr lang="ru-RU"/>
        </a:p>
      </dgm:t>
    </dgm:pt>
    <dgm:pt modelId="{4C38EF0D-88B8-46B8-8208-5447373A01C8}" type="sibTrans" cxnId="{6FA0BDFE-74B0-4D73-A609-AA34FA8B43A5}">
      <dgm:prSet/>
      <dgm:spPr/>
      <dgm:t>
        <a:bodyPr/>
        <a:lstStyle/>
        <a:p>
          <a:endParaRPr lang="ru-RU"/>
        </a:p>
      </dgm:t>
    </dgm:pt>
    <dgm:pt modelId="{D8E5F988-4819-4D88-86A2-98B54FD12166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булимия</a:t>
          </a:r>
        </a:p>
      </dgm:t>
    </dgm:pt>
    <dgm:pt modelId="{79DADFF7-73A6-4410-BDA2-50E03101BF27}" type="parTrans" cxnId="{7FC5E17A-B84D-4124-B818-ACD9C5200A80}">
      <dgm:prSet/>
      <dgm:spPr/>
      <dgm:t>
        <a:bodyPr/>
        <a:lstStyle/>
        <a:p>
          <a:endParaRPr lang="ru-RU"/>
        </a:p>
      </dgm:t>
    </dgm:pt>
    <dgm:pt modelId="{390F3A62-A1A3-461D-9D35-7E60D1FDFD4C}" type="sibTrans" cxnId="{7FC5E17A-B84D-4124-B818-ACD9C5200A80}">
      <dgm:prSet/>
      <dgm:spPr/>
      <dgm:t>
        <a:bodyPr/>
        <a:lstStyle/>
        <a:p>
          <a:endParaRPr lang="ru-RU"/>
        </a:p>
      </dgm:t>
    </dgm:pt>
    <dgm:pt modelId="{EF5A7195-232D-45BB-9844-E7B38ACEAC47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489B9017-F44A-4017-868B-8D846E5DE526}" type="parTrans" cxnId="{030E30AF-4D68-4E53-B9D1-FE80535041AB}">
      <dgm:prSet/>
      <dgm:spPr/>
      <dgm:t>
        <a:bodyPr/>
        <a:lstStyle/>
        <a:p>
          <a:endParaRPr lang="ru-RU"/>
        </a:p>
      </dgm:t>
    </dgm:pt>
    <dgm:pt modelId="{83DDB38D-763F-4AFD-89BE-184E51C0833C}" type="sibTrans" cxnId="{030E30AF-4D68-4E53-B9D1-FE80535041AB}">
      <dgm:prSet/>
      <dgm:spPr/>
      <dgm:t>
        <a:bodyPr/>
        <a:lstStyle/>
        <a:p>
          <a:endParaRPr lang="ru-RU"/>
        </a:p>
      </dgm:t>
    </dgm:pt>
    <dgm:pt modelId="{2E7A3E04-6AE0-4425-B02D-57FE7C8DD2AD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анергия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97A8FB-E6B1-4422-A19F-F4BEFC84A99C}" type="parTrans" cxnId="{C3560019-7D67-440A-9CD9-8119AEE5BA81}">
      <dgm:prSet/>
      <dgm:spPr/>
      <dgm:t>
        <a:bodyPr/>
        <a:lstStyle/>
        <a:p>
          <a:endParaRPr lang="ru-RU"/>
        </a:p>
      </dgm:t>
    </dgm:pt>
    <dgm:pt modelId="{D5B69380-F2C1-4FFE-ACA9-E09C05ED9010}" type="sibTrans" cxnId="{C3560019-7D67-440A-9CD9-8119AEE5BA81}">
      <dgm:prSet/>
      <dgm:spPr/>
      <dgm:t>
        <a:bodyPr/>
        <a:lstStyle/>
        <a:p>
          <a:endParaRPr lang="ru-RU"/>
        </a:p>
      </dgm:t>
    </dgm:pt>
    <dgm:pt modelId="{49A6C038-B537-4108-87B4-CCD6FC3EBB9E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</dgm:t>
    </dgm:pt>
    <dgm:pt modelId="{B37CBCC2-6465-44F3-830F-FEAECE27FFAF}" type="parTrans" cxnId="{CC073E66-2BCF-41AD-820A-70A74BBE89A3}">
      <dgm:prSet/>
      <dgm:spPr/>
      <dgm:t>
        <a:bodyPr/>
        <a:lstStyle/>
        <a:p>
          <a:endParaRPr lang="ru-RU"/>
        </a:p>
      </dgm:t>
    </dgm:pt>
    <dgm:pt modelId="{7700C5D5-B131-49D3-834D-E0C560D6CB61}" type="sibTrans" cxnId="{CC073E66-2BCF-41AD-820A-70A74BBE89A3}">
      <dgm:prSet/>
      <dgm:spPr/>
      <dgm:t>
        <a:bodyPr/>
        <a:lstStyle/>
        <a:p>
          <a:endParaRPr lang="ru-RU"/>
        </a:p>
      </dgm:t>
    </dgm:pt>
    <dgm:pt modelId="{940E0ACA-256E-4639-9A61-EB9BE063ABB3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</dgm:t>
    </dgm:pt>
    <dgm:pt modelId="{5FBBBE6F-B05B-4A5E-910F-D2DC6DF88851}" type="parTrans" cxnId="{C131055B-6487-4F8C-807F-808DA093B979}">
      <dgm:prSet/>
      <dgm:spPr/>
      <dgm:t>
        <a:bodyPr/>
        <a:lstStyle/>
        <a:p>
          <a:endParaRPr lang="ru-RU"/>
        </a:p>
      </dgm:t>
    </dgm:pt>
    <dgm:pt modelId="{FB02D435-2E94-41C4-9E7B-2D3420DF2202}" type="sibTrans" cxnId="{C131055B-6487-4F8C-807F-808DA093B979}">
      <dgm:prSet/>
      <dgm:spPr/>
      <dgm:t>
        <a:bodyPr/>
        <a:lstStyle/>
        <a:p>
          <a:endParaRPr lang="ru-RU"/>
        </a:p>
      </dgm:t>
    </dgm:pt>
    <dgm:pt modelId="{8382B4F7-082B-4999-8774-2A92D5A0A90A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</dgm:t>
    </dgm:pt>
    <dgm:pt modelId="{B8293382-C941-4354-9A5C-367A75C8B235}" type="parTrans" cxnId="{C57332F9-E656-4127-B596-33B459340AC7}">
      <dgm:prSet/>
      <dgm:spPr/>
      <dgm:t>
        <a:bodyPr/>
        <a:lstStyle/>
        <a:p>
          <a:endParaRPr lang="ru-RU"/>
        </a:p>
      </dgm:t>
    </dgm:pt>
    <dgm:pt modelId="{B20A43EA-2EED-4124-8F18-BB762DD3BC78}" type="sibTrans" cxnId="{C57332F9-E656-4127-B596-33B459340AC7}">
      <dgm:prSet/>
      <dgm:spPr/>
      <dgm:t>
        <a:bodyPr/>
        <a:lstStyle/>
        <a:p>
          <a:endParaRPr lang="ru-RU"/>
        </a:p>
      </dgm:t>
    </dgm:pt>
    <dgm:pt modelId="{09EC256C-F432-485D-9CB7-71F8F9C2BF8A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утомляемость </a:t>
          </a:r>
        </a:p>
      </dgm:t>
    </dgm:pt>
    <dgm:pt modelId="{6FA8012F-684A-4679-AC27-F1113258BC70}" type="parTrans" cxnId="{CDEF90A9-62EF-4332-BAE0-A1D23F8FDE82}">
      <dgm:prSet/>
      <dgm:spPr/>
      <dgm:t>
        <a:bodyPr/>
        <a:lstStyle/>
        <a:p>
          <a:endParaRPr lang="ru-RU"/>
        </a:p>
      </dgm:t>
    </dgm:pt>
    <dgm:pt modelId="{29352256-FD64-422E-9FFE-0C4A8D72FC4B}" type="sibTrans" cxnId="{CDEF90A9-62EF-4332-BAE0-A1D23F8FDE82}">
      <dgm:prSet/>
      <dgm:spPr/>
      <dgm:t>
        <a:bodyPr/>
        <a:lstStyle/>
        <a:p>
          <a:endParaRPr lang="ru-RU"/>
        </a:p>
      </dgm:t>
    </dgm:pt>
    <dgm:pt modelId="{3C335C5A-1207-47C8-9340-551E6D803455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508693C6-6ABD-46D2-AE7E-14338EED1B24}" type="parTrans" cxnId="{DB72F43B-91F8-4A2C-B87E-3A4394CF5B1D}">
      <dgm:prSet/>
      <dgm:spPr/>
      <dgm:t>
        <a:bodyPr/>
        <a:lstStyle/>
        <a:p>
          <a:endParaRPr lang="ru-RU"/>
        </a:p>
      </dgm:t>
    </dgm:pt>
    <dgm:pt modelId="{9F67A789-E7F9-403D-A6AD-7DD3E0062BD9}" type="sibTrans" cxnId="{DB72F43B-91F8-4A2C-B87E-3A4394CF5B1D}">
      <dgm:prSet/>
      <dgm:spPr/>
      <dgm:t>
        <a:bodyPr/>
        <a:lstStyle/>
        <a:p>
          <a:endParaRPr lang="ru-RU"/>
        </a:p>
      </dgm:t>
    </dgm:pt>
    <dgm:pt modelId="{583A62BC-C0BA-4235-BE01-3B464AE8AF14}" type="pres">
      <dgm:prSet presAssocID="{D6A381B5-930D-4EB3-A3DE-16750CF8EB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22E1-BCEB-458A-AFDD-DEB935C54766}" type="pres">
      <dgm:prSet presAssocID="{10714C1D-CA2F-433C-A894-CF43B4E68DC6}" presName="composite" presStyleCnt="0"/>
      <dgm:spPr/>
    </dgm:pt>
    <dgm:pt modelId="{4DB127FD-A4B6-47E8-B546-2C5533AF03AB}" type="pres">
      <dgm:prSet presAssocID="{10714C1D-CA2F-433C-A894-CF43B4E68DC6}" presName="parTx" presStyleLbl="alignNode1" presStyleIdx="0" presStyleCnt="3" custScaleY="103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6CB1-245D-4414-88A1-BB42C94A6D92}" type="pres">
      <dgm:prSet presAssocID="{10714C1D-CA2F-433C-A894-CF43B4E68DC6}" presName="desTx" presStyleLbl="alignAccFollowNode1" presStyleIdx="0" presStyleCnt="3" custLinFactNeighborX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5B274-F2BA-4637-B130-A2FB863E0E3E}" type="pres">
      <dgm:prSet presAssocID="{85E1B690-19D7-4DEA-A8E4-888B2F90D80F}" presName="space" presStyleCnt="0"/>
      <dgm:spPr/>
    </dgm:pt>
    <dgm:pt modelId="{CCEA9B5A-F702-43C4-A5EA-B940ABD59ECB}" type="pres">
      <dgm:prSet presAssocID="{54DE3166-3E8B-4F76-A242-13983FDFAF84}" presName="composite" presStyleCnt="0"/>
      <dgm:spPr/>
    </dgm:pt>
    <dgm:pt modelId="{FA73ACC5-4A58-4F92-97C9-6A02C28FDF55}" type="pres">
      <dgm:prSet presAssocID="{54DE3166-3E8B-4F76-A242-13983FDFAF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7943E-8176-4553-B175-DC970A7CA106}" type="pres">
      <dgm:prSet presAssocID="{54DE3166-3E8B-4F76-A242-13983FDFAF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3C49F-881A-4317-91BB-21127296D08A}" type="pres">
      <dgm:prSet presAssocID="{7644DE35-9272-4C1A-9282-A75052AFCFBC}" presName="space" presStyleCnt="0"/>
      <dgm:spPr/>
    </dgm:pt>
    <dgm:pt modelId="{A31333FB-340D-4ACB-B43D-2FDB214D2FA4}" type="pres">
      <dgm:prSet presAssocID="{3F892EBC-7423-4CED-9D04-A48437BC7EB3}" presName="composite" presStyleCnt="0"/>
      <dgm:spPr/>
    </dgm:pt>
    <dgm:pt modelId="{2E5A15C7-A48E-4BD5-94C6-AA327D83DF5E}" type="pres">
      <dgm:prSet presAssocID="{3F892EBC-7423-4CED-9D04-A48437BC7E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76414-04AE-4FBF-A21D-4A52075BF4C7}" type="pres">
      <dgm:prSet presAssocID="{3F892EBC-7423-4CED-9D04-A48437BC7EB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49137-0BD1-4736-A7AE-91AA918C97FA}" type="presOf" srcId="{3C335C5A-1207-47C8-9340-551E6D803455}" destId="{BC176414-04AE-4FBF-A21D-4A52075BF4C7}" srcOrd="0" destOrd="6" presId="urn:microsoft.com/office/officeart/2005/8/layout/hList1"/>
    <dgm:cxn modelId="{AE5D25BD-3C79-44F0-A395-476494574277}" srcId="{10714C1D-CA2F-433C-A894-CF43B4E68DC6}" destId="{C23A6F13-3B71-4F59-8C2A-9D824FF4CBFD}" srcOrd="0" destOrd="0" parTransId="{4F95EDD4-16CC-4A50-BCE0-2FB44B2B35FD}" sibTransId="{96C6C774-A649-411C-B3B1-776BF355855D}"/>
    <dgm:cxn modelId="{BBEB357F-53FE-4ED7-9A5D-749B497391CF}" type="presOf" srcId="{5DED3959-EB6F-4E0B-B044-6F258265FEBF}" destId="{E44D6CB1-245D-4414-88A1-BB42C94A6D92}" srcOrd="0" destOrd="5" presId="urn:microsoft.com/office/officeart/2005/8/layout/hList1"/>
    <dgm:cxn modelId="{704823FA-96B2-46F4-B061-8DC05FD4D007}" type="presOf" srcId="{49A6C038-B537-4108-87B4-CCD6FC3EBB9E}" destId="{BC176414-04AE-4FBF-A21D-4A52075BF4C7}" srcOrd="0" destOrd="2" presId="urn:microsoft.com/office/officeart/2005/8/layout/hList1"/>
    <dgm:cxn modelId="{C3560019-7D67-440A-9CD9-8119AEE5BA81}" srcId="{3F892EBC-7423-4CED-9D04-A48437BC7EB3}" destId="{2E7A3E04-6AE0-4425-B02D-57FE7C8DD2AD}" srcOrd="1" destOrd="0" parTransId="{0797A8FB-E6B1-4422-A19F-F4BEFC84A99C}" sibTransId="{D5B69380-F2C1-4FFE-ACA9-E09C05ED9010}"/>
    <dgm:cxn modelId="{AB224877-C99B-40A1-8F89-F6407758162B}" type="presOf" srcId="{53C9422B-2C39-4C6A-8C4D-FF8A56D0CEA9}" destId="{E44D6CB1-245D-4414-88A1-BB42C94A6D92}" srcOrd="0" destOrd="1" presId="urn:microsoft.com/office/officeart/2005/8/layout/hList1"/>
    <dgm:cxn modelId="{AAC4DCB7-970E-4FCB-9334-F0944C4B278B}" type="presOf" srcId="{EF5A7195-232D-45BB-9844-E7B38ACEAC47}" destId="{9147943E-8176-4553-B175-DC970A7CA106}" srcOrd="0" destOrd="7" presId="urn:microsoft.com/office/officeart/2005/8/layout/hList1"/>
    <dgm:cxn modelId="{31F22713-69A3-4631-A8D3-3D8D0BA6BC80}" type="presOf" srcId="{3F892EBC-7423-4CED-9D04-A48437BC7EB3}" destId="{2E5A15C7-A48E-4BD5-94C6-AA327D83DF5E}" srcOrd="0" destOrd="0" presId="urn:microsoft.com/office/officeart/2005/8/layout/hList1"/>
    <dgm:cxn modelId="{1E2F5334-0080-4757-9771-0AB15F6CC7A2}" srcId="{54DE3166-3E8B-4F76-A242-13983FDFAF84}" destId="{7153FF2A-8300-4B53-AA1B-19B7D336CD42}" srcOrd="1" destOrd="0" parTransId="{BA41B1E4-E9D2-461C-AFD6-809CF94BF079}" sibTransId="{719335AE-84FA-48E6-A9BA-493736C24B39}"/>
    <dgm:cxn modelId="{2E13FCE9-6FA0-4EA8-9D97-1DF3BE649D18}" type="presOf" srcId="{54DE3166-3E8B-4F76-A242-13983FDFAF84}" destId="{FA73ACC5-4A58-4F92-97C9-6A02C28FDF55}" srcOrd="0" destOrd="0" presId="urn:microsoft.com/office/officeart/2005/8/layout/hList1"/>
    <dgm:cxn modelId="{E104C31C-4733-499F-8893-4F0A0A6F3534}" srcId="{10714C1D-CA2F-433C-A894-CF43B4E68DC6}" destId="{5D610AA9-AA01-4DFE-BCDC-7E3140B4ED3B}" srcOrd="3" destOrd="0" parTransId="{A1A8A22F-7432-4AA7-81CC-F50120B9D363}" sibTransId="{F314573D-88C7-4F44-B948-86EABDC4263F}"/>
    <dgm:cxn modelId="{0D03FC40-BA41-4B11-8D0E-2BB1267F0955}" type="presOf" srcId="{D6A381B5-930D-4EB3-A3DE-16750CF8EBC4}" destId="{583A62BC-C0BA-4235-BE01-3B464AE8AF14}" srcOrd="0" destOrd="0" presId="urn:microsoft.com/office/officeart/2005/8/layout/hList1"/>
    <dgm:cxn modelId="{AC4E6645-EF99-4964-AD7B-4261A1B32F84}" type="presOf" srcId="{CDE830E6-0273-4DF3-A02B-6C0E71966B39}" destId="{E44D6CB1-245D-4414-88A1-BB42C94A6D92}" srcOrd="0" destOrd="6" presId="urn:microsoft.com/office/officeart/2005/8/layout/hList1"/>
    <dgm:cxn modelId="{C1867F02-0ED3-4CEF-B19B-CA2CDC5CE640}" type="presOf" srcId="{C23A6F13-3B71-4F59-8C2A-9D824FF4CBFD}" destId="{E44D6CB1-245D-4414-88A1-BB42C94A6D92}" srcOrd="0" destOrd="0" presId="urn:microsoft.com/office/officeart/2005/8/layout/hList1"/>
    <dgm:cxn modelId="{30F5F887-4617-48E7-8DC3-14CD15291FCA}" srcId="{D6A381B5-930D-4EB3-A3DE-16750CF8EBC4}" destId="{10714C1D-CA2F-433C-A894-CF43B4E68DC6}" srcOrd="0" destOrd="0" parTransId="{89479338-D300-4313-92B6-79A0B8308C2F}" sibTransId="{85E1B690-19D7-4DEA-A8E4-888B2F90D80F}"/>
    <dgm:cxn modelId="{7FC5E17A-B84D-4124-B818-ACD9C5200A80}" srcId="{54DE3166-3E8B-4F76-A242-13983FDFAF84}" destId="{D8E5F988-4819-4D88-86A2-98B54FD12166}" srcOrd="6" destOrd="0" parTransId="{79DADFF7-73A6-4410-BDA2-50E03101BF27}" sibTransId="{390F3A62-A1A3-461D-9D35-7E60D1FDFD4C}"/>
    <dgm:cxn modelId="{37A5C1CA-5EC2-4C46-B739-19921A3229EE}" srcId="{D6A381B5-930D-4EB3-A3DE-16750CF8EBC4}" destId="{3F892EBC-7423-4CED-9D04-A48437BC7EB3}" srcOrd="2" destOrd="0" parTransId="{9C25232D-17CB-46F2-BBAB-325B78F1FFCC}" sibTransId="{85D68731-64A0-43B5-84F0-011276FAA71F}"/>
    <dgm:cxn modelId="{9CB2230A-82F2-4374-9CE3-256DD572EF39}" type="presOf" srcId="{940E0ACA-256E-4639-9A61-EB9BE063ABB3}" destId="{BC176414-04AE-4FBF-A21D-4A52075BF4C7}" srcOrd="0" destOrd="3" presId="urn:microsoft.com/office/officeart/2005/8/layout/hList1"/>
    <dgm:cxn modelId="{2E2538AD-EF44-45EA-9688-4878B58633D2}" srcId="{54DE3166-3E8B-4F76-A242-13983FDFAF84}" destId="{687CB09F-AAFF-49FB-815E-D29545282405}" srcOrd="4" destOrd="0" parTransId="{FF77AD21-FC2E-46A4-B6B3-F38F24BA0536}" sibTransId="{B983BF73-7B0B-473D-8FB9-60FA0786CB68}"/>
    <dgm:cxn modelId="{030E30AF-4D68-4E53-B9D1-FE80535041AB}" srcId="{54DE3166-3E8B-4F76-A242-13983FDFAF84}" destId="{EF5A7195-232D-45BB-9844-E7B38ACEAC47}" srcOrd="7" destOrd="0" parTransId="{489B9017-F44A-4017-868B-8D846E5DE526}" sibTransId="{83DDB38D-763F-4AFD-89BE-184E51C0833C}"/>
    <dgm:cxn modelId="{1D2510FC-4F46-4EF5-9246-535A4D570698}" type="presOf" srcId="{D8E5F988-4819-4D88-86A2-98B54FD12166}" destId="{9147943E-8176-4553-B175-DC970A7CA106}" srcOrd="0" destOrd="6" presId="urn:microsoft.com/office/officeart/2005/8/layout/hList1"/>
    <dgm:cxn modelId="{CDEF90A9-62EF-4332-BAE0-A1D23F8FDE82}" srcId="{3F892EBC-7423-4CED-9D04-A48437BC7EB3}" destId="{09EC256C-F432-485D-9CB7-71F8F9C2BF8A}" srcOrd="5" destOrd="0" parTransId="{6FA8012F-684A-4679-AC27-F1113258BC70}" sibTransId="{29352256-FD64-422E-9FFE-0C4A8D72FC4B}"/>
    <dgm:cxn modelId="{CC073E66-2BCF-41AD-820A-70A74BBE89A3}" srcId="{3F892EBC-7423-4CED-9D04-A48437BC7EB3}" destId="{49A6C038-B537-4108-87B4-CCD6FC3EBB9E}" srcOrd="2" destOrd="0" parTransId="{B37CBCC2-6465-44F3-830F-FEAECE27FFAF}" sibTransId="{7700C5D5-B131-49D3-834D-E0C560D6CB61}"/>
    <dgm:cxn modelId="{F0FC5A77-0B94-40C8-8C41-C607A480EEE3}" srcId="{10714C1D-CA2F-433C-A894-CF43B4E68DC6}" destId="{53C9422B-2C39-4C6A-8C4D-FF8A56D0CEA9}" srcOrd="1" destOrd="0" parTransId="{AB196E17-C3AA-4DC3-B20D-D2EDC6EB15ED}" sibTransId="{761E3CE6-88F2-4AB8-8546-B6CD4F3A2F8B}"/>
    <dgm:cxn modelId="{611DD785-1E67-413B-9C19-6C8D54D1390E}" srcId="{10714C1D-CA2F-433C-A894-CF43B4E68DC6}" destId="{4946C055-E4D9-41B3-8FD4-2F823870DCE9}" srcOrd="4" destOrd="0" parTransId="{A12DC15D-07F8-4665-8F2D-6CCD159AB326}" sibTransId="{B08DE7CD-623C-49EA-BE1A-B69A0E44ACC5}"/>
    <dgm:cxn modelId="{C03EE75E-E626-4251-B30B-54AE6915C0C8}" type="presOf" srcId="{687CB09F-AAFF-49FB-815E-D29545282405}" destId="{9147943E-8176-4553-B175-DC970A7CA106}" srcOrd="0" destOrd="4" presId="urn:microsoft.com/office/officeart/2005/8/layout/hList1"/>
    <dgm:cxn modelId="{AB491FB8-EA16-42EC-8338-0EA81CF949DC}" type="presOf" srcId="{DE03F79D-E2C8-4202-9D41-A18DB2D2E9DF}" destId="{9147943E-8176-4553-B175-DC970A7CA106}" srcOrd="0" destOrd="5" presId="urn:microsoft.com/office/officeart/2005/8/layout/hList1"/>
    <dgm:cxn modelId="{BA976FF0-0E15-46C5-85D0-187104FB6C13}" type="presOf" srcId="{5D610AA9-AA01-4DFE-BCDC-7E3140B4ED3B}" destId="{E44D6CB1-245D-4414-88A1-BB42C94A6D92}" srcOrd="0" destOrd="3" presId="urn:microsoft.com/office/officeart/2005/8/layout/hList1"/>
    <dgm:cxn modelId="{B9290E14-A931-4E8B-80CC-187A683B773C}" type="presOf" srcId="{7153FF2A-8300-4B53-AA1B-19B7D336CD42}" destId="{9147943E-8176-4553-B175-DC970A7CA106}" srcOrd="0" destOrd="1" presId="urn:microsoft.com/office/officeart/2005/8/layout/hList1"/>
    <dgm:cxn modelId="{8781AE14-E932-4BC5-B397-6A3DFD463DB2}" type="presOf" srcId="{8382B4F7-082B-4999-8774-2A92D5A0A90A}" destId="{BC176414-04AE-4FBF-A21D-4A52075BF4C7}" srcOrd="0" destOrd="4" presId="urn:microsoft.com/office/officeart/2005/8/layout/hList1"/>
    <dgm:cxn modelId="{E548445B-4CCD-4206-A9CC-BD3FA8454F53}" type="presOf" srcId="{BD70B496-F81A-4EC4-AFB6-00097A1C1868}" destId="{BC176414-04AE-4FBF-A21D-4A52075BF4C7}" srcOrd="0" destOrd="0" presId="urn:microsoft.com/office/officeart/2005/8/layout/hList1"/>
    <dgm:cxn modelId="{CD12C528-4788-401C-85FC-C12CE5900ABD}" type="presOf" srcId="{1F23321A-0D1B-40D8-8E44-60D22E34DDEB}" destId="{9147943E-8176-4553-B175-DC970A7CA106}" srcOrd="0" destOrd="2" presId="urn:microsoft.com/office/officeart/2005/8/layout/hList1"/>
    <dgm:cxn modelId="{AF47FF82-D1A0-4AD6-A707-D410A270C978}" srcId="{10714C1D-CA2F-433C-A894-CF43B4E68DC6}" destId="{CDE830E6-0273-4DF3-A02B-6C0E71966B39}" srcOrd="6" destOrd="0" parTransId="{D27EA435-1F06-47C0-9262-D7BF1B221976}" sibTransId="{659200EE-8708-46EC-BD6D-83B834E37EC9}"/>
    <dgm:cxn modelId="{11ADDE3D-8155-4560-BB84-15CD6F105D4D}" srcId="{10714C1D-CA2F-433C-A894-CF43B4E68DC6}" destId="{88165B9E-7409-4553-B526-4A1FB3221E00}" srcOrd="2" destOrd="0" parTransId="{30F5DA69-A101-4B88-8DA1-AC45E91D1543}" sibTransId="{6AFDBA34-F99D-4312-AEEE-83623C9E9B05}"/>
    <dgm:cxn modelId="{DB72F43B-91F8-4A2C-B87E-3A4394CF5B1D}" srcId="{3F892EBC-7423-4CED-9D04-A48437BC7EB3}" destId="{3C335C5A-1207-47C8-9340-551E6D803455}" srcOrd="6" destOrd="0" parTransId="{508693C6-6ABD-46D2-AE7E-14338EED1B24}" sibTransId="{9F67A789-E7F9-403D-A6AD-7DD3E0062BD9}"/>
    <dgm:cxn modelId="{7F334762-D25A-4DFE-9D89-60F35F51AFB7}" type="presOf" srcId="{09EC256C-F432-485D-9CB7-71F8F9C2BF8A}" destId="{BC176414-04AE-4FBF-A21D-4A52075BF4C7}" srcOrd="0" destOrd="5" presId="urn:microsoft.com/office/officeart/2005/8/layout/hList1"/>
    <dgm:cxn modelId="{A66881FC-8FD0-45A3-BAF4-76F346EBD003}" type="presOf" srcId="{10714C1D-CA2F-433C-A894-CF43B4E68DC6}" destId="{4DB127FD-A4B6-47E8-B546-2C5533AF03AB}" srcOrd="0" destOrd="0" presId="urn:microsoft.com/office/officeart/2005/8/layout/hList1"/>
    <dgm:cxn modelId="{FA024714-C7D3-4B6C-B41C-FE11A1DBACF7}" type="presOf" srcId="{88165B9E-7409-4553-B526-4A1FB3221E00}" destId="{E44D6CB1-245D-4414-88A1-BB42C94A6D92}" srcOrd="0" destOrd="2" presId="urn:microsoft.com/office/officeart/2005/8/layout/hList1"/>
    <dgm:cxn modelId="{9207A830-C3FA-4AD9-846E-CE00D7CF275B}" srcId="{D6A381B5-930D-4EB3-A3DE-16750CF8EBC4}" destId="{54DE3166-3E8B-4F76-A242-13983FDFAF84}" srcOrd="1" destOrd="0" parTransId="{73F6AB46-4F83-47E5-87F7-BA09244461EF}" sibTransId="{7644DE35-9272-4C1A-9282-A75052AFCFBC}"/>
    <dgm:cxn modelId="{F2BCBB3B-2FAC-4416-9529-B9A60EC6470D}" type="presOf" srcId="{CF72707C-DB17-4759-A825-43ECBD16DECC}" destId="{9147943E-8176-4553-B175-DC970A7CA106}" srcOrd="0" destOrd="3" presId="urn:microsoft.com/office/officeart/2005/8/layout/hList1"/>
    <dgm:cxn modelId="{C57332F9-E656-4127-B596-33B459340AC7}" srcId="{3F892EBC-7423-4CED-9D04-A48437BC7EB3}" destId="{8382B4F7-082B-4999-8774-2A92D5A0A90A}" srcOrd="4" destOrd="0" parTransId="{B8293382-C941-4354-9A5C-367A75C8B235}" sibTransId="{B20A43EA-2EED-4124-8F18-BB762DD3BC78}"/>
    <dgm:cxn modelId="{4EC844CB-4AAD-4FAD-A66B-B9F0FDA1CF98}" srcId="{3F892EBC-7423-4CED-9D04-A48437BC7EB3}" destId="{BD70B496-F81A-4EC4-AFB6-00097A1C1868}" srcOrd="0" destOrd="0" parTransId="{E42A3D23-0BF9-4518-A8F0-E8DB3524903D}" sibTransId="{A06D2440-A2A5-4759-A10E-3AB56AFB910F}"/>
    <dgm:cxn modelId="{06C2B21D-A162-4D4F-8E1F-9A0B239B2E70}" srcId="{54DE3166-3E8B-4F76-A242-13983FDFAF84}" destId="{1F23321A-0D1B-40D8-8E44-60D22E34DDEB}" srcOrd="2" destOrd="0" parTransId="{15656332-A3B0-4F04-B616-B87CEF93DA2C}" sibTransId="{86D2D3AF-2C5E-4A80-A269-A71805668F18}"/>
    <dgm:cxn modelId="{3C83F23D-C557-4637-8CC5-59AE39AC5D1E}" srcId="{54DE3166-3E8B-4F76-A242-13983FDFAF84}" destId="{DEB27AE8-9E11-4AEC-BEDD-91F9FAEE6F50}" srcOrd="0" destOrd="0" parTransId="{3A128442-8B8E-4EF7-A831-9736C91E2F5A}" sibTransId="{2F19AC1B-DAA4-4101-ACB9-46D520448B5F}"/>
    <dgm:cxn modelId="{C4B371D2-5D51-4DF9-8B04-A93EE249C6F4}" type="presOf" srcId="{4946C055-E4D9-41B3-8FD4-2F823870DCE9}" destId="{E44D6CB1-245D-4414-88A1-BB42C94A6D92}" srcOrd="0" destOrd="4" presId="urn:microsoft.com/office/officeart/2005/8/layout/hList1"/>
    <dgm:cxn modelId="{AF6B66CE-45DC-4B10-A375-0B2E4AFE5C94}" type="presOf" srcId="{2E7A3E04-6AE0-4425-B02D-57FE7C8DD2AD}" destId="{BC176414-04AE-4FBF-A21D-4A52075BF4C7}" srcOrd="0" destOrd="1" presId="urn:microsoft.com/office/officeart/2005/8/layout/hList1"/>
    <dgm:cxn modelId="{F7339F7D-33EC-4901-A56A-F938FE2FAD53}" srcId="{10714C1D-CA2F-433C-A894-CF43B4E68DC6}" destId="{5DED3959-EB6F-4E0B-B044-6F258265FEBF}" srcOrd="5" destOrd="0" parTransId="{44138653-9FB1-4727-9732-C27454F356ED}" sibTransId="{1D6AA88C-465C-4219-9F16-3FAACCB3F1D7}"/>
    <dgm:cxn modelId="{F4771176-BA7B-4965-BF4D-CF2BE3F89BDE}" type="presOf" srcId="{DEB27AE8-9E11-4AEC-BEDD-91F9FAEE6F50}" destId="{9147943E-8176-4553-B175-DC970A7CA106}" srcOrd="0" destOrd="0" presId="urn:microsoft.com/office/officeart/2005/8/layout/hList1"/>
    <dgm:cxn modelId="{6FA0BDFE-74B0-4D73-A609-AA34FA8B43A5}" srcId="{54DE3166-3E8B-4F76-A242-13983FDFAF84}" destId="{DE03F79D-E2C8-4202-9D41-A18DB2D2E9DF}" srcOrd="5" destOrd="0" parTransId="{BC09C529-7186-411B-A17E-9D6F5E9C58DA}" sibTransId="{4C38EF0D-88B8-46B8-8208-5447373A01C8}"/>
    <dgm:cxn modelId="{16834368-06FF-46B2-BA1C-1318A2ACB3EB}" srcId="{54DE3166-3E8B-4F76-A242-13983FDFAF84}" destId="{CF72707C-DB17-4759-A825-43ECBD16DECC}" srcOrd="3" destOrd="0" parTransId="{E2B6ECA4-3950-4DD8-A00D-15C95AD1D6EE}" sibTransId="{2801F948-F465-4914-A7A0-28FC734DB015}"/>
    <dgm:cxn modelId="{C131055B-6487-4F8C-807F-808DA093B979}" srcId="{3F892EBC-7423-4CED-9D04-A48437BC7EB3}" destId="{940E0ACA-256E-4639-9A61-EB9BE063ABB3}" srcOrd="3" destOrd="0" parTransId="{5FBBBE6F-B05B-4A5E-910F-D2DC6DF88851}" sibTransId="{FB02D435-2E94-41C4-9E7B-2D3420DF2202}"/>
    <dgm:cxn modelId="{CE955672-E253-4D1C-A9F8-A7BE4B81C432}" type="presParOf" srcId="{583A62BC-C0BA-4235-BE01-3B464AE8AF14}" destId="{E87222E1-BCEB-458A-AFDD-DEB935C54766}" srcOrd="0" destOrd="0" presId="urn:microsoft.com/office/officeart/2005/8/layout/hList1"/>
    <dgm:cxn modelId="{9009FE47-0522-4F99-A2EB-BF304A6091A9}" type="presParOf" srcId="{E87222E1-BCEB-458A-AFDD-DEB935C54766}" destId="{4DB127FD-A4B6-47E8-B546-2C5533AF03AB}" srcOrd="0" destOrd="0" presId="urn:microsoft.com/office/officeart/2005/8/layout/hList1"/>
    <dgm:cxn modelId="{24632B94-0EB4-469E-9B0D-BFE729911390}" type="presParOf" srcId="{E87222E1-BCEB-458A-AFDD-DEB935C54766}" destId="{E44D6CB1-245D-4414-88A1-BB42C94A6D92}" srcOrd="1" destOrd="0" presId="urn:microsoft.com/office/officeart/2005/8/layout/hList1"/>
    <dgm:cxn modelId="{09995A78-BE3A-4745-915A-25A44BEAADEF}" type="presParOf" srcId="{583A62BC-C0BA-4235-BE01-3B464AE8AF14}" destId="{A1A5B274-F2BA-4637-B130-A2FB863E0E3E}" srcOrd="1" destOrd="0" presId="urn:microsoft.com/office/officeart/2005/8/layout/hList1"/>
    <dgm:cxn modelId="{C400353B-2FC9-4AFA-91BA-3C993643C4FF}" type="presParOf" srcId="{583A62BC-C0BA-4235-BE01-3B464AE8AF14}" destId="{CCEA9B5A-F702-43C4-A5EA-B940ABD59ECB}" srcOrd="2" destOrd="0" presId="urn:microsoft.com/office/officeart/2005/8/layout/hList1"/>
    <dgm:cxn modelId="{6B87BE1A-9040-40E8-B01D-F9E61DE9AF3B}" type="presParOf" srcId="{CCEA9B5A-F702-43C4-A5EA-B940ABD59ECB}" destId="{FA73ACC5-4A58-4F92-97C9-6A02C28FDF55}" srcOrd="0" destOrd="0" presId="urn:microsoft.com/office/officeart/2005/8/layout/hList1"/>
    <dgm:cxn modelId="{171BA45F-7030-4608-B1E8-3E1163455165}" type="presParOf" srcId="{CCEA9B5A-F702-43C4-A5EA-B940ABD59ECB}" destId="{9147943E-8176-4553-B175-DC970A7CA106}" srcOrd="1" destOrd="0" presId="urn:microsoft.com/office/officeart/2005/8/layout/hList1"/>
    <dgm:cxn modelId="{325F0C2F-95D5-4B96-A049-50D23CAD4574}" type="presParOf" srcId="{583A62BC-C0BA-4235-BE01-3B464AE8AF14}" destId="{1343C49F-881A-4317-91BB-21127296D08A}" srcOrd="3" destOrd="0" presId="urn:microsoft.com/office/officeart/2005/8/layout/hList1"/>
    <dgm:cxn modelId="{50F6E6D5-C210-4187-B473-0333A7F87DED}" type="presParOf" srcId="{583A62BC-C0BA-4235-BE01-3B464AE8AF14}" destId="{A31333FB-340D-4ACB-B43D-2FDB214D2FA4}" srcOrd="4" destOrd="0" presId="urn:microsoft.com/office/officeart/2005/8/layout/hList1"/>
    <dgm:cxn modelId="{44BF8E14-8E3F-4F93-9B9F-22D02098404A}" type="presParOf" srcId="{A31333FB-340D-4ACB-B43D-2FDB214D2FA4}" destId="{2E5A15C7-A48E-4BD5-94C6-AA327D83DF5E}" srcOrd="0" destOrd="0" presId="urn:microsoft.com/office/officeart/2005/8/layout/hList1"/>
    <dgm:cxn modelId="{67A57137-0771-4ACF-A121-2448DB11E9BC}" type="presParOf" srcId="{A31333FB-340D-4ACB-B43D-2FDB214D2FA4}" destId="{BC176414-04AE-4FBF-A21D-4A52075BF4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8AC68-492B-45DE-869B-C056437D71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6B9C-CBF7-4FDB-8041-85078EA62444}">
      <dgm:prSet/>
      <dgm:spPr/>
      <dgm:t>
        <a:bodyPr/>
        <a:lstStyle/>
        <a:p>
          <a:r>
            <a:rPr lang="ru-RU" dirty="0"/>
            <a:t>Норадреналин-</a:t>
          </a:r>
          <a:r>
            <a:rPr lang="ru-RU" dirty="0" err="1"/>
            <a:t>дофаминовые</a:t>
          </a:r>
          <a:r>
            <a:rPr lang="ru-RU" dirty="0"/>
            <a:t> </a:t>
          </a:r>
        </a:p>
      </dgm:t>
    </dgm:pt>
    <dgm:pt modelId="{A0A6F19E-2C15-42BC-86DA-9FF161FCA4D1}" type="parTrans" cxnId="{88D015B2-9A1C-49F1-B13A-CFEDBC526658}">
      <dgm:prSet/>
      <dgm:spPr/>
      <dgm:t>
        <a:bodyPr/>
        <a:lstStyle/>
        <a:p>
          <a:endParaRPr lang="ru-RU"/>
        </a:p>
      </dgm:t>
    </dgm:pt>
    <dgm:pt modelId="{227F9E7B-849A-4878-9FC6-91CE49D97F3E}" type="sibTrans" cxnId="{88D015B2-9A1C-49F1-B13A-CFEDBC526658}">
      <dgm:prSet/>
      <dgm:spPr/>
      <dgm:t>
        <a:bodyPr/>
        <a:lstStyle/>
        <a:p>
          <a:endParaRPr lang="ru-RU"/>
        </a:p>
      </dgm:t>
    </dgm:pt>
    <dgm:pt modelId="{275613CD-8FA8-45BD-BF3C-4FFF64CF0A3D}">
      <dgm:prSet/>
      <dgm:spPr/>
      <dgm:t>
        <a:bodyPr/>
        <a:lstStyle/>
        <a:p>
          <a:r>
            <a:rPr lang="ru-RU" dirty="0"/>
            <a:t>Серотонин-</a:t>
          </a:r>
          <a:r>
            <a:rPr lang="ru-RU" dirty="0" err="1"/>
            <a:t>норадреналовые</a:t>
          </a:r>
          <a:endParaRPr lang="ru-RU" dirty="0"/>
        </a:p>
      </dgm:t>
    </dgm:pt>
    <dgm:pt modelId="{687984B1-3075-48C0-8A1E-4140CAB2ED34}" type="parTrans" cxnId="{A16433FF-3D3B-4F73-BE02-8BFB51B8F17E}">
      <dgm:prSet/>
      <dgm:spPr/>
      <dgm:t>
        <a:bodyPr/>
        <a:lstStyle/>
        <a:p>
          <a:endParaRPr lang="ru-RU"/>
        </a:p>
      </dgm:t>
    </dgm:pt>
    <dgm:pt modelId="{CA283575-22D2-4A4A-86CE-96A7CD33ECDD}" type="sibTrans" cxnId="{A16433FF-3D3B-4F73-BE02-8BFB51B8F17E}">
      <dgm:prSet/>
      <dgm:spPr/>
      <dgm:t>
        <a:bodyPr/>
        <a:lstStyle/>
        <a:p>
          <a:endParaRPr lang="ru-RU"/>
        </a:p>
      </dgm:t>
    </dgm:pt>
    <dgm:pt modelId="{9CCB24E0-1E69-4419-9B18-956E42537848}">
      <dgm:prSet/>
      <dgm:spPr/>
      <dgm:t>
        <a:bodyPr/>
        <a:lstStyle/>
        <a:p>
          <a:r>
            <a:rPr lang="ru-RU"/>
            <a:t>тревога</a:t>
          </a:r>
          <a:endParaRPr lang="ru-RU" dirty="0"/>
        </a:p>
      </dgm:t>
    </dgm:pt>
    <dgm:pt modelId="{DF5ACA62-233B-417F-94BD-BC5AF4878851}" type="parTrans" cxnId="{5B2642E8-32D7-4E64-9AB6-F1BCDD09DB99}">
      <dgm:prSet/>
      <dgm:spPr/>
      <dgm:t>
        <a:bodyPr/>
        <a:lstStyle/>
        <a:p>
          <a:endParaRPr lang="ru-RU"/>
        </a:p>
      </dgm:t>
    </dgm:pt>
    <dgm:pt modelId="{AD81EDE4-1D4A-4248-9B60-F9DA8E87B552}" type="sibTrans" cxnId="{5B2642E8-32D7-4E64-9AB6-F1BCDD09DB99}">
      <dgm:prSet/>
      <dgm:spPr/>
      <dgm:t>
        <a:bodyPr/>
        <a:lstStyle/>
        <a:p>
          <a:endParaRPr lang="ru-RU"/>
        </a:p>
      </dgm:t>
    </dgm:pt>
    <dgm:pt modelId="{62048092-31C2-4721-AE3D-365A9A30D91A}">
      <dgm:prSet/>
      <dgm:spPr/>
      <dgm:t>
        <a:bodyPr/>
        <a:lstStyle/>
        <a:p>
          <a:r>
            <a:rPr lang="ru-RU" dirty="0"/>
            <a:t>ипохондрия</a:t>
          </a:r>
        </a:p>
      </dgm:t>
    </dgm:pt>
    <dgm:pt modelId="{EC30CC45-D748-4A9D-A0D4-75E610E23C83}" type="parTrans" cxnId="{F0A08AFF-96E6-4605-8A53-EF2505C0F656}">
      <dgm:prSet/>
      <dgm:spPr/>
      <dgm:t>
        <a:bodyPr/>
        <a:lstStyle/>
        <a:p>
          <a:endParaRPr lang="ru-RU"/>
        </a:p>
      </dgm:t>
    </dgm:pt>
    <dgm:pt modelId="{7AEF58F0-A865-44FC-B95A-0BDBA89BF38B}" type="sibTrans" cxnId="{F0A08AFF-96E6-4605-8A53-EF2505C0F656}">
      <dgm:prSet/>
      <dgm:spPr/>
      <dgm:t>
        <a:bodyPr/>
        <a:lstStyle/>
        <a:p>
          <a:endParaRPr lang="ru-RU"/>
        </a:p>
      </dgm:t>
    </dgm:pt>
    <dgm:pt modelId="{8F4CD4A1-8A84-4F48-88D3-1DE12935AAA7}">
      <dgm:prSet/>
      <dgm:spPr/>
      <dgm:t>
        <a:bodyPr/>
        <a:lstStyle/>
        <a:p>
          <a:r>
            <a:rPr lang="ru-RU" dirty="0"/>
            <a:t>Серотонин-норадреналин-</a:t>
          </a:r>
          <a:r>
            <a:rPr lang="ru-RU" dirty="0" err="1"/>
            <a:t>дофаминовые</a:t>
          </a:r>
          <a:endParaRPr lang="ru-RU" dirty="0"/>
        </a:p>
      </dgm:t>
    </dgm:pt>
    <dgm:pt modelId="{06664E87-1390-4E07-B3A3-A4FD27D6AA70}" type="parTrans" cxnId="{9E27A83C-34D3-4FCD-8CA5-FA80F388E75D}">
      <dgm:prSet/>
      <dgm:spPr/>
      <dgm:t>
        <a:bodyPr/>
        <a:lstStyle/>
        <a:p>
          <a:endParaRPr lang="ru-RU"/>
        </a:p>
      </dgm:t>
    </dgm:pt>
    <dgm:pt modelId="{5B02D038-6D29-4BB3-ADC6-12F41C74DFD0}" type="sibTrans" cxnId="{9E27A83C-34D3-4FCD-8CA5-FA80F388E75D}">
      <dgm:prSet/>
      <dgm:spPr/>
      <dgm:t>
        <a:bodyPr/>
        <a:lstStyle/>
        <a:p>
          <a:endParaRPr lang="ru-RU"/>
        </a:p>
      </dgm:t>
    </dgm:pt>
    <dgm:pt modelId="{12EA3E7D-0D31-466D-80E3-0A50466739CD}">
      <dgm:prSet/>
      <dgm:spPr/>
      <dgm:t>
        <a:bodyPr/>
        <a:lstStyle/>
        <a:p>
          <a:r>
            <a:rPr lang="ru-RU" dirty="0"/>
            <a:t>тоска</a:t>
          </a:r>
        </a:p>
      </dgm:t>
    </dgm:pt>
    <dgm:pt modelId="{AA8B947A-E865-449B-91A1-18257F63A0FC}" type="parTrans" cxnId="{3DEB6034-5344-4BE4-B45B-3CBEE3490AC4}">
      <dgm:prSet/>
      <dgm:spPr/>
      <dgm:t>
        <a:bodyPr/>
        <a:lstStyle/>
        <a:p>
          <a:endParaRPr lang="ru-RU"/>
        </a:p>
      </dgm:t>
    </dgm:pt>
    <dgm:pt modelId="{45EE7C24-504D-4236-8990-1473156DC9D4}" type="sibTrans" cxnId="{3DEB6034-5344-4BE4-B45B-3CBEE3490AC4}">
      <dgm:prSet/>
      <dgm:spPr/>
      <dgm:t>
        <a:bodyPr/>
        <a:lstStyle/>
        <a:p>
          <a:endParaRPr lang="ru-RU"/>
        </a:p>
      </dgm:t>
    </dgm:pt>
    <dgm:pt modelId="{9C3AEDD9-78A0-4628-BE73-8AAB828A27DC}">
      <dgm:prSet/>
      <dgm:spPr/>
      <dgm:t>
        <a:bodyPr/>
        <a:lstStyle/>
        <a:p>
          <a:r>
            <a:rPr lang="ru-RU" dirty="0"/>
            <a:t>идеи виновности</a:t>
          </a:r>
        </a:p>
      </dgm:t>
    </dgm:pt>
    <dgm:pt modelId="{998BE176-E10D-4705-85AD-B969ECD67D96}" type="parTrans" cxnId="{61865336-C218-434B-A4CC-A8EE63536971}">
      <dgm:prSet/>
      <dgm:spPr/>
      <dgm:t>
        <a:bodyPr/>
        <a:lstStyle/>
        <a:p>
          <a:endParaRPr lang="ru-RU"/>
        </a:p>
      </dgm:t>
    </dgm:pt>
    <dgm:pt modelId="{8868CCEF-318C-4722-A759-57137ED8C79D}" type="sibTrans" cxnId="{61865336-C218-434B-A4CC-A8EE63536971}">
      <dgm:prSet/>
      <dgm:spPr/>
      <dgm:t>
        <a:bodyPr/>
        <a:lstStyle/>
        <a:p>
          <a:endParaRPr lang="ru-RU"/>
        </a:p>
      </dgm:t>
    </dgm:pt>
    <dgm:pt modelId="{94DE71D7-1FF6-4068-B159-12F5B32D85D3}">
      <dgm:prSet/>
      <dgm:spPr/>
      <dgm:t>
        <a:bodyPr/>
        <a:lstStyle/>
        <a:p>
          <a:r>
            <a:rPr lang="ru-RU" dirty="0"/>
            <a:t>беспокойство</a:t>
          </a:r>
        </a:p>
      </dgm:t>
    </dgm:pt>
    <dgm:pt modelId="{976A0CEE-6C3C-4399-97FA-8A0BD82B70E7}" type="parTrans" cxnId="{A8500F28-5857-473C-B8C9-E306DDB65D50}">
      <dgm:prSet/>
      <dgm:spPr/>
      <dgm:t>
        <a:bodyPr/>
        <a:lstStyle/>
        <a:p>
          <a:endParaRPr lang="ru-RU"/>
        </a:p>
      </dgm:t>
    </dgm:pt>
    <dgm:pt modelId="{DD0DBB2E-0A11-490A-94DD-D78B4EFED966}" type="sibTrans" cxnId="{A8500F28-5857-473C-B8C9-E306DDB65D50}">
      <dgm:prSet/>
      <dgm:spPr/>
      <dgm:t>
        <a:bodyPr/>
        <a:lstStyle/>
        <a:p>
          <a:endParaRPr lang="ru-RU"/>
        </a:p>
      </dgm:t>
    </dgm:pt>
    <dgm:pt modelId="{5184E427-F471-4D76-B04A-B42FF4BA1DCE}">
      <dgm:prSet/>
      <dgm:spPr/>
      <dgm:t>
        <a:bodyPr/>
        <a:lstStyle/>
        <a:p>
          <a:r>
            <a:rPr lang="ru-RU" dirty="0"/>
            <a:t>раздражительность</a:t>
          </a:r>
        </a:p>
      </dgm:t>
    </dgm:pt>
    <dgm:pt modelId="{460D1281-F5A3-499F-930D-FFDD33614B55}" type="parTrans" cxnId="{71BD064F-DA07-4596-8058-BAEF62559E29}">
      <dgm:prSet/>
      <dgm:spPr/>
      <dgm:t>
        <a:bodyPr/>
        <a:lstStyle/>
        <a:p>
          <a:endParaRPr lang="ru-RU"/>
        </a:p>
      </dgm:t>
    </dgm:pt>
    <dgm:pt modelId="{D5C7262A-E93F-4C30-B34C-A0061B3E9CA1}" type="sibTrans" cxnId="{71BD064F-DA07-4596-8058-BAEF62559E29}">
      <dgm:prSet/>
      <dgm:spPr/>
      <dgm:t>
        <a:bodyPr/>
        <a:lstStyle/>
        <a:p>
          <a:endParaRPr lang="ru-RU"/>
        </a:p>
      </dgm:t>
    </dgm:pt>
    <dgm:pt modelId="{AF1670C6-631E-4233-9D68-DD705F1F5323}">
      <dgm:prSet/>
      <dgm:spPr/>
      <dgm:t>
        <a:bodyPr/>
        <a:lstStyle/>
        <a:p>
          <a:r>
            <a:rPr lang="ru-RU" dirty="0"/>
            <a:t>подавленность</a:t>
          </a:r>
        </a:p>
      </dgm:t>
    </dgm:pt>
    <dgm:pt modelId="{B6B5549D-CF16-49C0-B3C9-1C0AA41A63D9}" type="parTrans" cxnId="{533E1919-412A-43E3-A68B-43B40B4334F9}">
      <dgm:prSet/>
      <dgm:spPr/>
      <dgm:t>
        <a:bodyPr/>
        <a:lstStyle/>
        <a:p>
          <a:endParaRPr lang="ru-RU"/>
        </a:p>
      </dgm:t>
    </dgm:pt>
    <dgm:pt modelId="{7D5077D0-4182-4E2B-9ABF-A8C20A41D0FB}" type="sibTrans" cxnId="{533E1919-412A-43E3-A68B-43B40B4334F9}">
      <dgm:prSet/>
      <dgm:spPr/>
      <dgm:t>
        <a:bodyPr/>
        <a:lstStyle/>
        <a:p>
          <a:endParaRPr lang="ru-RU"/>
        </a:p>
      </dgm:t>
    </dgm:pt>
    <dgm:pt modelId="{86F9D3CA-0C11-4245-85CE-8FABCE11312D}">
      <dgm:prSet/>
      <dgm:spPr/>
      <dgm:t>
        <a:bodyPr/>
        <a:lstStyle/>
        <a:p>
          <a:r>
            <a:rPr lang="ru-RU" dirty="0"/>
            <a:t>безрадостность</a:t>
          </a:r>
        </a:p>
      </dgm:t>
    </dgm:pt>
    <dgm:pt modelId="{17C71DB7-96FC-46C3-AC6C-277648878251}" type="parTrans" cxnId="{18CEA9A5-606D-404D-B11A-F87A8525171F}">
      <dgm:prSet/>
      <dgm:spPr/>
      <dgm:t>
        <a:bodyPr/>
        <a:lstStyle/>
        <a:p>
          <a:endParaRPr lang="ru-RU"/>
        </a:p>
      </dgm:t>
    </dgm:pt>
    <dgm:pt modelId="{CB553711-3855-4C8B-AC3C-7FCE1306C1D6}" type="sibTrans" cxnId="{18CEA9A5-606D-404D-B11A-F87A8525171F}">
      <dgm:prSet/>
      <dgm:spPr/>
      <dgm:t>
        <a:bodyPr/>
        <a:lstStyle/>
        <a:p>
          <a:endParaRPr lang="ru-RU"/>
        </a:p>
      </dgm:t>
    </dgm:pt>
    <dgm:pt modelId="{C06738A1-281B-4B32-B7BB-A81057360940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Витальная тоска;</a:t>
          </a:r>
        </a:p>
      </dgm:t>
    </dgm:pt>
    <dgm:pt modelId="{5B666BE5-3AB4-477B-A72F-6BF66C0DFF13}" type="parTrans" cxnId="{B11BB2EE-020B-442D-B828-112E83501E8C}">
      <dgm:prSet/>
      <dgm:spPr/>
      <dgm:t>
        <a:bodyPr/>
        <a:lstStyle/>
        <a:p>
          <a:endParaRPr lang="ru-RU"/>
        </a:p>
      </dgm:t>
    </dgm:pt>
    <dgm:pt modelId="{93AA8239-26A2-4FF8-A7E6-74C3FDA362D6}" type="sibTrans" cxnId="{B11BB2EE-020B-442D-B828-112E83501E8C}">
      <dgm:prSet/>
      <dgm:spPr/>
      <dgm:t>
        <a:bodyPr/>
        <a:lstStyle/>
        <a:p>
          <a:endParaRPr lang="ru-RU"/>
        </a:p>
      </dgm:t>
    </dgm:pt>
    <dgm:pt modelId="{61795F36-5322-4163-846E-82BCA46DC748}">
      <dgm:prSet/>
      <dgm:spPr/>
      <dgm:t>
        <a:bodyPr/>
        <a:lstStyle/>
        <a:p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Anestesia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dolorosa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psychica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EA506-DE45-4C1C-8C3D-BE8833728FD1}" type="parTrans" cxnId="{D69FCE49-EBFB-4689-919B-CFEA9661B84E}">
      <dgm:prSet/>
      <dgm:spPr/>
      <dgm:t>
        <a:bodyPr/>
        <a:lstStyle/>
        <a:p>
          <a:endParaRPr lang="ru-RU"/>
        </a:p>
      </dgm:t>
    </dgm:pt>
    <dgm:pt modelId="{1399A094-CA73-4B42-BAC3-82D468420E7E}" type="sibTrans" cxnId="{D69FCE49-EBFB-4689-919B-CFEA9661B84E}">
      <dgm:prSet/>
      <dgm:spPr/>
      <dgm:t>
        <a:bodyPr/>
        <a:lstStyle/>
        <a:p>
          <a:endParaRPr lang="ru-RU"/>
        </a:p>
      </dgm:t>
    </dgm:pt>
    <dgm:pt modelId="{32A8663B-CA64-4562-A42C-B650D5B92019}">
      <dgm:prSet/>
      <dgm:spPr/>
      <dgm:t>
        <a:bodyPr/>
        <a:lstStyle/>
        <a:p>
          <a:r>
            <a:rPr lang="ru-RU" dirty="0"/>
            <a:t>ангедония</a:t>
          </a:r>
        </a:p>
      </dgm:t>
    </dgm:pt>
    <dgm:pt modelId="{FC28E4F7-7196-45D5-BA3D-0CC8E44EA451}" type="parTrans" cxnId="{03CEBB01-1C92-4F55-951F-26C2ACECFC18}">
      <dgm:prSet/>
      <dgm:spPr/>
      <dgm:t>
        <a:bodyPr/>
        <a:lstStyle/>
        <a:p>
          <a:endParaRPr lang="ru-RU"/>
        </a:p>
      </dgm:t>
    </dgm:pt>
    <dgm:pt modelId="{C0D1B9E8-ABE5-4549-A691-6CCEA0E34A36}" type="sibTrans" cxnId="{03CEBB01-1C92-4F55-951F-26C2ACECFC18}">
      <dgm:prSet/>
      <dgm:spPr/>
      <dgm:t>
        <a:bodyPr/>
        <a:lstStyle/>
        <a:p>
          <a:endParaRPr lang="ru-RU"/>
        </a:p>
      </dgm:t>
    </dgm:pt>
    <dgm:pt modelId="{C8D65818-50B8-4C8C-9D7C-05A14BC4B126}">
      <dgm:prSet/>
      <dgm:spPr/>
      <dgm:t>
        <a:bodyPr/>
        <a:lstStyle/>
        <a:p>
          <a:endParaRPr lang="ru-RU" dirty="0"/>
        </a:p>
      </dgm:t>
    </dgm:pt>
    <dgm:pt modelId="{714D1F13-95FB-4741-80CE-A5A054665E95}" type="parTrans" cxnId="{95A3E5F5-4A9E-4585-9D47-70765E000FF0}">
      <dgm:prSet/>
      <dgm:spPr/>
      <dgm:t>
        <a:bodyPr/>
        <a:lstStyle/>
        <a:p>
          <a:endParaRPr lang="ru-RU"/>
        </a:p>
      </dgm:t>
    </dgm:pt>
    <dgm:pt modelId="{DC22557C-0D55-40A1-9DA8-B7CA33B95215}" type="sibTrans" cxnId="{95A3E5F5-4A9E-4585-9D47-70765E000FF0}">
      <dgm:prSet/>
      <dgm:spPr/>
      <dgm:t>
        <a:bodyPr/>
        <a:lstStyle/>
        <a:p>
          <a:endParaRPr lang="ru-RU"/>
        </a:p>
      </dgm:t>
    </dgm:pt>
    <dgm:pt modelId="{799081B7-A64C-42C5-81E6-2E018D16BEE0}">
      <dgm:prSet/>
      <dgm:spPr/>
      <dgm:t>
        <a:bodyPr/>
        <a:lstStyle/>
        <a:p>
          <a:r>
            <a:rPr lang="ru-RU" dirty="0"/>
            <a:t>апатия</a:t>
          </a:r>
        </a:p>
      </dgm:t>
    </dgm:pt>
    <dgm:pt modelId="{32B49F40-9A62-49D6-8231-9975185F85B8}" type="parTrans" cxnId="{212FE365-F97F-4F55-8E04-383612B8A00E}">
      <dgm:prSet/>
      <dgm:spPr/>
      <dgm:t>
        <a:bodyPr/>
        <a:lstStyle/>
        <a:p>
          <a:endParaRPr lang="ru-RU"/>
        </a:p>
      </dgm:t>
    </dgm:pt>
    <dgm:pt modelId="{43C07A2E-51F3-427C-983C-48ED3974881C}" type="sibTrans" cxnId="{212FE365-F97F-4F55-8E04-383612B8A00E}">
      <dgm:prSet/>
      <dgm:spPr/>
      <dgm:t>
        <a:bodyPr/>
        <a:lstStyle/>
        <a:p>
          <a:endParaRPr lang="ru-RU"/>
        </a:p>
      </dgm:t>
    </dgm:pt>
    <dgm:pt modelId="{187CEACF-D464-4128-B118-D846DDC7567B}">
      <dgm:prSet/>
      <dgm:spPr/>
      <dgm:t>
        <a:bodyPr/>
        <a:lstStyle/>
        <a:p>
          <a:r>
            <a:rPr lang="ru-RU" dirty="0"/>
            <a:t>моторная заторможенность</a:t>
          </a:r>
        </a:p>
      </dgm:t>
    </dgm:pt>
    <dgm:pt modelId="{E9784EAC-73F5-489B-A035-9C9FBAFC9123}" type="parTrans" cxnId="{3343CC71-6E14-4537-B37E-4424FF5A8094}">
      <dgm:prSet/>
      <dgm:spPr/>
      <dgm:t>
        <a:bodyPr/>
        <a:lstStyle/>
        <a:p>
          <a:endParaRPr lang="ru-RU"/>
        </a:p>
      </dgm:t>
    </dgm:pt>
    <dgm:pt modelId="{4B341E5B-420D-4931-9804-412FA0D75258}" type="sibTrans" cxnId="{3343CC71-6E14-4537-B37E-4424FF5A8094}">
      <dgm:prSet/>
      <dgm:spPr/>
      <dgm:t>
        <a:bodyPr/>
        <a:lstStyle/>
        <a:p>
          <a:endParaRPr lang="ru-RU"/>
        </a:p>
      </dgm:t>
    </dgm:pt>
    <dgm:pt modelId="{33BAB295-543F-4BC8-8BB7-FFDE1C9B8C17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Психотические расстройства</a:t>
          </a:r>
        </a:p>
      </dgm:t>
    </dgm:pt>
    <dgm:pt modelId="{D4651BEE-601D-4BBB-B7D0-FD00B0DAD2FB}" type="parTrans" cxnId="{39304627-71ED-4134-92FF-ACF8B350E06C}">
      <dgm:prSet/>
      <dgm:spPr/>
      <dgm:t>
        <a:bodyPr/>
        <a:lstStyle/>
        <a:p>
          <a:endParaRPr lang="ru-RU"/>
        </a:p>
      </dgm:t>
    </dgm:pt>
    <dgm:pt modelId="{B52E6B87-6AB1-4F43-A3A0-C55D437C7B18}" type="sibTrans" cxnId="{39304627-71ED-4134-92FF-ACF8B350E06C}">
      <dgm:prSet/>
      <dgm:spPr/>
      <dgm:t>
        <a:bodyPr/>
        <a:lstStyle/>
        <a:p>
          <a:endParaRPr lang="ru-RU"/>
        </a:p>
      </dgm:t>
    </dgm:pt>
    <dgm:pt modelId="{D14CFF6E-EDDA-437B-A071-CA431BA35883}">
      <dgm:prSet/>
      <dgm:spPr/>
      <dgm:t>
        <a:bodyPr/>
        <a:lstStyle/>
        <a:p>
          <a:r>
            <a:rPr lang="ru-RU" dirty="0"/>
            <a:t>ажитация</a:t>
          </a:r>
        </a:p>
      </dgm:t>
    </dgm:pt>
    <dgm:pt modelId="{0012B511-09DF-4A3B-9A01-F989CCB0AA2B}" type="parTrans" cxnId="{943F6816-33CB-4579-8F17-2F5AFEA23266}">
      <dgm:prSet/>
      <dgm:spPr/>
      <dgm:t>
        <a:bodyPr/>
        <a:lstStyle/>
        <a:p>
          <a:endParaRPr lang="ru-RU"/>
        </a:p>
      </dgm:t>
    </dgm:pt>
    <dgm:pt modelId="{0FA4B07A-3353-4D2A-9391-94D8545609EE}" type="sibTrans" cxnId="{943F6816-33CB-4579-8F17-2F5AFEA23266}">
      <dgm:prSet/>
      <dgm:spPr/>
      <dgm:t>
        <a:bodyPr/>
        <a:lstStyle/>
        <a:p>
          <a:endParaRPr lang="ru-RU"/>
        </a:p>
      </dgm:t>
    </dgm:pt>
    <dgm:pt modelId="{1E7EE7A4-B092-492F-985B-4AD2D922D51F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Наиболее высокий суицидальный риск</a:t>
          </a:r>
        </a:p>
      </dgm:t>
    </dgm:pt>
    <dgm:pt modelId="{3D7BB302-7BDC-40FE-9CF7-5B54D245C06B}" type="parTrans" cxnId="{2C242EA2-C462-4571-BC42-4EBD01054DCA}">
      <dgm:prSet/>
      <dgm:spPr/>
      <dgm:t>
        <a:bodyPr/>
        <a:lstStyle/>
        <a:p>
          <a:endParaRPr lang="ru-RU"/>
        </a:p>
      </dgm:t>
    </dgm:pt>
    <dgm:pt modelId="{A0373922-EAD6-4C79-92A5-08C2A4A55FEA}" type="sibTrans" cxnId="{2C242EA2-C462-4571-BC42-4EBD01054DCA}">
      <dgm:prSet/>
      <dgm:spPr/>
      <dgm:t>
        <a:bodyPr/>
        <a:lstStyle/>
        <a:p>
          <a:endParaRPr lang="ru-RU"/>
        </a:p>
      </dgm:t>
    </dgm:pt>
    <dgm:pt modelId="{F05E8A6A-7E1B-470F-B4C1-7411D1ED6AB3}" type="pres">
      <dgm:prSet presAssocID="{E3F8AC68-492B-45DE-869B-C056437D715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024BF-8D32-42D6-88A1-C51371105386}" type="pres">
      <dgm:prSet presAssocID="{AD2C6B9C-CBF7-4FDB-8041-85078EA62444}" presName="compNode" presStyleCnt="0"/>
      <dgm:spPr/>
    </dgm:pt>
    <dgm:pt modelId="{B10E6891-1816-4B64-A7CC-BF33CC72F4B5}" type="pres">
      <dgm:prSet presAssocID="{AD2C6B9C-CBF7-4FDB-8041-85078EA62444}" presName="childRect" presStyleLbl="bgAcc1" presStyleIdx="0" presStyleCnt="3" custLinFactNeighborX="-232" custLinFactNeighborY="-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E2A3B-183F-4736-BB7A-2A8EF9AAFEFF}" type="pres">
      <dgm:prSet presAssocID="{AD2C6B9C-CBF7-4FDB-8041-85078EA62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52CB-8857-4334-8502-8760A69FCC68}" type="pres">
      <dgm:prSet presAssocID="{AD2C6B9C-CBF7-4FDB-8041-85078EA6244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113B80B-403B-4495-9BAA-03027057B5F8}" type="pres">
      <dgm:prSet presAssocID="{AD2C6B9C-CBF7-4FDB-8041-85078EA62444}" presName="adorn" presStyleLbl="fgAccFollow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BCD407-71F1-4133-BF4A-9BF5A793F6BB}" type="pres">
      <dgm:prSet presAssocID="{227F9E7B-849A-4878-9FC6-91CE49D97F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78F76B-602D-4421-B25B-6E1B5B0D5843}" type="pres">
      <dgm:prSet presAssocID="{8F4CD4A1-8A84-4F48-88D3-1DE12935AAA7}" presName="compNode" presStyleCnt="0"/>
      <dgm:spPr/>
    </dgm:pt>
    <dgm:pt modelId="{7C04AAC2-AA41-4FCC-9464-0C6AC289F6C2}" type="pres">
      <dgm:prSet presAssocID="{8F4CD4A1-8A84-4F48-88D3-1DE12935AAA7}" presName="childRect" presStyleLbl="bgAcc1" presStyleIdx="1" presStyleCnt="3" custLinFactNeighborX="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ED06A-58A0-4873-A945-E16316078D3D}" type="pres">
      <dgm:prSet presAssocID="{8F4CD4A1-8A84-4F48-88D3-1DE12935AA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CDF5-70CB-4975-9C8C-A3C4EFD6EB26}" type="pres">
      <dgm:prSet presAssocID="{8F4CD4A1-8A84-4F48-88D3-1DE12935AAA7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80F4448F-4CB2-40AD-833C-CF19FA452009}" type="pres">
      <dgm:prSet presAssocID="{8F4CD4A1-8A84-4F48-88D3-1DE12935AAA7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3F54E834-AA11-4C7B-A48E-33B61F1353EE}" type="pres">
      <dgm:prSet presAssocID="{5B02D038-6D29-4BB3-ADC6-12F41C74DF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F11C42-3C4B-4AE8-8F12-8F9E075133B8}" type="pres">
      <dgm:prSet presAssocID="{275613CD-8FA8-45BD-BF3C-4FFF64CF0A3D}" presName="compNode" presStyleCnt="0"/>
      <dgm:spPr/>
    </dgm:pt>
    <dgm:pt modelId="{DCCFD490-094B-43CB-97EB-7921C4BD5B4F}" type="pres">
      <dgm:prSet presAssocID="{275613CD-8FA8-45BD-BF3C-4FFF64CF0A3D}" presName="childRect" presStyleLbl="bgAcc1" presStyleIdx="2" presStyleCnt="3" custLinFactNeighborX="8636" custLinFactNeighborY="-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45A72-80A1-489A-AF69-B2A504494E2F}" type="pres">
      <dgm:prSet presAssocID="{275613CD-8FA8-45BD-BF3C-4FFF64CF0A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635F-294A-4D81-8B45-E937AF11F619}" type="pres">
      <dgm:prSet presAssocID="{275613CD-8FA8-45BD-BF3C-4FFF64CF0A3D}" presName="parentRect" presStyleLbl="alignNode1" presStyleIdx="2" presStyleCnt="3" custLinFactNeighborX="8341" custLinFactNeighborY="-2859"/>
      <dgm:spPr/>
      <dgm:t>
        <a:bodyPr/>
        <a:lstStyle/>
        <a:p>
          <a:endParaRPr lang="ru-RU"/>
        </a:p>
      </dgm:t>
    </dgm:pt>
    <dgm:pt modelId="{71FA5DF5-C97A-4493-B8D5-D6A2268DA217}" type="pres">
      <dgm:prSet presAssocID="{275613CD-8FA8-45BD-BF3C-4FFF64CF0A3D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</dgm:ptLst>
  <dgm:cxnLst>
    <dgm:cxn modelId="{B11BB2EE-020B-442D-B828-112E83501E8C}" srcId="{8F4CD4A1-8A84-4F48-88D3-1DE12935AAA7}" destId="{C06738A1-281B-4B32-B7BB-A81057360940}" srcOrd="0" destOrd="0" parTransId="{5B666BE5-3AB4-477B-A72F-6BF66C0DFF13}" sibTransId="{93AA8239-26A2-4FF8-A7E6-74C3FDA362D6}"/>
    <dgm:cxn modelId="{F0A08AFF-96E6-4605-8A53-EF2505C0F656}" srcId="{275613CD-8FA8-45BD-BF3C-4FFF64CF0A3D}" destId="{62048092-31C2-4721-AE3D-365A9A30D91A}" srcOrd="1" destOrd="0" parTransId="{EC30CC45-D748-4A9D-A0D4-75E610E23C83}" sibTransId="{7AEF58F0-A865-44FC-B95A-0BDBA89BF38B}"/>
    <dgm:cxn modelId="{371CD733-D7BF-4BCC-8D9B-FC79CE23ED91}" type="presOf" srcId="{AD2C6B9C-CBF7-4FDB-8041-85078EA62444}" destId="{025652CB-8857-4334-8502-8760A69FCC68}" srcOrd="1" destOrd="0" presId="urn:microsoft.com/office/officeart/2005/8/layout/bList2"/>
    <dgm:cxn modelId="{61865336-C218-434B-A4CC-A8EE63536971}" srcId="{275613CD-8FA8-45BD-BF3C-4FFF64CF0A3D}" destId="{9C3AEDD9-78A0-4628-BE73-8AAB828A27DC}" srcOrd="3" destOrd="0" parTransId="{998BE176-E10D-4705-85AD-B969ECD67D96}" sibTransId="{8868CCEF-318C-4722-A759-57137ED8C79D}"/>
    <dgm:cxn modelId="{FF396B3B-B2DE-4785-A17A-BE1DE6BB3057}" type="presOf" srcId="{8F4CD4A1-8A84-4F48-88D3-1DE12935AAA7}" destId="{840ED06A-58A0-4873-A945-E16316078D3D}" srcOrd="0" destOrd="0" presId="urn:microsoft.com/office/officeart/2005/8/layout/bList2"/>
    <dgm:cxn modelId="{6B1B7FE5-6E35-480A-86BC-62143639870A}" type="presOf" srcId="{187CEACF-D464-4128-B118-D846DDC7567B}" destId="{B10E6891-1816-4B64-A7CC-BF33CC72F4B5}" srcOrd="0" destOrd="5" presId="urn:microsoft.com/office/officeart/2005/8/layout/bList2"/>
    <dgm:cxn modelId="{2553C8DE-07C9-4B68-A691-AF97C1E2BE7C}" type="presOf" srcId="{799081B7-A64C-42C5-81E6-2E018D16BEE0}" destId="{B10E6891-1816-4B64-A7CC-BF33CC72F4B5}" srcOrd="0" destOrd="4" presId="urn:microsoft.com/office/officeart/2005/8/layout/bList2"/>
    <dgm:cxn modelId="{2C242EA2-C462-4571-BC42-4EBD01054DCA}" srcId="{8F4CD4A1-8A84-4F48-88D3-1DE12935AAA7}" destId="{1E7EE7A4-B092-492F-985B-4AD2D922D51F}" srcOrd="3" destOrd="0" parTransId="{3D7BB302-7BDC-40FE-9CF7-5B54D245C06B}" sibTransId="{A0373922-EAD6-4C79-92A5-08C2A4A55FEA}"/>
    <dgm:cxn modelId="{A16433FF-3D3B-4F73-BE02-8BFB51B8F17E}" srcId="{E3F8AC68-492B-45DE-869B-C056437D7158}" destId="{275613CD-8FA8-45BD-BF3C-4FFF64CF0A3D}" srcOrd="2" destOrd="0" parTransId="{687984B1-3075-48C0-8A1E-4140CAB2ED34}" sibTransId="{CA283575-22D2-4A4A-86CE-96A7CD33ECDD}"/>
    <dgm:cxn modelId="{A8500F28-5857-473C-B8C9-E306DDB65D50}" srcId="{275613CD-8FA8-45BD-BF3C-4FFF64CF0A3D}" destId="{94DE71D7-1FF6-4068-B159-12F5B32D85D3}" srcOrd="4" destOrd="0" parTransId="{976A0CEE-6C3C-4399-97FA-8A0BD82B70E7}" sibTransId="{DD0DBB2E-0A11-490A-94DD-D78B4EFED966}"/>
    <dgm:cxn modelId="{CFB74149-7AD3-4FB5-9C75-531B0D15D58F}" type="presOf" srcId="{94DE71D7-1FF6-4068-B159-12F5B32D85D3}" destId="{DCCFD490-094B-43CB-97EB-7921C4BD5B4F}" srcOrd="0" destOrd="4" presId="urn:microsoft.com/office/officeart/2005/8/layout/bList2"/>
    <dgm:cxn modelId="{533E1919-412A-43E3-A68B-43B40B4334F9}" srcId="{AD2C6B9C-CBF7-4FDB-8041-85078EA62444}" destId="{AF1670C6-631E-4233-9D68-DD705F1F5323}" srcOrd="1" destOrd="0" parTransId="{B6B5549D-CF16-49C0-B3C9-1C0AA41A63D9}" sibTransId="{7D5077D0-4182-4E2B-9ABF-A8C20A41D0FB}"/>
    <dgm:cxn modelId="{392A8019-A3BB-4C3A-A9D0-C57A30873998}" type="presOf" srcId="{5184E427-F471-4D76-B04A-B42FF4BA1DCE}" destId="{DCCFD490-094B-43CB-97EB-7921C4BD5B4F}" srcOrd="0" destOrd="2" presId="urn:microsoft.com/office/officeart/2005/8/layout/bList2"/>
    <dgm:cxn modelId="{9C8D6E36-BF14-4BD6-9AFA-48BF51C1ACD6}" type="presOf" srcId="{D14CFF6E-EDDA-437B-A071-CA431BA35883}" destId="{DCCFD490-094B-43CB-97EB-7921C4BD5B4F}" srcOrd="0" destOrd="5" presId="urn:microsoft.com/office/officeart/2005/8/layout/bList2"/>
    <dgm:cxn modelId="{AB1C0246-7EB9-4BCF-BE09-729989E91197}" type="presOf" srcId="{E3F8AC68-492B-45DE-869B-C056437D7158}" destId="{F05E8A6A-7E1B-470F-B4C1-7411D1ED6AB3}" srcOrd="0" destOrd="0" presId="urn:microsoft.com/office/officeart/2005/8/layout/bList2"/>
    <dgm:cxn modelId="{71BD064F-DA07-4596-8058-BAEF62559E29}" srcId="{275613CD-8FA8-45BD-BF3C-4FFF64CF0A3D}" destId="{5184E427-F471-4D76-B04A-B42FF4BA1DCE}" srcOrd="2" destOrd="0" parTransId="{460D1281-F5A3-499F-930D-FFDD33614B55}" sibTransId="{D5C7262A-E93F-4C30-B34C-A0061B3E9CA1}"/>
    <dgm:cxn modelId="{498BF39C-6547-4147-BCE2-928AA56C6AE9}" type="presOf" srcId="{86F9D3CA-0C11-4245-85CE-8FABCE11312D}" destId="{B10E6891-1816-4B64-A7CC-BF33CC72F4B5}" srcOrd="0" destOrd="2" presId="urn:microsoft.com/office/officeart/2005/8/layout/bList2"/>
    <dgm:cxn modelId="{9E27A83C-34D3-4FCD-8CA5-FA80F388E75D}" srcId="{E3F8AC68-492B-45DE-869B-C056437D7158}" destId="{8F4CD4A1-8A84-4F48-88D3-1DE12935AAA7}" srcOrd="1" destOrd="0" parTransId="{06664E87-1390-4E07-B3A3-A4FD27D6AA70}" sibTransId="{5B02D038-6D29-4BB3-ADC6-12F41C74DFD0}"/>
    <dgm:cxn modelId="{8771FACA-1522-45A4-B02F-6DB629108BFB}" type="presOf" srcId="{AD2C6B9C-CBF7-4FDB-8041-85078EA62444}" destId="{ACDE2A3B-183F-4736-BB7A-2A8EF9AAFEFF}" srcOrd="0" destOrd="0" presId="urn:microsoft.com/office/officeart/2005/8/layout/bList2"/>
    <dgm:cxn modelId="{1548D301-DEA9-4166-8133-4921AD479354}" type="presOf" srcId="{32A8663B-CA64-4562-A42C-B650D5B92019}" destId="{B10E6891-1816-4B64-A7CC-BF33CC72F4B5}" srcOrd="0" destOrd="3" presId="urn:microsoft.com/office/officeart/2005/8/layout/bList2"/>
    <dgm:cxn modelId="{212FE365-F97F-4F55-8E04-383612B8A00E}" srcId="{AD2C6B9C-CBF7-4FDB-8041-85078EA62444}" destId="{799081B7-A64C-42C5-81E6-2E018D16BEE0}" srcOrd="4" destOrd="0" parTransId="{32B49F40-9A62-49D6-8231-9975185F85B8}" sibTransId="{43C07A2E-51F3-427C-983C-48ED3974881C}"/>
    <dgm:cxn modelId="{3DEB6034-5344-4BE4-B45B-3CBEE3490AC4}" srcId="{AD2C6B9C-CBF7-4FDB-8041-85078EA62444}" destId="{12EA3E7D-0D31-466D-80E3-0A50466739CD}" srcOrd="0" destOrd="0" parTransId="{AA8B947A-E865-449B-91A1-18257F63A0FC}" sibTransId="{45EE7C24-504D-4236-8990-1473156DC9D4}"/>
    <dgm:cxn modelId="{033F754D-42E8-453B-ADE7-02E5D1317A4B}" type="presOf" srcId="{12EA3E7D-0D31-466D-80E3-0A50466739CD}" destId="{B10E6891-1816-4B64-A7CC-BF33CC72F4B5}" srcOrd="0" destOrd="0" presId="urn:microsoft.com/office/officeart/2005/8/layout/bList2"/>
    <dgm:cxn modelId="{943F6816-33CB-4579-8F17-2F5AFEA23266}" srcId="{275613CD-8FA8-45BD-BF3C-4FFF64CF0A3D}" destId="{D14CFF6E-EDDA-437B-A071-CA431BA35883}" srcOrd="5" destOrd="0" parTransId="{0012B511-09DF-4A3B-9A01-F989CCB0AA2B}" sibTransId="{0FA4B07A-3353-4D2A-9391-94D8545609EE}"/>
    <dgm:cxn modelId="{5006FCC8-2B99-4C44-AC49-09240AB2828D}" type="presOf" srcId="{9C3AEDD9-78A0-4628-BE73-8AAB828A27DC}" destId="{DCCFD490-094B-43CB-97EB-7921C4BD5B4F}" srcOrd="0" destOrd="3" presId="urn:microsoft.com/office/officeart/2005/8/layout/bList2"/>
    <dgm:cxn modelId="{39304627-71ED-4134-92FF-ACF8B350E06C}" srcId="{8F4CD4A1-8A84-4F48-88D3-1DE12935AAA7}" destId="{33BAB295-543F-4BC8-8BB7-FFDE1C9B8C17}" srcOrd="2" destOrd="0" parTransId="{D4651BEE-601D-4BBB-B7D0-FD00B0DAD2FB}" sibTransId="{B52E6B87-6AB1-4F43-A3A0-C55D437C7B18}"/>
    <dgm:cxn modelId="{C56168AF-02C1-46D2-8E13-E86D9641C1E7}" type="presOf" srcId="{5B02D038-6D29-4BB3-ADC6-12F41C74DFD0}" destId="{3F54E834-AA11-4C7B-A48E-33B61F1353EE}" srcOrd="0" destOrd="0" presId="urn:microsoft.com/office/officeart/2005/8/layout/bList2"/>
    <dgm:cxn modelId="{E2D120A7-13FC-4E5A-A71E-47D5A000C6F5}" type="presOf" srcId="{33BAB295-543F-4BC8-8BB7-FFDE1C9B8C17}" destId="{7C04AAC2-AA41-4FCC-9464-0C6AC289F6C2}" srcOrd="0" destOrd="2" presId="urn:microsoft.com/office/officeart/2005/8/layout/bList2"/>
    <dgm:cxn modelId="{D56F3375-5B3D-44E9-8B9B-7123ECCE5210}" type="presOf" srcId="{62048092-31C2-4721-AE3D-365A9A30D91A}" destId="{DCCFD490-094B-43CB-97EB-7921C4BD5B4F}" srcOrd="0" destOrd="1" presId="urn:microsoft.com/office/officeart/2005/8/layout/bList2"/>
    <dgm:cxn modelId="{ADA023D8-E505-4B42-B12D-859F414CAEB3}" type="presOf" srcId="{C06738A1-281B-4B32-B7BB-A81057360940}" destId="{7C04AAC2-AA41-4FCC-9464-0C6AC289F6C2}" srcOrd="0" destOrd="0" presId="urn:microsoft.com/office/officeart/2005/8/layout/bList2"/>
    <dgm:cxn modelId="{3343CC71-6E14-4537-B37E-4424FF5A8094}" srcId="{AD2C6B9C-CBF7-4FDB-8041-85078EA62444}" destId="{187CEACF-D464-4128-B118-D846DDC7567B}" srcOrd="5" destOrd="0" parTransId="{E9784EAC-73F5-489B-A035-9C9FBAFC9123}" sibTransId="{4B341E5B-420D-4931-9804-412FA0D75258}"/>
    <dgm:cxn modelId="{95A3E5F5-4A9E-4585-9D47-70765E000FF0}" srcId="{AD2C6B9C-CBF7-4FDB-8041-85078EA62444}" destId="{C8D65818-50B8-4C8C-9D7C-05A14BC4B126}" srcOrd="6" destOrd="0" parTransId="{714D1F13-95FB-4741-80CE-A5A054665E95}" sibTransId="{DC22557C-0D55-40A1-9DA8-B7CA33B95215}"/>
    <dgm:cxn modelId="{2D70EDBA-C308-4FFA-8B18-85DBF69A24ED}" type="presOf" srcId="{8F4CD4A1-8A84-4F48-88D3-1DE12935AAA7}" destId="{ACD0CDF5-70CB-4975-9C8C-A3C4EFD6EB26}" srcOrd="1" destOrd="0" presId="urn:microsoft.com/office/officeart/2005/8/layout/bList2"/>
    <dgm:cxn modelId="{D12B9EC7-AAAC-4290-A814-8CB3AFA56354}" type="presOf" srcId="{9CCB24E0-1E69-4419-9B18-956E42537848}" destId="{DCCFD490-094B-43CB-97EB-7921C4BD5B4F}" srcOrd="0" destOrd="0" presId="urn:microsoft.com/office/officeart/2005/8/layout/bList2"/>
    <dgm:cxn modelId="{03CEBB01-1C92-4F55-951F-26C2ACECFC18}" srcId="{AD2C6B9C-CBF7-4FDB-8041-85078EA62444}" destId="{32A8663B-CA64-4562-A42C-B650D5B92019}" srcOrd="3" destOrd="0" parTransId="{FC28E4F7-7196-45D5-BA3D-0CC8E44EA451}" sibTransId="{C0D1B9E8-ABE5-4549-A691-6CCEA0E34A36}"/>
    <dgm:cxn modelId="{9AAB3B7D-D459-4D2F-8044-024A48CE88E6}" type="presOf" srcId="{227F9E7B-849A-4878-9FC6-91CE49D97F3E}" destId="{F7BCD407-71F1-4133-BF4A-9BF5A793F6BB}" srcOrd="0" destOrd="0" presId="urn:microsoft.com/office/officeart/2005/8/layout/bList2"/>
    <dgm:cxn modelId="{D69FCE49-EBFB-4689-919B-CFEA9661B84E}" srcId="{8F4CD4A1-8A84-4F48-88D3-1DE12935AAA7}" destId="{61795F36-5322-4163-846E-82BCA46DC748}" srcOrd="1" destOrd="0" parTransId="{77AEA506-DE45-4C1C-8C3D-BE8833728FD1}" sibTransId="{1399A094-CA73-4B42-BAC3-82D468420E7E}"/>
    <dgm:cxn modelId="{2F6968B0-BDE2-4DCD-AF0F-76BA4D43E0BF}" type="presOf" srcId="{275613CD-8FA8-45BD-BF3C-4FFF64CF0A3D}" destId="{3030635F-294A-4D81-8B45-E937AF11F619}" srcOrd="1" destOrd="0" presId="urn:microsoft.com/office/officeart/2005/8/layout/bList2"/>
    <dgm:cxn modelId="{603DA423-7F52-4476-9199-E917773DB728}" type="presOf" srcId="{AF1670C6-631E-4233-9D68-DD705F1F5323}" destId="{B10E6891-1816-4B64-A7CC-BF33CC72F4B5}" srcOrd="0" destOrd="1" presId="urn:microsoft.com/office/officeart/2005/8/layout/bList2"/>
    <dgm:cxn modelId="{112C2D58-6A5E-482E-B018-ACAD91B7BA4C}" type="presOf" srcId="{61795F36-5322-4163-846E-82BCA46DC748}" destId="{7C04AAC2-AA41-4FCC-9464-0C6AC289F6C2}" srcOrd="0" destOrd="1" presId="urn:microsoft.com/office/officeart/2005/8/layout/bList2"/>
    <dgm:cxn modelId="{18CEA9A5-606D-404D-B11A-F87A8525171F}" srcId="{AD2C6B9C-CBF7-4FDB-8041-85078EA62444}" destId="{86F9D3CA-0C11-4245-85CE-8FABCE11312D}" srcOrd="2" destOrd="0" parTransId="{17C71DB7-96FC-46C3-AC6C-277648878251}" sibTransId="{CB553711-3855-4C8B-AC3C-7FCE1306C1D6}"/>
    <dgm:cxn modelId="{08F8210C-CCC1-4172-9276-33A3101A8066}" type="presOf" srcId="{C8D65818-50B8-4C8C-9D7C-05A14BC4B126}" destId="{B10E6891-1816-4B64-A7CC-BF33CC72F4B5}" srcOrd="0" destOrd="6" presId="urn:microsoft.com/office/officeart/2005/8/layout/bList2"/>
    <dgm:cxn modelId="{88D015B2-9A1C-49F1-B13A-CFEDBC526658}" srcId="{E3F8AC68-492B-45DE-869B-C056437D7158}" destId="{AD2C6B9C-CBF7-4FDB-8041-85078EA62444}" srcOrd="0" destOrd="0" parTransId="{A0A6F19E-2C15-42BC-86DA-9FF161FCA4D1}" sibTransId="{227F9E7B-849A-4878-9FC6-91CE49D97F3E}"/>
    <dgm:cxn modelId="{FC8C632A-6E69-4FDB-B60C-DC4D22C62526}" type="presOf" srcId="{1E7EE7A4-B092-492F-985B-4AD2D922D51F}" destId="{7C04AAC2-AA41-4FCC-9464-0C6AC289F6C2}" srcOrd="0" destOrd="3" presId="urn:microsoft.com/office/officeart/2005/8/layout/bList2"/>
    <dgm:cxn modelId="{D6A5523C-3776-40AC-85CC-964B53C8CADD}" type="presOf" srcId="{275613CD-8FA8-45BD-BF3C-4FFF64CF0A3D}" destId="{40045A72-80A1-489A-AF69-B2A504494E2F}" srcOrd="0" destOrd="0" presId="urn:microsoft.com/office/officeart/2005/8/layout/bList2"/>
    <dgm:cxn modelId="{5B2642E8-32D7-4E64-9AB6-F1BCDD09DB99}" srcId="{275613CD-8FA8-45BD-BF3C-4FFF64CF0A3D}" destId="{9CCB24E0-1E69-4419-9B18-956E42537848}" srcOrd="0" destOrd="0" parTransId="{DF5ACA62-233B-417F-94BD-BC5AF4878851}" sibTransId="{AD81EDE4-1D4A-4248-9B60-F9DA8E87B552}"/>
    <dgm:cxn modelId="{C52B1E68-C395-45A7-8978-4155D5A3AEA5}" type="presParOf" srcId="{F05E8A6A-7E1B-470F-B4C1-7411D1ED6AB3}" destId="{DCE024BF-8D32-42D6-88A1-C51371105386}" srcOrd="0" destOrd="0" presId="urn:microsoft.com/office/officeart/2005/8/layout/bList2"/>
    <dgm:cxn modelId="{8A2D8A4C-6FE3-4E70-8EDB-1603E630391C}" type="presParOf" srcId="{DCE024BF-8D32-42D6-88A1-C51371105386}" destId="{B10E6891-1816-4B64-A7CC-BF33CC72F4B5}" srcOrd="0" destOrd="0" presId="urn:microsoft.com/office/officeart/2005/8/layout/bList2"/>
    <dgm:cxn modelId="{86B17DCD-1AAC-4301-A4F6-47BFC9F2FB40}" type="presParOf" srcId="{DCE024BF-8D32-42D6-88A1-C51371105386}" destId="{ACDE2A3B-183F-4736-BB7A-2A8EF9AAFEFF}" srcOrd="1" destOrd="0" presId="urn:microsoft.com/office/officeart/2005/8/layout/bList2"/>
    <dgm:cxn modelId="{9855F2B5-7CC2-441A-A1B5-B75F2D0DE706}" type="presParOf" srcId="{DCE024BF-8D32-42D6-88A1-C51371105386}" destId="{025652CB-8857-4334-8502-8760A69FCC68}" srcOrd="2" destOrd="0" presId="urn:microsoft.com/office/officeart/2005/8/layout/bList2"/>
    <dgm:cxn modelId="{5DA36C6E-7589-454A-8371-EC7BC455F492}" type="presParOf" srcId="{DCE024BF-8D32-42D6-88A1-C51371105386}" destId="{F113B80B-403B-4495-9BAA-03027057B5F8}" srcOrd="3" destOrd="0" presId="urn:microsoft.com/office/officeart/2005/8/layout/bList2"/>
    <dgm:cxn modelId="{05649E4E-AA1D-4308-BDFE-2D850718D2E9}" type="presParOf" srcId="{F05E8A6A-7E1B-470F-B4C1-7411D1ED6AB3}" destId="{F7BCD407-71F1-4133-BF4A-9BF5A793F6BB}" srcOrd="1" destOrd="0" presId="urn:microsoft.com/office/officeart/2005/8/layout/bList2"/>
    <dgm:cxn modelId="{D5E3D147-6114-4028-AD38-BE6A6E0755A0}" type="presParOf" srcId="{F05E8A6A-7E1B-470F-B4C1-7411D1ED6AB3}" destId="{3778F76B-602D-4421-B25B-6E1B5B0D5843}" srcOrd="2" destOrd="0" presId="urn:microsoft.com/office/officeart/2005/8/layout/bList2"/>
    <dgm:cxn modelId="{F28B02F7-97CA-49DD-B2BB-43D2218B3E7E}" type="presParOf" srcId="{3778F76B-602D-4421-B25B-6E1B5B0D5843}" destId="{7C04AAC2-AA41-4FCC-9464-0C6AC289F6C2}" srcOrd="0" destOrd="0" presId="urn:microsoft.com/office/officeart/2005/8/layout/bList2"/>
    <dgm:cxn modelId="{0E0030F2-5BAF-4AE5-BCFC-08F933409ACB}" type="presParOf" srcId="{3778F76B-602D-4421-B25B-6E1B5B0D5843}" destId="{840ED06A-58A0-4873-A945-E16316078D3D}" srcOrd="1" destOrd="0" presId="urn:microsoft.com/office/officeart/2005/8/layout/bList2"/>
    <dgm:cxn modelId="{9D0E8F33-B6BF-4093-BC59-9BE547214988}" type="presParOf" srcId="{3778F76B-602D-4421-B25B-6E1B5B0D5843}" destId="{ACD0CDF5-70CB-4975-9C8C-A3C4EFD6EB26}" srcOrd="2" destOrd="0" presId="urn:microsoft.com/office/officeart/2005/8/layout/bList2"/>
    <dgm:cxn modelId="{F71CC4FB-D9CB-4BB8-99FA-14061EBB1850}" type="presParOf" srcId="{3778F76B-602D-4421-B25B-6E1B5B0D5843}" destId="{80F4448F-4CB2-40AD-833C-CF19FA452009}" srcOrd="3" destOrd="0" presId="urn:microsoft.com/office/officeart/2005/8/layout/bList2"/>
    <dgm:cxn modelId="{62785CB5-C29B-436E-9E62-F5860E5AD561}" type="presParOf" srcId="{F05E8A6A-7E1B-470F-B4C1-7411D1ED6AB3}" destId="{3F54E834-AA11-4C7B-A48E-33B61F1353EE}" srcOrd="3" destOrd="0" presId="urn:microsoft.com/office/officeart/2005/8/layout/bList2"/>
    <dgm:cxn modelId="{70BD9E49-350C-4EC2-A704-E0E26001C3AF}" type="presParOf" srcId="{F05E8A6A-7E1B-470F-B4C1-7411D1ED6AB3}" destId="{22F11C42-3C4B-4AE8-8F12-8F9E075133B8}" srcOrd="4" destOrd="0" presId="urn:microsoft.com/office/officeart/2005/8/layout/bList2"/>
    <dgm:cxn modelId="{88A6B054-F3FD-4DB2-95FA-1A047962199B}" type="presParOf" srcId="{22F11C42-3C4B-4AE8-8F12-8F9E075133B8}" destId="{DCCFD490-094B-43CB-97EB-7921C4BD5B4F}" srcOrd="0" destOrd="0" presId="urn:microsoft.com/office/officeart/2005/8/layout/bList2"/>
    <dgm:cxn modelId="{7D7ABA4E-C74D-4F3C-8310-35AA3AD9C8D4}" type="presParOf" srcId="{22F11C42-3C4B-4AE8-8F12-8F9E075133B8}" destId="{40045A72-80A1-489A-AF69-B2A504494E2F}" srcOrd="1" destOrd="0" presId="urn:microsoft.com/office/officeart/2005/8/layout/bList2"/>
    <dgm:cxn modelId="{F2C2D3B7-0FCD-4996-9534-5420682925C3}" type="presParOf" srcId="{22F11C42-3C4B-4AE8-8F12-8F9E075133B8}" destId="{3030635F-294A-4D81-8B45-E937AF11F619}" srcOrd="2" destOrd="0" presId="urn:microsoft.com/office/officeart/2005/8/layout/bList2"/>
    <dgm:cxn modelId="{C9C3CE0D-5A3A-4220-9DCF-8BBCB8268C1B}" type="presParOf" srcId="{22F11C42-3C4B-4AE8-8F12-8F9E075133B8}" destId="{71FA5DF5-C97A-4493-B8D5-D6A2268DA2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F252F-23B9-448B-B7E1-1F722A5797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69EC69-D8AB-416C-9A8A-74615F363309}">
      <dgm:prSet/>
      <dgm:spPr/>
      <dgm:t>
        <a:bodyPr/>
        <a:lstStyle/>
        <a:p>
          <a:r>
            <a:rPr lang="ru-RU"/>
            <a:t>Желудочно-кишечные  расстройства  (тошнота,  рвота,  диарея)  могут  быть  устранены  назначением домперидона (мотилиум) 30 - 60 мг в сутки являющегося блокатором периферических дофаминовых и серотониновых рецепторов.</a:t>
          </a:r>
          <a:endParaRPr lang="en-US"/>
        </a:p>
      </dgm:t>
    </dgm:pt>
    <dgm:pt modelId="{4E64B214-9734-4316-86C3-6A29708E82F3}" type="parTrans" cxnId="{6D1FA5A6-29A3-46B2-B7CF-B66CCC1D3652}">
      <dgm:prSet/>
      <dgm:spPr/>
      <dgm:t>
        <a:bodyPr/>
        <a:lstStyle/>
        <a:p>
          <a:endParaRPr lang="en-US"/>
        </a:p>
      </dgm:t>
    </dgm:pt>
    <dgm:pt modelId="{3CB9469C-C3C3-492E-8E61-6B07BF72C7CB}" type="sibTrans" cxnId="{6D1FA5A6-29A3-46B2-B7CF-B66CCC1D3652}">
      <dgm:prSet/>
      <dgm:spPr/>
      <dgm:t>
        <a:bodyPr/>
        <a:lstStyle/>
        <a:p>
          <a:endParaRPr lang="en-US"/>
        </a:p>
      </dgm:t>
    </dgm:pt>
    <dgm:pt modelId="{1BD28E62-9C5D-48FC-B9B6-B2A165298FCA}">
      <dgm:prSet/>
      <dgm:spPr/>
      <dgm:t>
        <a:bodyPr/>
        <a:lstStyle/>
        <a:p>
          <a:r>
            <a:rPr lang="ru-RU"/>
            <a:t>Коррекция гипертермии: метамизол  (анальгин)  1-2  мл  50% раствора  в/м  в  сочетании  с  хлорпромазином  2  мл  2,5%  раствора  или прометазином (дипразин, пипольфен) 2  мл 2,5%  раствора. </a:t>
          </a:r>
          <a:endParaRPr lang="en-US"/>
        </a:p>
      </dgm:t>
    </dgm:pt>
    <dgm:pt modelId="{03ED68DD-4AAB-4978-B62D-495FD295D404}" type="parTrans" cxnId="{76EAE9D7-D88C-43D7-822A-BE294FC1455B}">
      <dgm:prSet/>
      <dgm:spPr/>
      <dgm:t>
        <a:bodyPr/>
        <a:lstStyle/>
        <a:p>
          <a:endParaRPr lang="en-US"/>
        </a:p>
      </dgm:t>
    </dgm:pt>
    <dgm:pt modelId="{EBF8D1ED-222D-4D32-884A-D9C23E62F7E6}" type="sibTrans" cxnId="{76EAE9D7-D88C-43D7-822A-BE294FC1455B}">
      <dgm:prSet/>
      <dgm:spPr/>
      <dgm:t>
        <a:bodyPr/>
        <a:lstStyle/>
        <a:p>
          <a:endParaRPr lang="en-US"/>
        </a:p>
      </dgm:t>
    </dgm:pt>
    <dgm:pt modelId="{87661826-FDFB-4F89-B9D5-8A269F605494}">
      <dgm:prSet/>
      <dgm:spPr/>
      <dgm:t>
        <a:bodyPr/>
        <a:lstStyle/>
        <a:p>
          <a:r>
            <a:rPr lang="ru-RU"/>
            <a:t>В  тяжелых случаях  проводится  интенсивная  терапия,  направленная  на  коррекцию  основных параметров  гомеостаза  и  поддержание  функции  жизненно  важных  органов. </a:t>
          </a:r>
          <a:endParaRPr lang="en-US"/>
        </a:p>
      </dgm:t>
    </dgm:pt>
    <dgm:pt modelId="{32D7E02F-9380-4036-AF20-48DAB2AF7F37}" type="parTrans" cxnId="{5104AEAA-3AF5-485F-8D7A-AD3428D8EA9D}">
      <dgm:prSet/>
      <dgm:spPr/>
      <dgm:t>
        <a:bodyPr/>
        <a:lstStyle/>
        <a:p>
          <a:endParaRPr lang="en-US"/>
        </a:p>
      </dgm:t>
    </dgm:pt>
    <dgm:pt modelId="{3DD262C9-D3B8-4566-BD1C-67572BD88022}" type="sibTrans" cxnId="{5104AEAA-3AF5-485F-8D7A-AD3428D8EA9D}">
      <dgm:prSet/>
      <dgm:spPr/>
      <dgm:t>
        <a:bodyPr/>
        <a:lstStyle/>
        <a:p>
          <a:endParaRPr lang="en-US"/>
        </a:p>
      </dgm:t>
    </dgm:pt>
    <dgm:pt modelId="{42CE0A38-3A41-4BFA-B691-85E8CB1D38E6}" type="pres">
      <dgm:prSet presAssocID="{9F8F252F-23B9-448B-B7E1-1F722A57976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7ADBF-40C9-4230-9FE8-573AD637F91D}" type="pres">
      <dgm:prSet presAssocID="{4269EC69-D8AB-416C-9A8A-74615F363309}" presName="compNode" presStyleCnt="0"/>
      <dgm:spPr/>
    </dgm:pt>
    <dgm:pt modelId="{67D25572-6DA6-4EB0-B9A3-BE33203DC776}" type="pres">
      <dgm:prSet presAssocID="{4269EC69-D8AB-416C-9A8A-74615F363309}" presName="bgRect" presStyleLbl="bgShp" presStyleIdx="0" presStyleCnt="3"/>
      <dgm:spPr/>
    </dgm:pt>
    <dgm:pt modelId="{5288A9C1-6220-4CEB-A43D-4846B59FCFC8}" type="pres">
      <dgm:prSet presAssocID="{4269EC69-D8AB-416C-9A8A-74615F363309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Желудок"/>
        </a:ext>
      </dgm:extLst>
    </dgm:pt>
    <dgm:pt modelId="{9BB1113D-3E6D-4EC5-84F9-EB28F6603020}" type="pres">
      <dgm:prSet presAssocID="{4269EC69-D8AB-416C-9A8A-74615F363309}" presName="spaceRect" presStyleCnt="0"/>
      <dgm:spPr/>
    </dgm:pt>
    <dgm:pt modelId="{7DBFA1E7-7567-4E3B-AD69-992C0A7308F8}" type="pres">
      <dgm:prSet presAssocID="{4269EC69-D8AB-416C-9A8A-74615F36330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2065431-D1DF-42E0-B195-36E1074D418C}" type="pres">
      <dgm:prSet presAssocID="{3CB9469C-C3C3-492E-8E61-6B07BF72C7CB}" presName="sibTrans" presStyleCnt="0"/>
      <dgm:spPr/>
    </dgm:pt>
    <dgm:pt modelId="{2235D3C8-3E93-4305-BCD8-38A17CBA8ACF}" type="pres">
      <dgm:prSet presAssocID="{1BD28E62-9C5D-48FC-B9B6-B2A165298FCA}" presName="compNode" presStyleCnt="0"/>
      <dgm:spPr/>
    </dgm:pt>
    <dgm:pt modelId="{971286C8-B4FB-406D-8471-0E0E8C22151D}" type="pres">
      <dgm:prSet presAssocID="{1BD28E62-9C5D-48FC-B9B6-B2A165298FCA}" presName="bgRect" presStyleLbl="bgShp" presStyleIdx="1" presStyleCnt="3"/>
      <dgm:spPr/>
    </dgm:pt>
    <dgm:pt modelId="{8650E56A-74F1-46AF-A80A-530B710748F6}" type="pres">
      <dgm:prSet presAssocID="{1BD28E62-9C5D-48FC-B9B6-B2A165298FCA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8C00AF0-7E36-4819-AB7C-D0D128B2CF61}" type="pres">
      <dgm:prSet presAssocID="{1BD28E62-9C5D-48FC-B9B6-B2A165298FCA}" presName="spaceRect" presStyleCnt="0"/>
      <dgm:spPr/>
    </dgm:pt>
    <dgm:pt modelId="{18DE1B77-B9BD-4D72-85EF-8C42F42E0716}" type="pres">
      <dgm:prSet presAssocID="{1BD28E62-9C5D-48FC-B9B6-B2A165298FC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C8019DB-D847-48F5-9409-07B2817C41AD}" type="pres">
      <dgm:prSet presAssocID="{EBF8D1ED-222D-4D32-884A-D9C23E62F7E6}" presName="sibTrans" presStyleCnt="0"/>
      <dgm:spPr/>
    </dgm:pt>
    <dgm:pt modelId="{A11E7AB3-AD22-4F89-AADD-43107B05A051}" type="pres">
      <dgm:prSet presAssocID="{87661826-FDFB-4F89-B9D5-8A269F605494}" presName="compNode" presStyleCnt="0"/>
      <dgm:spPr/>
    </dgm:pt>
    <dgm:pt modelId="{3E2CC6BE-A630-4FE9-BD31-A867715BF66D}" type="pres">
      <dgm:prSet presAssocID="{87661826-FDFB-4F89-B9D5-8A269F605494}" presName="bgRect" presStyleLbl="bgShp" presStyleIdx="2" presStyleCnt="3"/>
      <dgm:spPr/>
    </dgm:pt>
    <dgm:pt modelId="{13EA0628-1370-4965-9CE4-9355D00831FB}" type="pres">
      <dgm:prSet presAssocID="{87661826-FDFB-4F89-B9D5-8A269F605494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чки"/>
        </a:ext>
      </dgm:extLst>
    </dgm:pt>
    <dgm:pt modelId="{7C176D99-5528-44A5-8BDB-617DEE0B9935}" type="pres">
      <dgm:prSet presAssocID="{87661826-FDFB-4F89-B9D5-8A269F605494}" presName="spaceRect" presStyleCnt="0"/>
      <dgm:spPr/>
    </dgm:pt>
    <dgm:pt modelId="{20F82B8D-B2EF-4A62-8F2A-A8870889306C}" type="pres">
      <dgm:prSet presAssocID="{87661826-FDFB-4F89-B9D5-8A269F60549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A322D-13F7-4AF3-ADF8-A2E9202476C4}" type="presOf" srcId="{4269EC69-D8AB-416C-9A8A-74615F363309}" destId="{7DBFA1E7-7567-4E3B-AD69-992C0A7308F8}" srcOrd="0" destOrd="0" presId="urn:microsoft.com/office/officeart/2018/2/layout/IconVerticalSolidList"/>
    <dgm:cxn modelId="{983F0E5E-2DF0-4E2B-9E75-AF4A0AD20798}" type="presOf" srcId="{9F8F252F-23B9-448B-B7E1-1F722A579765}" destId="{42CE0A38-3A41-4BFA-B691-85E8CB1D38E6}" srcOrd="0" destOrd="0" presId="urn:microsoft.com/office/officeart/2018/2/layout/IconVerticalSolidList"/>
    <dgm:cxn modelId="{5104AEAA-3AF5-485F-8D7A-AD3428D8EA9D}" srcId="{9F8F252F-23B9-448B-B7E1-1F722A579765}" destId="{87661826-FDFB-4F89-B9D5-8A269F605494}" srcOrd="2" destOrd="0" parTransId="{32D7E02F-9380-4036-AF20-48DAB2AF7F37}" sibTransId="{3DD262C9-D3B8-4566-BD1C-67572BD88022}"/>
    <dgm:cxn modelId="{6337C4D8-FC49-4566-8BD9-54DB93B16481}" type="presOf" srcId="{87661826-FDFB-4F89-B9D5-8A269F605494}" destId="{20F82B8D-B2EF-4A62-8F2A-A8870889306C}" srcOrd="0" destOrd="0" presId="urn:microsoft.com/office/officeart/2018/2/layout/IconVerticalSolidList"/>
    <dgm:cxn modelId="{6D1FA5A6-29A3-46B2-B7CF-B66CCC1D3652}" srcId="{9F8F252F-23B9-448B-B7E1-1F722A579765}" destId="{4269EC69-D8AB-416C-9A8A-74615F363309}" srcOrd="0" destOrd="0" parTransId="{4E64B214-9734-4316-86C3-6A29708E82F3}" sibTransId="{3CB9469C-C3C3-492E-8E61-6B07BF72C7CB}"/>
    <dgm:cxn modelId="{CEA23619-62E6-4343-B3A5-EDBC8C8E383B}" type="presOf" srcId="{1BD28E62-9C5D-48FC-B9B6-B2A165298FCA}" destId="{18DE1B77-B9BD-4D72-85EF-8C42F42E0716}" srcOrd="0" destOrd="0" presId="urn:microsoft.com/office/officeart/2018/2/layout/IconVerticalSolidList"/>
    <dgm:cxn modelId="{76EAE9D7-D88C-43D7-822A-BE294FC1455B}" srcId="{9F8F252F-23B9-448B-B7E1-1F722A579765}" destId="{1BD28E62-9C5D-48FC-B9B6-B2A165298FCA}" srcOrd="1" destOrd="0" parTransId="{03ED68DD-4AAB-4978-B62D-495FD295D404}" sibTransId="{EBF8D1ED-222D-4D32-884A-D9C23E62F7E6}"/>
    <dgm:cxn modelId="{5AD853E5-8AD3-4357-87DD-2BD5800E7A05}" type="presParOf" srcId="{42CE0A38-3A41-4BFA-B691-85E8CB1D38E6}" destId="{DD67ADBF-40C9-4230-9FE8-573AD637F91D}" srcOrd="0" destOrd="0" presId="urn:microsoft.com/office/officeart/2018/2/layout/IconVerticalSolidList"/>
    <dgm:cxn modelId="{FE7B4089-E70F-4655-8014-4757705DB870}" type="presParOf" srcId="{DD67ADBF-40C9-4230-9FE8-573AD637F91D}" destId="{67D25572-6DA6-4EB0-B9A3-BE33203DC776}" srcOrd="0" destOrd="0" presId="urn:microsoft.com/office/officeart/2018/2/layout/IconVerticalSolidList"/>
    <dgm:cxn modelId="{491B6250-EACA-4648-8FF5-9623AFB40E03}" type="presParOf" srcId="{DD67ADBF-40C9-4230-9FE8-573AD637F91D}" destId="{5288A9C1-6220-4CEB-A43D-4846B59FCFC8}" srcOrd="1" destOrd="0" presId="urn:microsoft.com/office/officeart/2018/2/layout/IconVerticalSolidList"/>
    <dgm:cxn modelId="{9426BE97-7203-48C6-A3FC-54D8F8F042E5}" type="presParOf" srcId="{DD67ADBF-40C9-4230-9FE8-573AD637F91D}" destId="{9BB1113D-3E6D-4EC5-84F9-EB28F6603020}" srcOrd="2" destOrd="0" presId="urn:microsoft.com/office/officeart/2018/2/layout/IconVerticalSolidList"/>
    <dgm:cxn modelId="{92DED122-76C3-4856-9390-08D3BA91CFFC}" type="presParOf" srcId="{DD67ADBF-40C9-4230-9FE8-573AD637F91D}" destId="{7DBFA1E7-7567-4E3B-AD69-992C0A7308F8}" srcOrd="3" destOrd="0" presId="urn:microsoft.com/office/officeart/2018/2/layout/IconVerticalSolidList"/>
    <dgm:cxn modelId="{DA848FAD-B592-4389-8748-C28DD7A9A968}" type="presParOf" srcId="{42CE0A38-3A41-4BFA-B691-85E8CB1D38E6}" destId="{12065431-D1DF-42E0-B195-36E1074D418C}" srcOrd="1" destOrd="0" presId="urn:microsoft.com/office/officeart/2018/2/layout/IconVerticalSolidList"/>
    <dgm:cxn modelId="{0D6AC72A-CEE0-433F-A50A-99ED0DAAE39F}" type="presParOf" srcId="{42CE0A38-3A41-4BFA-B691-85E8CB1D38E6}" destId="{2235D3C8-3E93-4305-BCD8-38A17CBA8ACF}" srcOrd="2" destOrd="0" presId="urn:microsoft.com/office/officeart/2018/2/layout/IconVerticalSolidList"/>
    <dgm:cxn modelId="{05E1B287-0D10-4CF9-96B8-BFD5ACB78D9B}" type="presParOf" srcId="{2235D3C8-3E93-4305-BCD8-38A17CBA8ACF}" destId="{971286C8-B4FB-406D-8471-0E0E8C22151D}" srcOrd="0" destOrd="0" presId="urn:microsoft.com/office/officeart/2018/2/layout/IconVerticalSolidList"/>
    <dgm:cxn modelId="{A282F046-A8C6-4F69-B624-F5140D6D47D5}" type="presParOf" srcId="{2235D3C8-3E93-4305-BCD8-38A17CBA8ACF}" destId="{8650E56A-74F1-46AF-A80A-530B710748F6}" srcOrd="1" destOrd="0" presId="urn:microsoft.com/office/officeart/2018/2/layout/IconVerticalSolidList"/>
    <dgm:cxn modelId="{F76A048E-F750-4904-80CF-E1A7E728ED0F}" type="presParOf" srcId="{2235D3C8-3E93-4305-BCD8-38A17CBA8ACF}" destId="{18C00AF0-7E36-4819-AB7C-D0D128B2CF61}" srcOrd="2" destOrd="0" presId="urn:microsoft.com/office/officeart/2018/2/layout/IconVerticalSolidList"/>
    <dgm:cxn modelId="{3DEAB430-239E-4F8C-B469-29254EA03850}" type="presParOf" srcId="{2235D3C8-3E93-4305-BCD8-38A17CBA8ACF}" destId="{18DE1B77-B9BD-4D72-85EF-8C42F42E0716}" srcOrd="3" destOrd="0" presId="urn:microsoft.com/office/officeart/2018/2/layout/IconVerticalSolidList"/>
    <dgm:cxn modelId="{01A434A8-F195-4F95-8679-04840C04A237}" type="presParOf" srcId="{42CE0A38-3A41-4BFA-B691-85E8CB1D38E6}" destId="{1C8019DB-D847-48F5-9409-07B2817C41AD}" srcOrd="3" destOrd="0" presId="urn:microsoft.com/office/officeart/2018/2/layout/IconVerticalSolidList"/>
    <dgm:cxn modelId="{97C59936-2A06-4389-A818-C0E4966A7326}" type="presParOf" srcId="{42CE0A38-3A41-4BFA-B691-85E8CB1D38E6}" destId="{A11E7AB3-AD22-4F89-AADD-43107B05A051}" srcOrd="4" destOrd="0" presId="urn:microsoft.com/office/officeart/2018/2/layout/IconVerticalSolidList"/>
    <dgm:cxn modelId="{D51BFE31-8E8B-4CF1-93DF-359CE912D283}" type="presParOf" srcId="{A11E7AB3-AD22-4F89-AADD-43107B05A051}" destId="{3E2CC6BE-A630-4FE9-BD31-A867715BF66D}" srcOrd="0" destOrd="0" presId="urn:microsoft.com/office/officeart/2018/2/layout/IconVerticalSolidList"/>
    <dgm:cxn modelId="{93BE1EF2-2A73-4B1A-AE77-C0B673845E22}" type="presParOf" srcId="{A11E7AB3-AD22-4F89-AADD-43107B05A051}" destId="{13EA0628-1370-4965-9CE4-9355D00831FB}" srcOrd="1" destOrd="0" presId="urn:microsoft.com/office/officeart/2018/2/layout/IconVerticalSolidList"/>
    <dgm:cxn modelId="{0B382CD8-A629-451F-B886-602F6BCA8E28}" type="presParOf" srcId="{A11E7AB3-AD22-4F89-AADD-43107B05A051}" destId="{7C176D99-5528-44A5-8BDB-617DEE0B9935}" srcOrd="2" destOrd="0" presId="urn:microsoft.com/office/officeart/2018/2/layout/IconVerticalSolidList"/>
    <dgm:cxn modelId="{46BD5580-EB0E-4311-A37E-F621360B164B}" type="presParOf" srcId="{A11E7AB3-AD22-4F89-AADD-43107B05A051}" destId="{20F82B8D-B2EF-4A62-8F2A-A887088930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127FD-A4B6-47E8-B546-2C5533AF03AB}">
      <dsp:nvSpPr>
        <dsp:cNvPr id="0" name=""/>
        <dsp:cNvSpPr/>
      </dsp:nvSpPr>
      <dsp:spPr>
        <a:xfrm>
          <a:off x="2885" y="435664"/>
          <a:ext cx="2813111" cy="11480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  <a:endParaRPr lang="ru-RU" sz="2300" kern="1200" dirty="0"/>
        </a:p>
      </dsp:txBody>
      <dsp:txXfrm>
        <a:off x="2885" y="435664"/>
        <a:ext cx="2813111" cy="1148058"/>
      </dsp:txXfrm>
    </dsp:sp>
    <dsp:sp modelId="{E44D6CB1-245D-4414-88A1-BB42C94A6D92}">
      <dsp:nvSpPr>
        <dsp:cNvPr id="0" name=""/>
        <dsp:cNvSpPr/>
      </dsp:nvSpPr>
      <dsp:spPr>
        <a:xfrm>
          <a:off x="0" y="1565084"/>
          <a:ext cx="2813111" cy="25665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ангедония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уплощенный аффект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апатия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отгороженность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sp:txBody>
      <dsp:txXfrm>
        <a:off x="0" y="1565084"/>
        <a:ext cx="2813111" cy="2566574"/>
      </dsp:txXfrm>
    </dsp:sp>
    <dsp:sp modelId="{FA73ACC5-4A58-4F92-97C9-6A02C28FDF55}">
      <dsp:nvSpPr>
        <dsp:cNvPr id="0" name=""/>
        <dsp:cNvSpPr/>
      </dsp:nvSpPr>
      <dsp:spPr>
        <a:xfrm>
          <a:off x="3209832" y="444984"/>
          <a:ext cx="2813111" cy="1110780"/>
        </a:xfrm>
        <a:prstGeom prst="rect">
          <a:avLst/>
        </a:prstGeom>
        <a:gradFill rotWithShape="0">
          <a:gsLst>
            <a:gs pos="0">
              <a:schemeClr val="accent2">
                <a:hueOff val="10053405"/>
                <a:satOff val="-315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10053405"/>
                <a:satOff val="-315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0053405"/>
                <a:satOff val="-315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0053405"/>
              <a:satOff val="-315"/>
              <a:lumOff val="353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Синдром дефицита серотонина</a:t>
          </a:r>
          <a:endParaRPr lang="ru-RU" sz="2300" kern="1200" dirty="0"/>
        </a:p>
      </dsp:txBody>
      <dsp:txXfrm>
        <a:off x="3209832" y="444984"/>
        <a:ext cx="2813111" cy="1110780"/>
      </dsp:txXfrm>
    </dsp:sp>
    <dsp:sp modelId="{9147943E-8176-4553-B175-DC970A7CA106}">
      <dsp:nvSpPr>
        <dsp:cNvPr id="0" name=""/>
        <dsp:cNvSpPr/>
      </dsp:nvSpPr>
      <dsp:spPr>
        <a:xfrm>
          <a:off x="3209832" y="1555764"/>
          <a:ext cx="2813111" cy="2566574"/>
        </a:xfrm>
        <a:prstGeom prst="rect">
          <a:avLst/>
        </a:prstGeom>
        <a:solidFill>
          <a:schemeClr val="accent2">
            <a:tint val="40000"/>
            <a:alpha val="90000"/>
            <a:hueOff val="10494465"/>
            <a:satOff val="7042"/>
            <a:lumOff val="70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0494465"/>
              <a:satOff val="7042"/>
              <a:lumOff val="70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сниженное настроение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тревога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приступы паники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фобии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крейвинг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булимия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3209832" y="1555764"/>
        <a:ext cx="2813111" cy="2566574"/>
      </dsp:txXfrm>
    </dsp:sp>
    <dsp:sp modelId="{2E5A15C7-A48E-4BD5-94C6-AA327D83DF5E}">
      <dsp:nvSpPr>
        <dsp:cNvPr id="0" name=""/>
        <dsp:cNvSpPr/>
      </dsp:nvSpPr>
      <dsp:spPr>
        <a:xfrm>
          <a:off x="6416780" y="444984"/>
          <a:ext cx="2813111" cy="1110780"/>
        </a:xfrm>
        <a:prstGeom prst="rect">
          <a:avLst/>
        </a:prstGeom>
        <a:gradFill rotWithShape="0">
          <a:gsLst>
            <a:gs pos="0">
              <a:schemeClr val="accent2">
                <a:hueOff val="20106810"/>
                <a:satOff val="-630"/>
                <a:lumOff val="7060"/>
                <a:alphaOff val="0"/>
                <a:satMod val="100000"/>
                <a:lumMod val="100000"/>
              </a:schemeClr>
            </a:gs>
            <a:gs pos="50000">
              <a:schemeClr val="accent2">
                <a:hueOff val="20106810"/>
                <a:satOff val="-630"/>
                <a:lumOff val="706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20106810"/>
                <a:satOff val="-630"/>
                <a:lumOff val="706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0106810"/>
              <a:satOff val="-630"/>
              <a:lumOff val="706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  <a:endParaRPr lang="ru-RU" sz="2300" kern="1200" dirty="0"/>
        </a:p>
      </dsp:txBody>
      <dsp:txXfrm>
        <a:off x="6416780" y="444984"/>
        <a:ext cx="2813111" cy="1110780"/>
      </dsp:txXfrm>
    </dsp:sp>
    <dsp:sp modelId="{BC176414-04AE-4FBF-A21D-4A52075BF4C7}">
      <dsp:nvSpPr>
        <dsp:cNvPr id="0" name=""/>
        <dsp:cNvSpPr/>
      </dsp:nvSpPr>
      <dsp:spPr>
        <a:xfrm>
          <a:off x="6416780" y="1555764"/>
          <a:ext cx="2813111" cy="2566574"/>
        </a:xfrm>
        <a:prstGeom prst="rect">
          <a:avLst/>
        </a:prstGeom>
        <a:solidFill>
          <a:schemeClr val="accent2">
            <a:tint val="40000"/>
            <a:alpha val="90000"/>
            <a:hueOff val="20988929"/>
            <a:satOff val="14084"/>
            <a:lumOff val="14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0988929"/>
              <a:satOff val="14084"/>
              <a:lumOff val="1415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анергия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утомляемость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6416780" y="1555764"/>
        <a:ext cx="2813111" cy="2566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E6891-1816-4B64-A7CC-BF33CC72F4B5}">
      <dsp:nvSpPr>
        <dsp:cNvPr id="0" name=""/>
        <dsp:cNvSpPr/>
      </dsp:nvSpPr>
      <dsp:spPr>
        <a:xfrm>
          <a:off x="0" y="784232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тоска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подавленность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безрадостность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ангедония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апатия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моторная заторможенность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53987" y="838219"/>
        <a:ext cx="2978588" cy="2250066"/>
      </dsp:txXfrm>
    </dsp:sp>
    <dsp:sp modelId="{025652CB-8857-4334-8502-8760A69FCC68}">
      <dsp:nvSpPr>
        <dsp:cNvPr id="0" name=""/>
        <dsp:cNvSpPr/>
      </dsp:nvSpPr>
      <dsp:spPr>
        <a:xfrm>
          <a:off x="7146" y="3106050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Норадреналин-</a:t>
          </a:r>
          <a:r>
            <a:rPr lang="ru-RU" sz="2300" kern="1200" dirty="0" err="1"/>
            <a:t>дофаминовые</a:t>
          </a:r>
          <a:r>
            <a:rPr lang="ru-RU" sz="2300" kern="1200" dirty="0"/>
            <a:t> </a:t>
          </a:r>
        </a:p>
      </dsp:txBody>
      <dsp:txXfrm>
        <a:off x="7146" y="3106050"/>
        <a:ext cx="2173635" cy="990743"/>
      </dsp:txXfrm>
    </dsp:sp>
    <dsp:sp modelId="{F113B80B-403B-4495-9BAA-03027057B5F8}">
      <dsp:nvSpPr>
        <dsp:cNvPr id="0" name=""/>
        <dsp:cNvSpPr/>
      </dsp:nvSpPr>
      <dsp:spPr>
        <a:xfrm>
          <a:off x="2268095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4AAC2-AA41-4FCC-9464-0C6AC289F6C2}">
      <dsp:nvSpPr>
        <dsp:cNvPr id="0" name=""/>
        <dsp:cNvSpPr/>
      </dsp:nvSpPr>
      <dsp:spPr>
        <a:xfrm>
          <a:off x="3645722" y="801996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Витальная тоска;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Anestesia</a:t>
          </a: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 dolorosa </a:t>
          </a:r>
          <a:r>
            <a:rPr lang="en-GB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psychica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Психотические расстройства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Наиболее высокий суицидальный риск</a:t>
          </a:r>
        </a:p>
      </dsp:txBody>
      <dsp:txXfrm>
        <a:off x="3699709" y="855983"/>
        <a:ext cx="2978588" cy="2250066"/>
      </dsp:txXfrm>
    </dsp:sp>
    <dsp:sp modelId="{ACD0CDF5-70CB-4975-9C8C-A3C4EFD6EB26}">
      <dsp:nvSpPr>
        <dsp:cNvPr id="0" name=""/>
        <dsp:cNvSpPr/>
      </dsp:nvSpPr>
      <dsp:spPr>
        <a:xfrm>
          <a:off x="3616029" y="3106050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Серотонин-норадреналин-</a:t>
          </a:r>
          <a:r>
            <a:rPr lang="ru-RU" sz="2300" kern="1200" dirty="0" err="1"/>
            <a:t>дофаминовые</a:t>
          </a:r>
          <a:endParaRPr lang="ru-RU" sz="2300" kern="1200" dirty="0"/>
        </a:p>
      </dsp:txBody>
      <dsp:txXfrm>
        <a:off x="3616029" y="3106050"/>
        <a:ext cx="2173635" cy="990743"/>
      </dsp:txXfrm>
    </dsp:sp>
    <dsp:sp modelId="{80F4448F-4CB2-40AD-833C-CF19FA452009}">
      <dsp:nvSpPr>
        <dsp:cNvPr id="0" name=""/>
        <dsp:cNvSpPr/>
      </dsp:nvSpPr>
      <dsp:spPr>
        <a:xfrm>
          <a:off x="5876978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D490-094B-43CB-97EB-7921C4BD5B4F}">
      <dsp:nvSpPr>
        <dsp:cNvPr id="0" name=""/>
        <dsp:cNvSpPr/>
      </dsp:nvSpPr>
      <dsp:spPr>
        <a:xfrm>
          <a:off x="7486742" y="721239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/>
            <a:t>тревога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ипохондрия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раздражительность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идеи виновности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беспокойство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ажитация</a:t>
          </a:r>
        </a:p>
      </dsp:txBody>
      <dsp:txXfrm>
        <a:off x="7540729" y="775226"/>
        <a:ext cx="2978588" cy="2250066"/>
      </dsp:txXfrm>
    </dsp:sp>
    <dsp:sp modelId="{3030635F-294A-4D81-8B45-E937AF11F619}">
      <dsp:nvSpPr>
        <dsp:cNvPr id="0" name=""/>
        <dsp:cNvSpPr/>
      </dsp:nvSpPr>
      <dsp:spPr>
        <a:xfrm>
          <a:off x="7482362" y="3077725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Серотонин-</a:t>
          </a:r>
          <a:r>
            <a:rPr lang="ru-RU" sz="2300" kern="1200" dirty="0" err="1"/>
            <a:t>норадреналовые</a:t>
          </a:r>
          <a:endParaRPr lang="ru-RU" sz="2300" kern="1200" dirty="0"/>
        </a:p>
      </dsp:txBody>
      <dsp:txXfrm>
        <a:off x="7482362" y="3077725"/>
        <a:ext cx="2173635" cy="990743"/>
      </dsp:txXfrm>
    </dsp:sp>
    <dsp:sp modelId="{71FA5DF5-C97A-4493-B8D5-D6A2268DA217}">
      <dsp:nvSpPr>
        <dsp:cNvPr id="0" name=""/>
        <dsp:cNvSpPr/>
      </dsp:nvSpPr>
      <dsp:spPr>
        <a:xfrm>
          <a:off x="9485861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25572-6DA6-4EB0-B9A3-BE33203DC776}">
      <dsp:nvSpPr>
        <dsp:cNvPr id="0" name=""/>
        <dsp:cNvSpPr/>
      </dsp:nvSpPr>
      <dsp:spPr>
        <a:xfrm>
          <a:off x="0" y="454"/>
          <a:ext cx="10058399" cy="1064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8A9C1-6220-4CEB-A43D-4846B59FCFC8}">
      <dsp:nvSpPr>
        <dsp:cNvPr id="0" name=""/>
        <dsp:cNvSpPr/>
      </dsp:nvSpPr>
      <dsp:spPr>
        <a:xfrm>
          <a:off x="321920" y="239899"/>
          <a:ext cx="585310" cy="58531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FA1E7-7567-4E3B-AD69-992C0A7308F8}">
      <dsp:nvSpPr>
        <dsp:cNvPr id="0" name=""/>
        <dsp:cNvSpPr/>
      </dsp:nvSpPr>
      <dsp:spPr>
        <a:xfrm>
          <a:off x="1229151" y="454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Желудочно-кишечные  расстройства  (тошнота,  рвота,  диарея)  могут  быть  устранены  назначением домперидона (мотилиум) 30 - 60 мг в сутки являющегося блокатором периферических дофаминовых и серотониновых рецепторов.</a:t>
          </a:r>
          <a:endParaRPr lang="en-US" sz="1900" kern="1200"/>
        </a:p>
      </dsp:txBody>
      <dsp:txXfrm>
        <a:off x="1229151" y="454"/>
        <a:ext cx="8829248" cy="1064200"/>
      </dsp:txXfrm>
    </dsp:sp>
    <dsp:sp modelId="{971286C8-B4FB-406D-8471-0E0E8C22151D}">
      <dsp:nvSpPr>
        <dsp:cNvPr id="0" name=""/>
        <dsp:cNvSpPr/>
      </dsp:nvSpPr>
      <dsp:spPr>
        <a:xfrm>
          <a:off x="0" y="1330705"/>
          <a:ext cx="10058399" cy="1064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0E56A-74F1-46AF-A80A-530B710748F6}">
      <dsp:nvSpPr>
        <dsp:cNvPr id="0" name=""/>
        <dsp:cNvSpPr/>
      </dsp:nvSpPr>
      <dsp:spPr>
        <a:xfrm>
          <a:off x="321920" y="1570150"/>
          <a:ext cx="585310" cy="58531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E1B77-B9BD-4D72-85EF-8C42F42E0716}">
      <dsp:nvSpPr>
        <dsp:cNvPr id="0" name=""/>
        <dsp:cNvSpPr/>
      </dsp:nvSpPr>
      <dsp:spPr>
        <a:xfrm>
          <a:off x="1229151" y="1330705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Коррекция гипертермии: метамизол  (анальгин)  1-2  мл  50% раствора  в/м  в  сочетании  с  хлорпромазином  2  мл  2,5%  раствора  или прометазином (дипразин, пипольфен) 2  мл 2,5%  раствора. </a:t>
          </a:r>
          <a:endParaRPr lang="en-US" sz="1900" kern="1200"/>
        </a:p>
      </dsp:txBody>
      <dsp:txXfrm>
        <a:off x="1229151" y="1330705"/>
        <a:ext cx="8829248" cy="1064200"/>
      </dsp:txXfrm>
    </dsp:sp>
    <dsp:sp modelId="{3E2CC6BE-A630-4FE9-BD31-A867715BF66D}">
      <dsp:nvSpPr>
        <dsp:cNvPr id="0" name=""/>
        <dsp:cNvSpPr/>
      </dsp:nvSpPr>
      <dsp:spPr>
        <a:xfrm>
          <a:off x="0" y="2660956"/>
          <a:ext cx="10058399" cy="1064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A0628-1370-4965-9CE4-9355D00831FB}">
      <dsp:nvSpPr>
        <dsp:cNvPr id="0" name=""/>
        <dsp:cNvSpPr/>
      </dsp:nvSpPr>
      <dsp:spPr>
        <a:xfrm>
          <a:off x="321920" y="2900401"/>
          <a:ext cx="585310" cy="58531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2B8D-B2EF-4A62-8F2A-A8870889306C}">
      <dsp:nvSpPr>
        <dsp:cNvPr id="0" name=""/>
        <dsp:cNvSpPr/>
      </dsp:nvSpPr>
      <dsp:spPr>
        <a:xfrm>
          <a:off x="1229151" y="2660956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В  тяжелых случаях  проводится  интенсивная  терапия,  направленная  на  коррекцию  основных параметров  гомеостаза  и  поддержание  функции  жизненно  важных  органов. </a:t>
          </a:r>
          <a:endParaRPr lang="en-US" sz="1900" kern="1200"/>
        </a:p>
      </dsp:txBody>
      <dsp:txXfrm>
        <a:off x="1229151" y="2660956"/>
        <a:ext cx="8829248" cy="106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4A3A-9D58-4D2D-9500-296BCBA8AB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0E74B-2A4C-4B52-81DD-AADE64310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D75B1-29AC-4EDB-B6ED-C99A4D588C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E74B-2A4C-4B52-81DD-AADE6431020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lang="ru-RU" sz="21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200" y="1780031"/>
            <a:ext cx="10537683" cy="457631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lang="ru-RU" sz="1350"/>
            </a:lvl1pPr>
          </a:lstStyle>
          <a:p>
            <a:pPr lvl="0" rtl="0"/>
            <a:r>
              <a:rPr lang="ru-RU"/>
              <a:t>Щелкните, чтобы вставить сюда изображение или графический объект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lang="ru-RU" sz="900">
                <a:latin typeface="+mn-lt"/>
              </a:defRPr>
            </a:lvl1pPr>
          </a:lstStyle>
          <a:p>
            <a:pPr rtl="0"/>
            <a:fld id="{A52BEA90-E6BE-45F4-8D5D-C2E01FE3DB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5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5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Цветной Paint пигментс">
            <a:extLst>
              <a:ext uri="{FF2B5EF4-FFF2-40B4-BE49-F238E27FC236}">
                <a16:creationId xmlns:a16="http://schemas.microsoft.com/office/drawing/2014/main" id="{0D02334A-9956-8F29-118F-FA73ADBEB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000"/>
          <a:stretch/>
        </p:blipFill>
        <p:spPr>
          <a:xfrm>
            <a:off x="85726" y="-70324"/>
            <a:ext cx="12191999" cy="6857989"/>
          </a:xfrm>
          <a:prstGeom prst="rect">
            <a:avLst/>
          </a:prstGeom>
        </p:spPr>
      </p:pic>
      <p:sp>
        <p:nvSpPr>
          <p:cNvPr id="5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603D7-F80F-4C2F-6D41-A6ED7464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999250"/>
            <a:ext cx="8857924" cy="26828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СЕРОТОНИН</a:t>
            </a:r>
            <a:r>
              <a:rPr lang="ru-RU" sz="4400" dirty="0" smtClean="0"/>
              <a:t>: биологические свойства и клинические возможности коррекции его дисбаланса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91ED1-75B7-8122-84A1-D1FD12847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0" y="4682062"/>
            <a:ext cx="9022897" cy="1395028"/>
          </a:xfrm>
        </p:spPr>
        <p:txBody>
          <a:bodyPr>
            <a:noAutofit/>
          </a:bodyPr>
          <a:lstStyle/>
          <a:p>
            <a:r>
              <a:rPr lang="ru-RU" sz="1400" dirty="0"/>
              <a:t>Доцент кафедры неврологии, психиатрии, мануальной медицины</a:t>
            </a:r>
          </a:p>
          <a:p>
            <a:r>
              <a:rPr lang="ru-RU" sz="1400" dirty="0"/>
              <a:t> и медицинской реабилитации ИНМФО ФГБОУ ВО «</a:t>
            </a:r>
            <a:r>
              <a:rPr lang="ru-RU" sz="1400" dirty="0" err="1"/>
              <a:t>ВолгГМУ</a:t>
            </a:r>
            <a:r>
              <a:rPr lang="ru-RU" sz="1400" dirty="0"/>
              <a:t>» МЗ РФ </a:t>
            </a:r>
          </a:p>
          <a:p>
            <a:r>
              <a:rPr lang="ru-RU" sz="1400" dirty="0"/>
              <a:t>Ростовщиков Виталий Владимирович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7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7850" y="476250"/>
            <a:ext cx="9991724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Серотониновые рецепторы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Серотониновые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рецепторы модулируют высвобождение многих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нейромедиаторов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  <a:r>
              <a:rPr lang="ru-RU" sz="2400" dirty="0" err="1"/>
              <a:t>глутамата</a:t>
            </a:r>
            <a:r>
              <a:rPr lang="ru-RU" sz="2400" dirty="0"/>
              <a:t>, ГАМК, дофамина, норадреналина и адреналина, ацетилхолина,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многих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гормонов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окситоцина, пролактина, вазопрессина, кортизола, АКТГ и субстанции P. Эти рецепторы влияют на различные физиологические процессы, такие как аппетит, агрессия, тревога, познание, обучение, память, настроение, тошнота, сон и терморегуляция. Они являются мишенями медикаментов, в том числе психотропных, в том числе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наркотических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веществ,например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галлюциногенов и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эмпатогенов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Антидепрессанты,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нейролептики,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аноректики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противорвотные препараты,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прокинетики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противомигренозные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препараты затрагивают серотониновые рецепторы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s://avatars.mds.yandex.net/i?id=21b424de662db229ec18f73a3ea49d5ccf57c0cc-92314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86953"/>
            <a:ext cx="2368550" cy="13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CCD196A-A0A3-AEDB-3A89-C4BF29C8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66928"/>
            <a:ext cx="10061433" cy="873436"/>
          </a:xfrm>
        </p:spPr>
        <p:txBody>
          <a:bodyPr/>
          <a:lstStyle/>
          <a:p>
            <a:pPr algn="ctr"/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</a:rPr>
              <a:t>Моноаминовая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теория и психопатология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6786CAC7-8E8C-29D1-6199-C098D6B4C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730191"/>
              </p:ext>
            </p:extLst>
          </p:nvPr>
        </p:nvGraphicFramePr>
        <p:xfrm>
          <a:off x="1553591" y="1597982"/>
          <a:ext cx="9232777" cy="456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FE9287-BFC8-9C61-48F7-B7627E9EB303}"/>
              </a:ext>
            </a:extLst>
          </p:cNvPr>
          <p:cNvSpPr txBox="1"/>
          <p:nvPr/>
        </p:nvSpPr>
        <p:spPr>
          <a:xfrm>
            <a:off x="1949354" y="6453337"/>
            <a:ext cx="85456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sz="1000" dirty="0">
                <a:latin typeface="Calibri" pitchFamily="34" charset="0"/>
              </a:rPr>
              <a:t>Stahl S.M. Essential psychopharmacology. Neuroscientific basis and practical applications. 2nd ed. Cambridge University Press. New York. 200</a:t>
            </a:r>
            <a:r>
              <a:rPr lang="ru-RU" sz="1000" dirty="0">
                <a:latin typeface="Calibri" pitchFamily="34" charset="0"/>
              </a:rPr>
              <a:t>8</a:t>
            </a:r>
            <a:r>
              <a:rPr lang="en-US" sz="1000" dirty="0">
                <a:latin typeface="Calibri" pitchFamily="34" charset="0"/>
              </a:rPr>
              <a:t>. - 601P.</a:t>
            </a:r>
          </a:p>
        </p:txBody>
      </p:sp>
    </p:spTree>
    <p:extLst>
      <p:ext uri="{BB962C8B-B14F-4D97-AF65-F5344CB8AC3E}">
        <p14:creationId xmlns:p14="http://schemas.microsoft.com/office/powerpoint/2010/main" val="41321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02" y="304218"/>
            <a:ext cx="10058400" cy="1371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Типы депрессий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806B0B-C752-2436-9D7A-69DF310FA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24852"/>
              </p:ext>
            </p:extLst>
          </p:nvPr>
        </p:nvGraphicFramePr>
        <p:xfrm>
          <a:off x="907002" y="1393794"/>
          <a:ext cx="10573305" cy="514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 bwMode="auto">
          <a:xfrm>
            <a:off x="3887873" y="3729190"/>
            <a:ext cx="714380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0800000">
            <a:off x="7684090" y="3729190"/>
            <a:ext cx="714380" cy="5560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484585"/>
            <a:ext cx="11344275" cy="58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EA3BA8-B150-A3AE-2B16-27CF0F6A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9075"/>
            <a:ext cx="11391900" cy="60579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Препараты влияющие на </a:t>
            </a:r>
            <a:r>
              <a:rPr lang="ru-RU" sz="4000" dirty="0" err="1" smtClean="0">
                <a:solidFill>
                  <a:srgbClr val="C00000"/>
                </a:solidFill>
              </a:rPr>
              <a:t>серотонинергическую</a:t>
            </a:r>
            <a:r>
              <a:rPr lang="ru-RU" sz="4000" dirty="0" smtClean="0">
                <a:solidFill>
                  <a:srgbClr val="C00000"/>
                </a:solidFill>
              </a:rPr>
              <a:t> систему</a:t>
            </a:r>
          </a:p>
          <a:p>
            <a:pPr marL="0" indent="0" algn="ctr">
              <a:buNone/>
            </a:pPr>
            <a:r>
              <a:rPr lang="ru-RU" sz="2400" b="1" dirty="0" smtClean="0"/>
              <a:t>Селективные ингибиторы обратного захвата серотонина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Флуоксетин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Флувоксамин</a:t>
            </a:r>
            <a:r>
              <a:rPr lang="ru-RU" sz="2400" dirty="0" smtClean="0"/>
              <a:t>,</a:t>
            </a:r>
            <a:r>
              <a:rPr lang="ru-RU" sz="2400" dirty="0"/>
              <a:t> </a:t>
            </a:r>
            <a:r>
              <a:rPr lang="ru-RU" sz="2400" dirty="0" err="1" smtClean="0"/>
              <a:t>Сертралин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Пароксетин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Циталопрам</a:t>
            </a:r>
            <a:r>
              <a:rPr lang="ru-RU" sz="2400" dirty="0" smtClean="0"/>
              <a:t>, </a:t>
            </a:r>
            <a:r>
              <a:rPr lang="ru-RU" sz="2400" dirty="0" err="1" smtClean="0"/>
              <a:t>Эсциталопрам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Антагонисты 5-НТ2-рецепторов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Тразодон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Модуляторы и стимуляторы 5-НТ-рецепторов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Вортиоксетин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Селективные ингибиторы обратного захвата серотонина и норадреналина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Дулоксетин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Венлафаксин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Трициклические антидепрессанты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Амитриптилин, </a:t>
            </a:r>
            <a:r>
              <a:rPr lang="ru-RU" sz="2400" dirty="0" err="1" smtClean="0"/>
              <a:t>Имипрамин</a:t>
            </a:r>
            <a:r>
              <a:rPr lang="ru-RU" sz="2400" dirty="0" smtClean="0"/>
              <a:t>, </a:t>
            </a:r>
            <a:r>
              <a:rPr lang="ru-RU" sz="2400" dirty="0" err="1" smtClean="0"/>
              <a:t>Кломипрамин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Ингибиторы МАО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Пирлиндол</a:t>
            </a:r>
            <a:r>
              <a:rPr lang="ru-RU" sz="2400" dirty="0" smtClean="0"/>
              <a:t>, </a:t>
            </a:r>
            <a:r>
              <a:rPr lang="ru-RU" sz="2400" dirty="0" err="1" smtClean="0"/>
              <a:t>Моклобемид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Антипсихотики второго и третьего поколения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Рисперидон</a:t>
            </a:r>
            <a:r>
              <a:rPr lang="ru-RU" sz="2400" dirty="0" smtClean="0"/>
              <a:t>, </a:t>
            </a:r>
            <a:r>
              <a:rPr lang="ru-RU" sz="2400" dirty="0" err="1" smtClean="0"/>
              <a:t>Кветиапин</a:t>
            </a:r>
            <a:r>
              <a:rPr lang="ru-RU" sz="2400" dirty="0" smtClean="0"/>
              <a:t>, </a:t>
            </a:r>
            <a:r>
              <a:rPr lang="ru-RU" sz="2400" dirty="0" err="1" smtClean="0"/>
              <a:t>Оланзапин</a:t>
            </a:r>
            <a:r>
              <a:rPr lang="ru-RU" sz="2400" dirty="0" smtClean="0"/>
              <a:t>, </a:t>
            </a:r>
            <a:r>
              <a:rPr lang="ru-RU" sz="2400" dirty="0" err="1" smtClean="0"/>
              <a:t>Арипипразол</a:t>
            </a:r>
            <a:r>
              <a:rPr lang="ru-RU" sz="2400" dirty="0" smtClean="0"/>
              <a:t>, </a:t>
            </a:r>
            <a:r>
              <a:rPr lang="ru-RU" sz="2400" dirty="0" err="1" smtClean="0"/>
              <a:t>Луразидон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85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57200"/>
            <a:ext cx="15363825" cy="6057900"/>
          </a:xfrm>
        </p:spPr>
      </p:pic>
    </p:spTree>
    <p:extLst>
      <p:ext uri="{BB962C8B-B14F-4D97-AF65-F5344CB8AC3E}">
        <p14:creationId xmlns:p14="http://schemas.microsoft.com/office/powerpoint/2010/main" val="3090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81000"/>
            <a:ext cx="15525749" cy="6229350"/>
          </a:xfrm>
        </p:spPr>
      </p:pic>
    </p:spTree>
    <p:extLst>
      <p:ext uri="{BB962C8B-B14F-4D97-AF65-F5344CB8AC3E}">
        <p14:creationId xmlns:p14="http://schemas.microsoft.com/office/powerpoint/2010/main" val="27627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09575"/>
            <a:ext cx="15230475" cy="6185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6" y="409574"/>
            <a:ext cx="15541421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416" y="405362"/>
            <a:ext cx="6281928" cy="174418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dirty="0">
                <a:ln/>
              </a:rPr>
              <a:t>Серотониновый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679" y="2050473"/>
            <a:ext cx="6686665" cy="4164934"/>
          </a:xfrm>
        </p:spPr>
        <p:txBody>
          <a:bodyPr>
            <a:normAutofit/>
          </a:bodyPr>
          <a:lstStyle/>
          <a:p>
            <a:r>
              <a:rPr lang="ru-RU" sz="2000" dirty="0"/>
              <a:t>Развитие  серотонинового  синдрома  обусловлено  гиперстимуляцией  как  центральных,  так  и  периферических  серотониновых  рецепторов. </a:t>
            </a:r>
          </a:p>
          <a:p>
            <a:r>
              <a:rPr lang="ru-RU" sz="2000" dirty="0"/>
              <a:t>Осложнение  возникает  при  лечении  </a:t>
            </a:r>
            <a:r>
              <a:rPr lang="ru-RU" sz="2000" dirty="0" err="1"/>
              <a:t>серотонинергическими</a:t>
            </a:r>
            <a:r>
              <a:rPr lang="ru-RU" sz="2000" dirty="0"/>
              <a:t>  антидепрессантами  и </a:t>
            </a:r>
            <a:r>
              <a:rPr lang="ru-RU" sz="2000" dirty="0" err="1"/>
              <a:t>кломипрамином</a:t>
            </a:r>
            <a:r>
              <a:rPr lang="ru-RU" sz="2000" dirty="0"/>
              <a:t>,  при  сочетании  нескольких  антидепрессантов  между  собой  или  с ингибиторами  МАО  обратимого  и  необратимого  действия,  с  L-триптофаном,  и некоторыми другими препаратами, обладающими </a:t>
            </a:r>
            <a:r>
              <a:rPr lang="ru-RU" sz="2000" dirty="0" err="1"/>
              <a:t>серотонинергической</a:t>
            </a:r>
            <a:r>
              <a:rPr lang="ru-RU" sz="2000" dirty="0"/>
              <a:t> активностью. </a:t>
            </a:r>
          </a:p>
          <a:p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ED0B8-2905-ABFE-CD21-A265A2790E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42" y="2609287"/>
            <a:ext cx="3322121" cy="16406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05363"/>
            <a:ext cx="6259944" cy="108053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dirty="0">
                <a:ln/>
              </a:rPr>
              <a:t>Серотониновый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2975" y="1285875"/>
            <a:ext cx="7373267" cy="4929532"/>
          </a:xfrm>
        </p:spPr>
        <p:txBody>
          <a:bodyPr>
            <a:normAutofit/>
          </a:bodyPr>
          <a:lstStyle/>
          <a:p>
            <a:r>
              <a:rPr lang="ru-RU" sz="2000" dirty="0"/>
              <a:t>Начальные  проявления  серотонинового синдрома  затрагивают,  главным  образом,  желудочно-кишечную  и  нервную  системы.</a:t>
            </a:r>
          </a:p>
          <a:p>
            <a:r>
              <a:rPr lang="ru-RU" sz="2000" dirty="0"/>
              <a:t> Появляются  жалобы на  бурление,  колики  в  животе,  метеоризм, жидкий  стул,  тошноту,  реже  рвоту  и  другие  </a:t>
            </a:r>
            <a:r>
              <a:rPr lang="ru-RU" sz="2000" dirty="0" err="1"/>
              <a:t>диспептические</a:t>
            </a:r>
            <a:r>
              <a:rPr lang="ru-RU" sz="2000" dirty="0"/>
              <a:t>  явления. </a:t>
            </a:r>
          </a:p>
          <a:p>
            <a:r>
              <a:rPr lang="ru-RU" sz="2000" dirty="0"/>
              <a:t> Неврологические симптомы  включают  экстрапирамидную  симптоматику  (тремор,  дизартрию,  </a:t>
            </a:r>
            <a:r>
              <a:rPr lang="ru-RU" sz="2000" dirty="0" err="1"/>
              <a:t>акатизию</a:t>
            </a:r>
            <a:r>
              <a:rPr lang="ru-RU" sz="2000" dirty="0"/>
              <a:t>, </a:t>
            </a:r>
          </a:p>
          <a:p>
            <a:r>
              <a:rPr lang="ru-RU" sz="2000" dirty="0"/>
              <a:t>мышечный  </a:t>
            </a:r>
            <a:r>
              <a:rPr lang="ru-RU" sz="2000" dirty="0" err="1"/>
              <a:t>гипертонус</a:t>
            </a:r>
            <a:r>
              <a:rPr lang="ru-RU" sz="2000" dirty="0"/>
              <a:t>).  Отмечается  </a:t>
            </a:r>
            <a:r>
              <a:rPr lang="ru-RU" sz="2000" dirty="0" err="1"/>
              <a:t>гиперрефлексия</a:t>
            </a:r>
            <a:r>
              <a:rPr lang="ru-RU" sz="2000" dirty="0"/>
              <a:t>  и  </a:t>
            </a:r>
            <a:r>
              <a:rPr lang="ru-RU" sz="2000" dirty="0" err="1"/>
              <a:t>миоклонические</a:t>
            </a:r>
            <a:r>
              <a:rPr lang="ru-RU" sz="2000" dirty="0"/>
              <a:t>  подергивания, которые  обычно  начинаются  в  ступнях  и  распространяются  по  всему  телу.  Может наблюдаться  атаксия,  нарушение  координирующих  проб. </a:t>
            </a:r>
          </a:p>
          <a:p>
            <a:endParaRPr lang="ru-RU" sz="20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2333625"/>
            <a:ext cx="23241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B6EDD4-3B90-4849-821B-D1A8043A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0" y="617886"/>
            <a:ext cx="4979499" cy="1130904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r>
              <a:rPr lang="ru-RU" sz="6000" dirty="0" smtClean="0"/>
              <a:t>Серотонин</a:t>
            </a:r>
            <a:endParaRPr lang="en-US" sz="60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69844-F38A-6249-8059-10D6DABA4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263806"/>
            <a:ext cx="5724144" cy="4219290"/>
          </a:xfr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</a:lstStyle>
          <a:p>
            <a:pPr marL="74295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5-гидрокситриптамин, 5-НТ</a:t>
            </a:r>
          </a:p>
          <a:p>
            <a:pPr marL="74295" indent="0">
              <a:lnSpc>
                <a:spcPct val="9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Относится к биогенным аминам, классу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триптаминов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не только поддерживают гомеостаз, но и регулируют поведение.</a:t>
            </a:r>
          </a:p>
          <a:p>
            <a:pPr marL="74295" indent="0">
              <a:lnSpc>
                <a:spcPct val="9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Серотониновая система поддерживает функционирование многих областей мозга и тела.</a:t>
            </a:r>
          </a:p>
          <a:p>
            <a:pPr marL="74295" indent="0">
              <a:lnSpc>
                <a:spcPct val="9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Считалось, что серотониновая система исключительно тормозящая в циклах обмена веществ, однако, когда нервной системе и телу недостаточно возбуждения в сенсорных и исполнительных органах, то серотонин использует свою тесную связь с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нейропептидами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гипоталамуса и обеспечивает энергетическую поддержку организму.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096001" y="1885950"/>
            <a:ext cx="5724143" cy="459714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s://avatars.mds.yandex.net/i?id=d8c4741a4d7c4374a13b02c1f08f12b60599f2b76c5a11bd-52343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8" y="892220"/>
            <a:ext cx="5033236" cy="52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405362"/>
            <a:ext cx="6383769" cy="11662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dirty="0">
                <a:ln/>
              </a:rPr>
              <a:t>Серотониновый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825" y="1390650"/>
            <a:ext cx="7430417" cy="4824757"/>
          </a:xfrm>
        </p:spPr>
        <p:txBody>
          <a:bodyPr>
            <a:normAutofit/>
          </a:bodyPr>
          <a:lstStyle/>
          <a:p>
            <a:r>
              <a:rPr lang="ru-RU" sz="2000" dirty="0"/>
              <a:t>Часто наблюдается тахикардия и повышение артериального давления.</a:t>
            </a:r>
          </a:p>
          <a:p>
            <a:r>
              <a:rPr lang="ru-RU" sz="2000" dirty="0"/>
              <a:t>При  утяжелении  состояния  у  многих  больных  развивается  </a:t>
            </a:r>
            <a:r>
              <a:rPr lang="ru-RU" sz="2000" dirty="0" err="1"/>
              <a:t>маниакальноподобное</a:t>
            </a:r>
            <a:r>
              <a:rPr lang="ru-RU" sz="2000" dirty="0"/>
              <a:t> состояние  со  скачкой  идей,  ускоренной  смазанной  речью,  нарушением  сна, </a:t>
            </a:r>
            <a:r>
              <a:rPr lang="ru-RU" sz="2000" dirty="0" err="1"/>
              <a:t>гиперактивностью</a:t>
            </a:r>
            <a:r>
              <a:rPr lang="ru-RU" sz="2000" dirty="0"/>
              <a:t>,  а  иногда  со  спутанностью  и  дезориентировкой. </a:t>
            </a:r>
          </a:p>
          <a:p>
            <a:r>
              <a:rPr lang="ru-RU" sz="2000" dirty="0"/>
              <a:t> Финальная  стадия состояния очень похожа на картину ЗНС: резко повышается температура тела, появляется профузный пот, </a:t>
            </a:r>
            <a:r>
              <a:rPr lang="ru-RU" sz="2000" dirty="0" err="1"/>
              <a:t>маскообразность</a:t>
            </a:r>
            <a:r>
              <a:rPr lang="ru-RU" sz="2000" dirty="0"/>
              <a:t>, сальность лица. </a:t>
            </a:r>
          </a:p>
          <a:p>
            <a:r>
              <a:rPr lang="ru-RU" sz="2000" dirty="0"/>
              <a:t>Смерть наступает от острых сердечно-сосудистых нарушений. Такое злокачественное течение наблюдается крайне редко. </a:t>
            </a:r>
          </a:p>
          <a:p>
            <a:endParaRPr lang="ru-RU" sz="2000" dirty="0"/>
          </a:p>
        </p:txBody>
      </p:sp>
      <p:pic>
        <p:nvPicPr>
          <p:cNvPr id="3074" name="Picture 2" descr="https://avatars.mds.yandex.net/i?id=8cbb80c5267a855ac9e11a34a8cbc1b5d8e28e58-52910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227902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40" y="875324"/>
            <a:ext cx="3735084" cy="509352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700" dirty="0">
                <a:ln/>
                <a:solidFill>
                  <a:schemeClr val="tx1"/>
                </a:solidFill>
              </a:rPr>
              <a:t>Лечение серотонинового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ru-RU" sz="2000"/>
              <a:t>Немедленное прекращение приема антидепрессантов!</a:t>
            </a:r>
          </a:p>
          <a:p>
            <a:r>
              <a:rPr lang="ru-RU" sz="2000"/>
              <a:t>Назначение  антагонистов  серотониновых  рецепторов –ципрогептадина (перитол)  в дозе 8- 30мг в сутки.</a:t>
            </a:r>
          </a:p>
          <a:p>
            <a:r>
              <a:rPr lang="ru-RU" sz="2000"/>
              <a:t>Назначение хлорпромазина 50-100 мг в сутки.</a:t>
            </a:r>
          </a:p>
          <a:p>
            <a:r>
              <a:rPr lang="ru-RU" sz="2000"/>
              <a:t>Для снижения  мышечной  ригидности  и  купирования  судорог  рекомендуют  назначение бензодиазепинов  -  диазепам  10-20  мг  в  сутки,  лоразепам  2-4 мг в сутки.</a:t>
            </a:r>
          </a:p>
          <a:p>
            <a:pPr>
              <a:buNone/>
            </a:pPr>
            <a:endParaRPr lang="ru-RU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>
                <a:ln/>
              </a:rPr>
              <a:t>Лечение</a:t>
            </a:r>
            <a:br>
              <a:rPr lang="ru-RU">
                <a:ln/>
              </a:rPr>
            </a:br>
            <a:r>
              <a:rPr lang="ru-RU">
                <a:ln/>
              </a:rPr>
              <a:t> </a:t>
            </a:r>
            <a:r>
              <a:rPr lang="ru-RU" err="1">
                <a:ln/>
              </a:rPr>
              <a:t>серотонинового</a:t>
            </a:r>
            <a:r>
              <a:rPr lang="ru-RU">
                <a:ln/>
              </a:rPr>
              <a:t> синдрома</a:t>
            </a:r>
          </a:p>
        </p:txBody>
      </p:sp>
      <p:graphicFrame>
        <p:nvGraphicFramePr>
          <p:cNvPr id="18" name="Содержимое 2">
            <a:extLst>
              <a:ext uri="{FF2B5EF4-FFF2-40B4-BE49-F238E27FC236}">
                <a16:creationId xmlns:a16="http://schemas.microsoft.com/office/drawing/2014/main" id="{165552CF-AAF5-F7BC-8271-C2802D7FA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625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4" y="390526"/>
            <a:ext cx="9991725" cy="100012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серотонинового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3176" y="1314450"/>
            <a:ext cx="9220199" cy="512445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соблюдение рекомендуемых дозировок и режима приема антидепрессантов;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 недопустимость  сочетания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серотонинергических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антидепрессантов  друг  с другом, а также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кломипрамином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необратимыми и обратимыми ингибиторами МАО, L-триптофаном,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декстраметафаном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другими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серотонинергическими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препаратами;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 назначение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серотонинергических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антидепрессантов  возможно  через  2  недели после  отмены  ингибиторов  МАО  необратимого  действия  и  через  24  часа  после  отмены ингибиторов МАО обратимого действия;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 лечение  ингибиторами  МАО  можно  начинать  через  2  недели  после  отмены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серотонинергических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антидепрессантов и через 5 недель после отмены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флуоксетина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 после  лечения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флуоксетином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назначать  другой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серотонинергический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антидепрессант можно не менее чем через две недели (этот период может быть увеличен у больных пожилого возраста).</a:t>
            </a:r>
          </a:p>
          <a:p>
            <a:endParaRPr lang="ru-RU" sz="2000" dirty="0"/>
          </a:p>
        </p:txBody>
      </p:sp>
      <p:pic>
        <p:nvPicPr>
          <p:cNvPr id="1026" name="Picture 2" descr="https://avatars.mds.yandex.net/i?id=226366272c4cf8f8c0406e1133e97cbaad10c6be-52324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2659062"/>
            <a:ext cx="207645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6E486-02E8-34A0-CFF8-69F719FD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9C3246-CD44-A207-CBBF-69779EA6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56" y="2103438"/>
            <a:ext cx="3849687" cy="38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3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E18981-87F9-D3A1-26F7-D99945D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7"/>
            <a:ext cx="10537683" cy="1004697"/>
          </a:xfrm>
        </p:spPr>
        <p:txBody>
          <a:bodyPr/>
          <a:lstStyle/>
          <a:p>
            <a:pPr algn="ctr"/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Историческая справка</a:t>
            </a:r>
            <a:endParaRPr lang="ru-RU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7D51-FD9D-4F4F-18DA-2D51E470970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71976" y="1257300"/>
            <a:ext cx="7448550" cy="51812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400" dirty="0" smtClean="0"/>
              <a:t>В 1935 году итальянским фармакологом </a:t>
            </a:r>
            <a:r>
              <a:rPr lang="ru-RU" sz="2400" dirty="0" err="1" smtClean="0"/>
              <a:t>Витторио</a:t>
            </a:r>
            <a:r>
              <a:rPr lang="ru-RU" sz="2400" dirty="0" smtClean="0"/>
              <a:t> </a:t>
            </a:r>
            <a:r>
              <a:rPr lang="ru-RU" sz="2400" dirty="0" err="1" smtClean="0"/>
              <a:t>Эрспамером</a:t>
            </a:r>
            <a:r>
              <a:rPr lang="ru-RU" sz="2400" dirty="0" smtClean="0"/>
              <a:t> впервые было выделено вещество из слизистой ЖКТ, сокращающее гладкую мускулатуру.</a:t>
            </a:r>
          </a:p>
          <a:p>
            <a:pPr marL="0" indent="0">
              <a:buNone/>
            </a:pPr>
            <a:r>
              <a:rPr lang="ru-RU" sz="2400" dirty="0" smtClean="0"/>
              <a:t>Адреналин?</a:t>
            </a:r>
          </a:p>
          <a:p>
            <a:pPr marL="0" indent="0" algn="l">
              <a:buNone/>
            </a:pPr>
            <a:r>
              <a:rPr lang="ru-RU" sz="2400" dirty="0" smtClean="0"/>
              <a:t>Через 2 года </a:t>
            </a:r>
            <a:r>
              <a:rPr lang="ru-RU" sz="2400" dirty="0" err="1" smtClean="0"/>
              <a:t>Эрспамер</a:t>
            </a:r>
            <a:r>
              <a:rPr lang="ru-RU" sz="2400" dirty="0" smtClean="0"/>
              <a:t> доказал, что это ранее неизвестный амин и назвал его «</a:t>
            </a:r>
            <a:r>
              <a:rPr lang="ru-RU" sz="2400" dirty="0" err="1" smtClean="0"/>
              <a:t>Энтерамином</a:t>
            </a:r>
            <a:r>
              <a:rPr lang="ru-RU" sz="2400" dirty="0" smtClean="0"/>
              <a:t>»</a:t>
            </a:r>
          </a:p>
          <a:p>
            <a:pPr marL="0" indent="0" algn="l">
              <a:buNone/>
            </a:pPr>
            <a:r>
              <a:rPr lang="ru-RU" sz="2400" dirty="0" smtClean="0"/>
              <a:t>В 1948 году Морис Раппорт в Кливленде обнаружил в сыворотке крови сосудосуживающее вещество и назвал его Серотонином.</a:t>
            </a:r>
          </a:p>
          <a:p>
            <a:pPr marL="0" indent="0" algn="l">
              <a:buNone/>
            </a:pPr>
            <a:r>
              <a:rPr lang="ru-RU" sz="2400" dirty="0" smtClean="0"/>
              <a:t>В 1952 году было доказано, что </a:t>
            </a:r>
            <a:r>
              <a:rPr lang="ru-RU" sz="2400" dirty="0" err="1" smtClean="0"/>
              <a:t>Энтеромин</a:t>
            </a:r>
            <a:r>
              <a:rPr lang="ru-RU" sz="2400" dirty="0" smtClean="0"/>
              <a:t> и Серотонин  - одно и то же вещество.</a:t>
            </a:r>
          </a:p>
          <a:p>
            <a:pPr marL="0" indent="0" algn="l">
              <a:buNone/>
            </a:pPr>
            <a:r>
              <a:rPr lang="ru-RU" sz="2400" dirty="0" smtClean="0"/>
              <a:t>В 1953 году нейрофизиолог Ирвин Пейдж обнаружил Серотонин в головном мозге. 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49ABA-5F10-5528-7149-B69D43DFE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9218" name="Picture 2" descr="https://avatars.mds.yandex.net/i?id=f3531af1bc0a2c0be23365e57561568bf09cbc45-115112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9" y="1257300"/>
            <a:ext cx="4026767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EA3BA8-B150-A3AE-2B16-27CF0F6A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9075"/>
            <a:ext cx="11391900" cy="6057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Источники серотонина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Большая часть серотонина образуется за пределами ЦНС, где он выступает важным </a:t>
            </a:r>
            <a:r>
              <a:rPr lang="ru-RU" sz="2400" dirty="0" err="1" smtClean="0"/>
              <a:t>нейротрансмитером</a:t>
            </a:r>
            <a:r>
              <a:rPr lang="ru-RU" sz="2400" dirty="0" smtClean="0"/>
              <a:t> и межклеточным мессенджером, а также гормоном.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Основные источники серотонина в организме – энтерохромаффинные клетки и </a:t>
            </a:r>
            <a:r>
              <a:rPr lang="ru-RU" sz="2400" dirty="0" err="1" smtClean="0"/>
              <a:t>интрамуральные</a:t>
            </a:r>
            <a:r>
              <a:rPr lang="ru-RU" sz="2400" dirty="0" smtClean="0"/>
              <a:t> нейроны ЖКТ.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Секретируемый серотонин накапливается в тромбоцитах и освобождается при агрегации. Это определяет его участие в патогенезе заболеваний, связанных с воспалением, </a:t>
            </a:r>
            <a:r>
              <a:rPr lang="ru-RU" sz="2400" dirty="0" err="1" smtClean="0"/>
              <a:t>дизрегенерацией</a:t>
            </a:r>
            <a:r>
              <a:rPr lang="ru-RU" sz="2400" dirty="0" smtClean="0"/>
              <a:t>, с нарушением моторики и микроциркуляции.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Субстрат для синтеза серотонина – аминокислота </a:t>
            </a:r>
            <a:r>
              <a:rPr lang="ru-RU" sz="2400" dirty="0" smtClean="0">
                <a:solidFill>
                  <a:srgbClr val="FF0000"/>
                </a:solidFill>
              </a:rPr>
              <a:t>триптофан</a:t>
            </a:r>
            <a:r>
              <a:rPr lang="ru-RU" sz="2400" dirty="0" smtClean="0"/>
              <a:t>. </a:t>
            </a:r>
            <a:r>
              <a:rPr lang="ru-RU" sz="2400" dirty="0" err="1" smtClean="0"/>
              <a:t>Концетрация</a:t>
            </a:r>
            <a:r>
              <a:rPr lang="ru-RU" sz="2400" dirty="0" smtClean="0"/>
              <a:t> триптофана может снижаться при патологических состояниях: травме, респираторном </a:t>
            </a:r>
            <a:r>
              <a:rPr lang="ru-RU" sz="2400" dirty="0" err="1" smtClean="0"/>
              <a:t>дистресс</a:t>
            </a:r>
            <a:r>
              <a:rPr lang="ru-RU" sz="2400" dirty="0" smtClean="0"/>
              <a:t>-синдроме, аутоиммунных заболеваниях.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Пищевые продукты с повышенным содержанием триптофана: </a:t>
            </a:r>
            <a:r>
              <a:rPr lang="ru-RU" sz="2400" dirty="0" smtClean="0">
                <a:solidFill>
                  <a:srgbClr val="00B050"/>
                </a:solidFill>
              </a:rPr>
              <a:t>молочные продукты (особенно сыр</a:t>
            </a:r>
            <a:r>
              <a:rPr lang="ru-RU" sz="2400" smtClean="0">
                <a:solidFill>
                  <a:srgbClr val="00B050"/>
                </a:solidFill>
              </a:rPr>
              <a:t>), лосось, </a:t>
            </a:r>
            <a:r>
              <a:rPr lang="ru-RU" sz="2400" dirty="0" smtClean="0">
                <a:solidFill>
                  <a:srgbClr val="00B050"/>
                </a:solidFill>
              </a:rPr>
              <a:t>финики, сливы, инжир</a:t>
            </a:r>
            <a:r>
              <a:rPr lang="ru-RU" sz="2400" smtClean="0">
                <a:solidFill>
                  <a:srgbClr val="00B050"/>
                </a:solidFill>
              </a:rPr>
              <a:t>, бананы, </a:t>
            </a:r>
            <a:r>
              <a:rPr lang="ru-RU" sz="2400" dirty="0" smtClean="0">
                <a:solidFill>
                  <a:srgbClr val="00B050"/>
                </a:solidFill>
              </a:rPr>
              <a:t>томаты, соя, черный шоколад.</a:t>
            </a:r>
          </a:p>
          <a:p>
            <a:pPr marL="0" indent="0" algn="ctr"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9052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E18981-87F9-D3A1-26F7-D99945D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7"/>
            <a:ext cx="10537683" cy="1004697"/>
          </a:xfrm>
        </p:spPr>
        <p:txBody>
          <a:bodyPr/>
          <a:lstStyle/>
          <a:p>
            <a:pPr algn="ctr"/>
            <a:r>
              <a:rPr lang="ru-RU" sz="4000" b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биологические свойства серотонина</a:t>
            </a:r>
            <a:endParaRPr lang="ru-RU" sz="4000" b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7D51-FD9D-4F4F-18DA-2D51E470970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876800" y="1076325"/>
            <a:ext cx="5848350" cy="5410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l">
              <a:buNone/>
            </a:pPr>
            <a:endParaRPr lang="ru-RU" sz="2400" dirty="0" smtClean="0"/>
          </a:p>
          <a:p>
            <a:pPr marL="0" indent="0" algn="l"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Как тканевой гормон:</a:t>
            </a:r>
          </a:p>
          <a:p>
            <a:pPr algn="l">
              <a:buFontTx/>
              <a:buChar char="-"/>
            </a:pPr>
            <a:r>
              <a:rPr lang="ru-RU" sz="2400" dirty="0" smtClean="0"/>
              <a:t>вызывает сокращение гладкой мускулатуры;</a:t>
            </a:r>
          </a:p>
          <a:p>
            <a:pPr algn="l">
              <a:buFontTx/>
              <a:buChar char="-"/>
            </a:pPr>
            <a:r>
              <a:rPr lang="ru-RU" sz="2400" dirty="0" smtClean="0"/>
              <a:t>расширяет, либо сужает кровеносные сосуды;</a:t>
            </a:r>
          </a:p>
          <a:p>
            <a:pPr algn="l"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егулирует кишечник.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Как </a:t>
            </a:r>
            <a:r>
              <a:rPr lang="ru-RU" sz="2400" dirty="0" err="1" smtClean="0">
                <a:solidFill>
                  <a:schemeClr val="accent3"/>
                </a:solidFill>
              </a:rPr>
              <a:t>нейромедиатор</a:t>
            </a:r>
            <a:r>
              <a:rPr lang="ru-RU" sz="2400" dirty="0">
                <a:solidFill>
                  <a:schemeClr val="accent3"/>
                </a:solidFill>
              </a:rPr>
              <a:t> </a:t>
            </a:r>
            <a:r>
              <a:rPr lang="ru-RU" sz="2400" dirty="0" smtClean="0">
                <a:solidFill>
                  <a:schemeClr val="accent3"/>
                </a:solidFill>
              </a:rPr>
              <a:t>регулирует:</a:t>
            </a:r>
          </a:p>
          <a:p>
            <a:pPr algn="l">
              <a:buFontTx/>
              <a:buChar char="-"/>
            </a:pPr>
            <a:r>
              <a:rPr lang="ru-RU" sz="2400" dirty="0" smtClean="0"/>
              <a:t> настроение;</a:t>
            </a:r>
          </a:p>
          <a:p>
            <a:pPr algn="l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он;</a:t>
            </a:r>
          </a:p>
          <a:p>
            <a:pPr algn="l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оловое влечение;</a:t>
            </a:r>
          </a:p>
          <a:p>
            <a:pPr algn="l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ищевое поведение.</a:t>
            </a:r>
          </a:p>
          <a:p>
            <a:pPr algn="l">
              <a:buFontTx/>
              <a:buChar char="-"/>
            </a:pPr>
            <a:endParaRPr lang="ru-RU" sz="2400" dirty="0" smtClean="0"/>
          </a:p>
          <a:p>
            <a:pPr marL="0" indent="0" algn="l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49ABA-5F10-5528-7149-B69D43DFE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8194" name="Picture 2" descr="https://avatars.mds.yandex.net/i?id=2bf53fdad9dd55de87e4088f446c49aa84868872-125974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1115170"/>
            <a:ext cx="4410074" cy="5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E18981-87F9-D3A1-26F7-D99945D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391775" cy="600075"/>
          </a:xfrm>
        </p:spPr>
        <p:txBody>
          <a:bodyPr/>
          <a:lstStyle/>
          <a:p>
            <a:pPr algn="ctr"/>
            <a:r>
              <a:rPr lang="ru-RU" sz="4000" b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Теория </a:t>
            </a:r>
            <a:r>
              <a:rPr lang="ru-RU" sz="4000" b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дистресса</a:t>
            </a:r>
            <a:r>
              <a:rPr lang="ru-RU" sz="4000" b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серотонин</a:t>
            </a:r>
            <a:endParaRPr lang="ru-RU" sz="4000" b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7D51-FD9D-4F4F-18DA-2D51E470970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438400" y="1000125"/>
            <a:ext cx="9229724" cy="54768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ru-RU" sz="2400" dirty="0" smtClean="0"/>
          </a:p>
          <a:p>
            <a:pPr marL="0" indent="0" algn="l">
              <a:buNone/>
            </a:pPr>
            <a:r>
              <a:rPr lang="ru-RU" sz="2400" dirty="0" smtClean="0"/>
              <a:t>Ганс </a:t>
            </a:r>
            <a:r>
              <a:rPr lang="ru-RU" sz="2400" dirty="0" err="1" smtClean="0"/>
              <a:t>Селье</a:t>
            </a:r>
            <a:r>
              <a:rPr lang="ru-RU" sz="2400" dirty="0" smtClean="0"/>
              <a:t> описал стресс и </a:t>
            </a:r>
            <a:r>
              <a:rPr lang="ru-RU" sz="2400" dirty="0" err="1" smtClean="0"/>
              <a:t>дистресс</a:t>
            </a:r>
            <a:r>
              <a:rPr lang="ru-RU" sz="2400" dirty="0" smtClean="0"/>
              <a:t> как общий адаптационный синдром, развивающийся вследствие воздействия на человека неблагоприятных факторов окружающей среды.</a:t>
            </a:r>
          </a:p>
          <a:p>
            <a:pPr marL="0" indent="0" algn="l">
              <a:buNone/>
            </a:pPr>
            <a:r>
              <a:rPr lang="ru-RU" sz="2400" dirty="0" err="1" smtClean="0"/>
              <a:t>Дистресс</a:t>
            </a:r>
            <a:r>
              <a:rPr lang="ru-RU" sz="2400" dirty="0" smtClean="0"/>
              <a:t> развивается при длительном воздействии умеренного </a:t>
            </a:r>
            <a:r>
              <a:rPr lang="ru-RU" sz="2400" dirty="0" err="1" smtClean="0"/>
              <a:t>стрессорного</a:t>
            </a:r>
            <a:r>
              <a:rPr lang="ru-RU" sz="2400" dirty="0" smtClean="0"/>
              <a:t> фактора или кратковременном воздействии стрессора большой силы.</a:t>
            </a:r>
          </a:p>
          <a:p>
            <a:pPr marL="0" indent="0" algn="l">
              <a:buNone/>
            </a:pPr>
            <a:r>
              <a:rPr lang="ru-RU" sz="2400" dirty="0" err="1" smtClean="0"/>
              <a:t>Серотонинергическая</a:t>
            </a:r>
            <a:r>
              <a:rPr lang="ru-RU" sz="2400" dirty="0" smtClean="0"/>
              <a:t> система наряду с ГАМК-</a:t>
            </a:r>
            <a:r>
              <a:rPr lang="ru-RU" sz="2400" dirty="0" err="1" smtClean="0"/>
              <a:t>ергической</a:t>
            </a:r>
            <a:r>
              <a:rPr lang="ru-RU" sz="2400" dirty="0" smtClean="0"/>
              <a:t> и опиоидной, играет ведущую роль в ослаблении поведенческих последствий воздействия стрессоров.</a:t>
            </a:r>
          </a:p>
          <a:p>
            <a:pPr marL="0" indent="0" algn="l">
              <a:buNone/>
            </a:pPr>
            <a:r>
              <a:rPr lang="ru-RU" sz="2400" dirty="0" smtClean="0"/>
              <a:t>Большой серотониновый цикл (БСЦ) – это запасы серотонина и рецепторы вне ЦНС.</a:t>
            </a:r>
          </a:p>
          <a:p>
            <a:pPr marL="0" indent="0" algn="l">
              <a:buNone/>
            </a:pPr>
            <a:r>
              <a:rPr lang="ru-RU" sz="2400" dirty="0" smtClean="0"/>
              <a:t>Малый серотониновый цикл (МСЦ) – серотонин и рецепторы, синтезируемые в ЦНС. При нарушениях в МСЦ возникает относительная или абсолютная серотониновая недостаточность, которая будет нарушать функционирование ЦНС.</a:t>
            </a:r>
          </a:p>
          <a:p>
            <a:pPr algn="l">
              <a:buFontTx/>
              <a:buChar char="-"/>
            </a:pPr>
            <a:endParaRPr lang="ru-RU" sz="2400" dirty="0" smtClean="0"/>
          </a:p>
          <a:p>
            <a:pPr marL="0" indent="0" algn="l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49ABA-5F10-5528-7149-B69D43DFE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E18981-87F9-D3A1-26F7-D99945D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7"/>
            <a:ext cx="10537683" cy="1004697"/>
          </a:xfrm>
        </p:spPr>
        <p:txBody>
          <a:bodyPr/>
          <a:lstStyle/>
          <a:p>
            <a:pPr algn="ctr"/>
            <a:r>
              <a:rPr lang="ru-RU" sz="4000" b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Другие биологические свойства серотонина</a:t>
            </a:r>
            <a:endParaRPr lang="ru-RU" sz="4000" b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7D51-FD9D-4F4F-18DA-2D51E470970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219450" y="1666875"/>
            <a:ext cx="7562850" cy="4286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ru-RU" sz="2400" dirty="0" smtClean="0"/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 smtClean="0"/>
              <a:t>Играет важную роль в процессах свертывания крови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 smtClean="0"/>
              <a:t>Влияет на аллергические и воспалительные реакции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 smtClean="0"/>
              <a:t>Регулирует сокращение матки и маточных труб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 smtClean="0"/>
              <a:t>Влияет на процессы возбуждения и торможения в половой сфере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/>
              <a:t>Участвует в регуляции боли</a:t>
            </a:r>
          </a:p>
          <a:p>
            <a:pPr marL="0" indent="0" algn="l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49ABA-5F10-5528-7149-B69D43DFE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62224"/>
            <a:ext cx="2657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7850" y="476250"/>
            <a:ext cx="9991724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Серотониновые рецепторы</a:t>
            </a:r>
          </a:p>
          <a:p>
            <a:r>
              <a:rPr lang="ru-RU" sz="2000" b="1" dirty="0"/>
              <a:t>Сегодня известно семь типов 5-НТ рецепторов (5-НТ</a:t>
            </a:r>
            <a:r>
              <a:rPr lang="ru-RU" sz="2000" b="1" baseline="-25000" dirty="0"/>
              <a:t>1—7</a:t>
            </a:r>
            <a:r>
              <a:rPr lang="ru-RU" sz="2000" b="1" dirty="0"/>
              <a:t>), разделяемых на 14 подтипов</a:t>
            </a:r>
            <a:r>
              <a:rPr lang="ru-RU" sz="2000" dirty="0"/>
              <a:t>. </a:t>
            </a:r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5-HT</a:t>
            </a:r>
            <a:r>
              <a:rPr lang="ru-RU" sz="2000" baseline="-25000" dirty="0" smtClean="0">
                <a:solidFill>
                  <a:schemeClr val="tx2"/>
                </a:solidFill>
              </a:rPr>
              <a:t>1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тип</a:t>
            </a:r>
            <a:r>
              <a:rPr lang="ru-RU" sz="2000" dirty="0">
                <a:solidFill>
                  <a:schemeClr val="tx2"/>
                </a:solidFill>
              </a:rPr>
              <a:t>, насчитывающий несколько подтипов: </a:t>
            </a:r>
            <a:r>
              <a:rPr lang="ru-RU" sz="2000" dirty="0" smtClean="0">
                <a:solidFill>
                  <a:schemeClr val="tx2"/>
                </a:solidFill>
              </a:rPr>
              <a:t>5-HT1A, </a:t>
            </a:r>
            <a:r>
              <a:rPr lang="ru-RU" sz="2000" dirty="0">
                <a:solidFill>
                  <a:schemeClr val="tx2"/>
                </a:solidFill>
              </a:rPr>
              <a:t>5-HT1B, 5-HT1D, 5-HT1E, которые могут быть как пре-, так и постсинаптическими, подавляет </a:t>
            </a:r>
            <a:r>
              <a:rPr lang="ru-RU" sz="2000" dirty="0" err="1">
                <a:solidFill>
                  <a:schemeClr val="tx2"/>
                </a:solidFill>
              </a:rPr>
              <a:t>аденилатциклазу</a:t>
            </a:r>
            <a:r>
              <a:rPr lang="ru-RU" sz="2000" dirty="0">
                <a:solidFill>
                  <a:schemeClr val="tx2"/>
                </a:solidFill>
              </a:rPr>
              <a:t>; 5-HT4 и 5-HT7 — стимулируют; 5-HT2, насчитывающий несколько подтипов: 5-HT2А, 5-HT2B, 5-HT2C, которые могут быть только постсинаптическими, активирует </a:t>
            </a:r>
            <a:r>
              <a:rPr lang="ru-RU" sz="2000" dirty="0" err="1">
                <a:solidFill>
                  <a:schemeClr val="tx2"/>
                </a:solidFill>
              </a:rPr>
              <a:t>инозитолтрифосфат</a:t>
            </a:r>
            <a:r>
              <a:rPr lang="ru-RU" sz="2000" dirty="0">
                <a:solidFill>
                  <a:schemeClr val="tx2"/>
                </a:solidFill>
              </a:rPr>
              <a:t>. 5-HT5 также подавляет </a:t>
            </a:r>
            <a:r>
              <a:rPr lang="ru-RU" sz="2000" dirty="0" err="1" smtClean="0">
                <a:solidFill>
                  <a:schemeClr val="tx2"/>
                </a:solidFill>
              </a:rPr>
              <a:t>аденилатциклазу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Серотониновые рецепторы</a:t>
            </a:r>
            <a:r>
              <a:rPr lang="ru-RU" sz="2000" dirty="0" smtClean="0">
                <a:solidFill>
                  <a:schemeClr val="tx2"/>
                </a:solidFill>
              </a:rPr>
              <a:t> активируются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err="1">
                <a:solidFill>
                  <a:schemeClr val="tx2"/>
                </a:solidFill>
              </a:rPr>
              <a:t>нейромедиатором</a:t>
            </a:r>
            <a:r>
              <a:rPr lang="ru-RU" sz="2000" dirty="0">
                <a:solidFill>
                  <a:schemeClr val="tx2"/>
                </a:solidFill>
              </a:rPr>
              <a:t> и </a:t>
            </a:r>
            <a:r>
              <a:rPr lang="ru-RU" sz="2000" dirty="0"/>
              <a:t>гормоном </a:t>
            </a:r>
            <a:r>
              <a:rPr lang="ru-RU" sz="2000" dirty="0" smtClean="0"/>
              <a:t>серотонином</a:t>
            </a:r>
            <a:r>
              <a:rPr lang="ru-RU" sz="2000" dirty="0"/>
              <a:t>. Рецепторы 5-HT расположены в центральной и </a:t>
            </a:r>
            <a:r>
              <a:rPr lang="ru-RU" sz="2000" dirty="0" smtClean="0"/>
              <a:t>периферической </a:t>
            </a:r>
            <a:r>
              <a:rPr lang="ru-RU" sz="2000" dirty="0"/>
              <a:t>нервной системе, и опосредуют как возбуждающую, так </a:t>
            </a:r>
            <a:r>
              <a:rPr lang="ru-RU" sz="2000" dirty="0" smtClean="0"/>
              <a:t>и тормозящую</a:t>
            </a:r>
            <a:r>
              <a:rPr lang="ru-RU" sz="2000" dirty="0"/>
              <a:t> </a:t>
            </a:r>
            <a:r>
              <a:rPr lang="ru-RU" sz="2000" dirty="0" err="1" smtClean="0"/>
              <a:t>нейротрансмиссию</a:t>
            </a:r>
            <a:r>
              <a:rPr lang="ru-RU" sz="2000" dirty="0" smtClean="0"/>
              <a:t>. </a:t>
            </a:r>
            <a:r>
              <a:rPr lang="ru-RU" sz="2000" dirty="0"/>
              <a:t>Рецепторы серотонина взаимодействуют со множеством лекарственных средств и </a:t>
            </a:r>
            <a:r>
              <a:rPr lang="ru-RU" sz="2000" dirty="0" err="1"/>
              <a:t>психоактивных</a:t>
            </a:r>
            <a:r>
              <a:rPr lang="ru-RU" sz="2000" dirty="0"/>
              <a:t> веществ, серотонин является их эндогенным </a:t>
            </a:r>
            <a:r>
              <a:rPr lang="ru-RU" sz="2000" dirty="0" err="1"/>
              <a:t>лигандом</a:t>
            </a:r>
            <a:r>
              <a:rPr lang="ru-RU" sz="2000" dirty="0"/>
              <a:t>.</a:t>
            </a:r>
          </a:p>
          <a:p>
            <a:endParaRPr lang="ru-RU" sz="1800" dirty="0"/>
          </a:p>
        </p:txBody>
      </p:sp>
      <p:pic>
        <p:nvPicPr>
          <p:cNvPr id="7170" name="Picture 2" descr="https://avatars.mds.yandex.net/i?id=4f0fff321976d103c29f70a1b226fa1a1dc16360-56457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" y="2824163"/>
            <a:ext cx="1614170" cy="17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0F1F3"/>
      </a:lt2>
      <a:accent1>
        <a:srgbClr val="CF972C"/>
      </a:accent1>
      <a:accent2>
        <a:srgbClr val="CE481E"/>
      </a:accent2>
      <a:accent3>
        <a:srgbClr val="E0304F"/>
      </a:accent3>
      <a:accent4>
        <a:srgbClr val="CE1E87"/>
      </a:accent4>
      <a:accent5>
        <a:srgbClr val="DE30E0"/>
      </a:accent5>
      <a:accent6>
        <a:srgbClr val="831ECE"/>
      </a:accent6>
      <a:hlink>
        <a:srgbClr val="436EC0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1443</Words>
  <Application>Microsoft Office PowerPoint</Application>
  <PresentationFormat>Широкоэкранный</PresentationFormat>
  <Paragraphs>151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Selawik Light</vt:lpstr>
      <vt:lpstr>Speak Pro</vt:lpstr>
      <vt:lpstr>Times New Roman</vt:lpstr>
      <vt:lpstr>Wingdings</vt:lpstr>
      <vt:lpstr>SavonVTI</vt:lpstr>
      <vt:lpstr>СЕРОТОНИН: биологические свойства и клинические возможности коррекции его дисбаланса</vt:lpstr>
      <vt:lpstr>Серотонин</vt:lpstr>
      <vt:lpstr>Историческая справка</vt:lpstr>
      <vt:lpstr>Презентация PowerPoint</vt:lpstr>
      <vt:lpstr>Презентация PowerPoint</vt:lpstr>
      <vt:lpstr>Основные биологические свойства серотонина</vt:lpstr>
      <vt:lpstr>Теория дистресса и серотонин</vt:lpstr>
      <vt:lpstr>Другие биологические свойства серотонина</vt:lpstr>
      <vt:lpstr>Презентация PowerPoint</vt:lpstr>
      <vt:lpstr>Презентация PowerPoint</vt:lpstr>
      <vt:lpstr> Моноаминовая теория и психопатология   </vt:lpstr>
      <vt:lpstr>Типы депрессий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Серотониновый синдром</vt:lpstr>
      <vt:lpstr>Серотониновый синдром</vt:lpstr>
      <vt:lpstr>Серотониновый синдром</vt:lpstr>
      <vt:lpstr>Лечение серотонинового синдрома</vt:lpstr>
      <vt:lpstr>Лечение  серотонинового синдрома</vt:lpstr>
      <vt:lpstr>Профилактика  серотонинового синдрома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 Виталий</dc:creator>
  <cp:lastModifiedBy>Виталик Виталий</cp:lastModifiedBy>
  <cp:revision>65</cp:revision>
  <dcterms:created xsi:type="dcterms:W3CDTF">2023-01-15T16:34:11Z</dcterms:created>
  <dcterms:modified xsi:type="dcterms:W3CDTF">2025-03-25T18:50:11Z</dcterms:modified>
</cp:coreProperties>
</file>