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64" r:id="rId2"/>
    <p:sldId id="331" r:id="rId3"/>
    <p:sldId id="334" r:id="rId4"/>
    <p:sldId id="335" r:id="rId5"/>
    <p:sldId id="336" r:id="rId6"/>
    <p:sldId id="337" r:id="rId7"/>
    <p:sldId id="338" r:id="rId8"/>
    <p:sldId id="368" r:id="rId9"/>
    <p:sldId id="367" r:id="rId10"/>
    <p:sldId id="339" r:id="rId11"/>
    <p:sldId id="341" r:id="rId12"/>
    <p:sldId id="346" r:id="rId13"/>
    <p:sldId id="369" r:id="rId14"/>
    <p:sldId id="370" r:id="rId15"/>
    <p:sldId id="371" r:id="rId16"/>
    <p:sldId id="372" r:id="rId17"/>
    <p:sldId id="384" r:id="rId18"/>
    <p:sldId id="373" r:id="rId19"/>
    <p:sldId id="385" r:id="rId20"/>
    <p:sldId id="386" r:id="rId21"/>
    <p:sldId id="387" r:id="rId22"/>
    <p:sldId id="388" r:id="rId23"/>
    <p:sldId id="383" r:id="rId24"/>
    <p:sldId id="389" r:id="rId25"/>
    <p:sldId id="390" r:id="rId26"/>
    <p:sldId id="378" r:id="rId27"/>
    <p:sldId id="379" r:id="rId28"/>
    <p:sldId id="380" r:id="rId29"/>
    <p:sldId id="381" r:id="rId30"/>
    <p:sldId id="391" r:id="rId31"/>
    <p:sldId id="365" r:id="rId3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1"/>
  </p:normalViewPr>
  <p:slideViewPr>
    <p:cSldViewPr snapToGrid="0">
      <p:cViewPr varScale="1">
        <p:scale>
          <a:sx n="80" d="100"/>
          <a:sy n="80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4489A3-761E-4927-80E5-765B08C4E36A}" type="doc">
      <dgm:prSet loTypeId="urn:microsoft.com/office/officeart/2005/8/layout/arrow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1B061CE-B210-46E8-B519-0DD567E357F3}">
      <dgm:prSet phldrT="[Текст]" custT="1"/>
      <dgm:spPr/>
      <dgm:t>
        <a:bodyPr/>
        <a:lstStyle/>
        <a:p>
          <a:endParaRPr lang="ru-RU" sz="2800" dirty="0"/>
        </a:p>
      </dgm:t>
    </dgm:pt>
    <dgm:pt modelId="{4498F772-2BD1-4E53-8742-C633B229D65B}" type="parTrans" cxnId="{5770FFB5-2262-4628-88EF-7AB21BC32DFB}">
      <dgm:prSet/>
      <dgm:spPr/>
      <dgm:t>
        <a:bodyPr/>
        <a:lstStyle/>
        <a:p>
          <a:endParaRPr lang="ru-RU"/>
        </a:p>
      </dgm:t>
    </dgm:pt>
    <dgm:pt modelId="{BA4E3ECF-246A-4268-B76F-0CC55F295ED5}" type="sibTrans" cxnId="{5770FFB5-2262-4628-88EF-7AB21BC32DFB}">
      <dgm:prSet/>
      <dgm:spPr/>
      <dgm:t>
        <a:bodyPr/>
        <a:lstStyle/>
        <a:p>
          <a:endParaRPr lang="ru-RU"/>
        </a:p>
      </dgm:t>
    </dgm:pt>
    <dgm:pt modelId="{9F32FEE7-5D06-4122-A735-B8131C237FBB}">
      <dgm:prSet phldrT="[Текст]" custT="1"/>
      <dgm:spPr/>
      <dgm:t>
        <a:bodyPr/>
        <a:lstStyle/>
        <a:p>
          <a:endParaRPr lang="ru-RU" sz="2800" dirty="0"/>
        </a:p>
      </dgm:t>
    </dgm:pt>
    <dgm:pt modelId="{11E157FD-B955-4543-8322-37AD67BCCB21}" type="parTrans" cxnId="{C8CE1031-BBCA-4327-8A12-8E071AF5D4E9}">
      <dgm:prSet/>
      <dgm:spPr/>
      <dgm:t>
        <a:bodyPr/>
        <a:lstStyle/>
        <a:p>
          <a:endParaRPr lang="ru-RU"/>
        </a:p>
      </dgm:t>
    </dgm:pt>
    <dgm:pt modelId="{FA933C2B-DF4B-4BBB-809B-BF19C41BFED0}" type="sibTrans" cxnId="{C8CE1031-BBCA-4327-8A12-8E071AF5D4E9}">
      <dgm:prSet/>
      <dgm:spPr/>
      <dgm:t>
        <a:bodyPr/>
        <a:lstStyle/>
        <a:p>
          <a:endParaRPr lang="ru-RU"/>
        </a:p>
      </dgm:t>
    </dgm:pt>
    <dgm:pt modelId="{E3BD59F7-426B-4ABE-9037-0E6E55BE532F}" type="pres">
      <dgm:prSet presAssocID="{A44489A3-761E-4927-80E5-765B08C4E36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3E771A-B944-470B-A2E3-58515E2ABCA9}" type="pres">
      <dgm:prSet presAssocID="{A44489A3-761E-4927-80E5-765B08C4E36A}" presName="divider" presStyleLbl="fgShp" presStyleIdx="0" presStyleCnt="1"/>
      <dgm:spPr>
        <a:solidFill>
          <a:srgbClr val="FFFF00"/>
        </a:solidFill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D212E093-348F-4512-BC48-62B9B4293C75}" type="pres">
      <dgm:prSet presAssocID="{31B061CE-B210-46E8-B519-0DD567E357F3}" presName="downArrow" presStyleLbl="node1" presStyleIdx="0" presStyleCnt="2" custScaleX="109355" custScaleY="111994" custLinFactNeighborX="698" custLinFactNeighborY="-1312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353FC082-01EC-434D-A957-CE85149D4B06}" type="pres">
      <dgm:prSet presAssocID="{31B061CE-B210-46E8-B519-0DD567E357F3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2F7965-7D57-4EE3-B6B6-335CCA5FEBD4}" type="pres">
      <dgm:prSet presAssocID="{9F32FEE7-5D06-4122-A735-B8131C237FBB}" presName="upArrow" presStyleLbl="node1" presStyleIdx="1" presStyleCnt="2" custScaleX="123340" custScaleY="105042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1DBDA919-2078-4C95-96A7-92F931AB56A2}" type="pres">
      <dgm:prSet presAssocID="{9F32FEE7-5D06-4122-A735-B8131C237FBB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66B49E-ED26-4A4B-8AF4-B1478A3A6FEE}" type="presOf" srcId="{A44489A3-761E-4927-80E5-765B08C4E36A}" destId="{E3BD59F7-426B-4ABE-9037-0E6E55BE532F}" srcOrd="0" destOrd="0" presId="urn:microsoft.com/office/officeart/2005/8/layout/arrow3"/>
    <dgm:cxn modelId="{5770FFB5-2262-4628-88EF-7AB21BC32DFB}" srcId="{A44489A3-761E-4927-80E5-765B08C4E36A}" destId="{31B061CE-B210-46E8-B519-0DD567E357F3}" srcOrd="0" destOrd="0" parTransId="{4498F772-2BD1-4E53-8742-C633B229D65B}" sibTransId="{BA4E3ECF-246A-4268-B76F-0CC55F295ED5}"/>
    <dgm:cxn modelId="{D849759E-7DDF-43DA-AB56-C8DD974727D8}" type="presOf" srcId="{31B061CE-B210-46E8-B519-0DD567E357F3}" destId="{353FC082-01EC-434D-A957-CE85149D4B06}" srcOrd="0" destOrd="0" presId="urn:microsoft.com/office/officeart/2005/8/layout/arrow3"/>
    <dgm:cxn modelId="{18E9FAE2-D62D-4415-9927-A168683A0630}" type="presOf" srcId="{9F32FEE7-5D06-4122-A735-B8131C237FBB}" destId="{1DBDA919-2078-4C95-96A7-92F931AB56A2}" srcOrd="0" destOrd="0" presId="urn:microsoft.com/office/officeart/2005/8/layout/arrow3"/>
    <dgm:cxn modelId="{C8CE1031-BBCA-4327-8A12-8E071AF5D4E9}" srcId="{A44489A3-761E-4927-80E5-765B08C4E36A}" destId="{9F32FEE7-5D06-4122-A735-B8131C237FBB}" srcOrd="1" destOrd="0" parTransId="{11E157FD-B955-4543-8322-37AD67BCCB21}" sibTransId="{FA933C2B-DF4B-4BBB-809B-BF19C41BFED0}"/>
    <dgm:cxn modelId="{EE2127CF-9278-49B1-BFF6-848CC52A3625}" type="presParOf" srcId="{E3BD59F7-426B-4ABE-9037-0E6E55BE532F}" destId="{023E771A-B944-470B-A2E3-58515E2ABCA9}" srcOrd="0" destOrd="0" presId="urn:microsoft.com/office/officeart/2005/8/layout/arrow3"/>
    <dgm:cxn modelId="{D9DFA1F5-CB48-4EA9-AFD5-C836DF7B3778}" type="presParOf" srcId="{E3BD59F7-426B-4ABE-9037-0E6E55BE532F}" destId="{D212E093-348F-4512-BC48-62B9B4293C75}" srcOrd="1" destOrd="0" presId="urn:microsoft.com/office/officeart/2005/8/layout/arrow3"/>
    <dgm:cxn modelId="{D3AEAA5E-E799-4166-8EC0-FA24EBE87EDE}" type="presParOf" srcId="{E3BD59F7-426B-4ABE-9037-0E6E55BE532F}" destId="{353FC082-01EC-434D-A957-CE85149D4B06}" srcOrd="2" destOrd="0" presId="urn:microsoft.com/office/officeart/2005/8/layout/arrow3"/>
    <dgm:cxn modelId="{C53562C9-7E1A-4D69-BEEB-7DDB6BB4471A}" type="presParOf" srcId="{E3BD59F7-426B-4ABE-9037-0E6E55BE532F}" destId="{6F2F7965-7D57-4EE3-B6B6-335CCA5FEBD4}" srcOrd="3" destOrd="0" presId="urn:microsoft.com/office/officeart/2005/8/layout/arrow3"/>
    <dgm:cxn modelId="{DD62C2A3-C879-4C45-8948-B8220A60FCEF}" type="presParOf" srcId="{E3BD59F7-426B-4ABE-9037-0E6E55BE532F}" destId="{1DBDA919-2078-4C95-96A7-92F931AB56A2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B84F76-EE64-4016-87CE-D4C7584D298C}" type="doc">
      <dgm:prSet loTypeId="urn:microsoft.com/office/officeart/2005/8/layout/chevron2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9FF7685-19B0-49F7-B5CC-111883ABB9F5}">
      <dgm:prSet phldrT="[Текст]"/>
      <dgm:spPr/>
      <dgm:t>
        <a:bodyPr/>
        <a:lstStyle/>
        <a:p>
          <a:endParaRPr lang="ru-RU" dirty="0"/>
        </a:p>
      </dgm:t>
    </dgm:pt>
    <dgm:pt modelId="{F548E7CB-EF86-4F07-8F04-59BB60379C8D}" type="parTrans" cxnId="{493149FB-1294-4AC3-98AD-E01781970004}">
      <dgm:prSet/>
      <dgm:spPr/>
      <dgm:t>
        <a:bodyPr/>
        <a:lstStyle/>
        <a:p>
          <a:endParaRPr lang="ru-RU"/>
        </a:p>
      </dgm:t>
    </dgm:pt>
    <dgm:pt modelId="{C98E9EBA-0BEF-4E24-8565-19FFCD5DADE1}" type="sibTrans" cxnId="{493149FB-1294-4AC3-98AD-E01781970004}">
      <dgm:prSet/>
      <dgm:spPr/>
      <dgm:t>
        <a:bodyPr/>
        <a:lstStyle/>
        <a:p>
          <a:endParaRPr lang="ru-RU"/>
        </a:p>
      </dgm:t>
    </dgm:pt>
    <dgm:pt modelId="{8F58E368-9BC3-42BE-A501-993F6431C820}">
      <dgm:prSet phldrT="[Текст]" custT="1"/>
      <dgm:spPr/>
      <dgm:t>
        <a:bodyPr/>
        <a:lstStyle/>
        <a:p>
          <a:r>
            <a:rPr lang="ru-RU" sz="28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Психопатоподобные</a:t>
          </a:r>
          <a:r>
            <a: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расстройства</a:t>
          </a:r>
        </a:p>
      </dgm:t>
    </dgm:pt>
    <dgm:pt modelId="{0B21B397-051D-42F5-8F8E-84B19D51EEB5}" type="parTrans" cxnId="{6C8A8E43-EDDA-492F-80F3-25B6B846A8C0}">
      <dgm:prSet/>
      <dgm:spPr/>
      <dgm:t>
        <a:bodyPr/>
        <a:lstStyle/>
        <a:p>
          <a:endParaRPr lang="ru-RU"/>
        </a:p>
      </dgm:t>
    </dgm:pt>
    <dgm:pt modelId="{8188B45F-C692-4FD1-8F7B-E7E4D0DB91F3}" type="sibTrans" cxnId="{6C8A8E43-EDDA-492F-80F3-25B6B846A8C0}">
      <dgm:prSet/>
      <dgm:spPr/>
      <dgm:t>
        <a:bodyPr/>
        <a:lstStyle/>
        <a:p>
          <a:endParaRPr lang="ru-RU"/>
        </a:p>
      </dgm:t>
    </dgm:pt>
    <dgm:pt modelId="{8CE38975-7E4E-4969-A30D-BDE4754C3695}">
      <dgm:prSet phldrT="[Текст]"/>
      <dgm:spPr/>
      <dgm:t>
        <a:bodyPr/>
        <a:lstStyle/>
        <a:p>
          <a:endParaRPr lang="ru-RU" dirty="0"/>
        </a:p>
        <a:p>
          <a:endParaRPr lang="ru-RU" dirty="0"/>
        </a:p>
      </dgm:t>
    </dgm:pt>
    <dgm:pt modelId="{70E8926C-3841-4403-9709-1AC13371D64F}" type="parTrans" cxnId="{F5D1F354-1449-4A0C-8143-744756F9CF8A}">
      <dgm:prSet/>
      <dgm:spPr/>
      <dgm:t>
        <a:bodyPr/>
        <a:lstStyle/>
        <a:p>
          <a:endParaRPr lang="ru-RU"/>
        </a:p>
      </dgm:t>
    </dgm:pt>
    <dgm:pt modelId="{A132CA8F-C240-4F52-8A32-104EF42E9F59}" type="sibTrans" cxnId="{F5D1F354-1449-4A0C-8143-744756F9CF8A}">
      <dgm:prSet/>
      <dgm:spPr/>
      <dgm:t>
        <a:bodyPr/>
        <a:lstStyle/>
        <a:p>
          <a:endParaRPr lang="ru-RU"/>
        </a:p>
      </dgm:t>
    </dgm:pt>
    <dgm:pt modelId="{FBD3C353-C742-439D-93F9-FC371D14AD2E}">
      <dgm:prSet phldrT="[Текст]" custT="1"/>
      <dgm:spPr/>
      <dgm:t>
        <a:bodyPr/>
        <a:lstStyle/>
        <a:p>
          <a:r>
            <a: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Аффективные расстройства</a:t>
          </a:r>
        </a:p>
      </dgm:t>
    </dgm:pt>
    <dgm:pt modelId="{53079681-E07C-41EC-889A-DA8499331C91}" type="parTrans" cxnId="{8D7AA470-2FEF-4E81-9282-3F294E5E0E4D}">
      <dgm:prSet/>
      <dgm:spPr/>
      <dgm:t>
        <a:bodyPr/>
        <a:lstStyle/>
        <a:p>
          <a:endParaRPr lang="ru-RU"/>
        </a:p>
      </dgm:t>
    </dgm:pt>
    <dgm:pt modelId="{7A658F65-D34E-424A-86D7-DDC3D730E793}" type="sibTrans" cxnId="{8D7AA470-2FEF-4E81-9282-3F294E5E0E4D}">
      <dgm:prSet/>
      <dgm:spPr/>
      <dgm:t>
        <a:bodyPr/>
        <a:lstStyle/>
        <a:p>
          <a:endParaRPr lang="ru-RU"/>
        </a:p>
      </dgm:t>
    </dgm:pt>
    <dgm:pt modelId="{A3B4CF47-10CD-42C3-BAEE-631AEF668EF1}">
      <dgm:prSet phldrT="[Текст]"/>
      <dgm:spPr/>
      <dgm:t>
        <a:bodyPr/>
        <a:lstStyle/>
        <a:p>
          <a:endParaRPr lang="ru-RU" dirty="0"/>
        </a:p>
      </dgm:t>
    </dgm:pt>
    <dgm:pt modelId="{FB6FC201-040C-4D94-A711-37E5A0D56AD6}" type="parTrans" cxnId="{84891EB2-0798-48C5-BE00-E694B40B7386}">
      <dgm:prSet/>
      <dgm:spPr/>
      <dgm:t>
        <a:bodyPr/>
        <a:lstStyle/>
        <a:p>
          <a:endParaRPr lang="ru-RU"/>
        </a:p>
      </dgm:t>
    </dgm:pt>
    <dgm:pt modelId="{BBBF6CB7-8A50-4DC4-AB0C-F7EEC71D48FE}" type="sibTrans" cxnId="{84891EB2-0798-48C5-BE00-E694B40B7386}">
      <dgm:prSet/>
      <dgm:spPr/>
      <dgm:t>
        <a:bodyPr/>
        <a:lstStyle/>
        <a:p>
          <a:endParaRPr lang="ru-RU"/>
        </a:p>
      </dgm:t>
    </dgm:pt>
    <dgm:pt modelId="{EFA9505B-0E06-4D35-B4E5-2049ED9F8085}">
      <dgm:prSet phldrT="[Текст]" custT="1"/>
      <dgm:spPr/>
      <dgm:t>
        <a:bodyPr/>
        <a:lstStyle/>
        <a:p>
          <a:r>
            <a:rPr lang="ru-RU" sz="2800" dirty="0" err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Неврозоподобные</a:t>
          </a:r>
          <a:r>
            <a: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расстройства</a:t>
          </a:r>
        </a:p>
      </dgm:t>
    </dgm:pt>
    <dgm:pt modelId="{34A46585-3BB9-47CC-A16C-683235572F21}" type="parTrans" cxnId="{AB86C6D5-F8FE-41A3-B536-1F35E2A30888}">
      <dgm:prSet/>
      <dgm:spPr/>
      <dgm:t>
        <a:bodyPr/>
        <a:lstStyle/>
        <a:p>
          <a:endParaRPr lang="ru-RU"/>
        </a:p>
      </dgm:t>
    </dgm:pt>
    <dgm:pt modelId="{8B4D209D-0A0F-4D83-A97E-C61BA9309929}" type="sibTrans" cxnId="{AB86C6D5-F8FE-41A3-B536-1F35E2A30888}">
      <dgm:prSet/>
      <dgm:spPr/>
      <dgm:t>
        <a:bodyPr/>
        <a:lstStyle/>
        <a:p>
          <a:endParaRPr lang="ru-RU"/>
        </a:p>
      </dgm:t>
    </dgm:pt>
    <dgm:pt modelId="{EBB54998-FFF8-4AB0-9AFD-0006189F45C5}">
      <dgm:prSet phldrT="[Текст]"/>
      <dgm:spPr/>
      <dgm:t>
        <a:bodyPr/>
        <a:lstStyle/>
        <a:p>
          <a:endParaRPr lang="ru-RU" dirty="0"/>
        </a:p>
      </dgm:t>
    </dgm:pt>
    <dgm:pt modelId="{E0FBB97E-409C-4152-B9D1-58A51434619E}" type="parTrans" cxnId="{20E5A015-590B-4B63-AAA8-781CB636B1ED}">
      <dgm:prSet/>
      <dgm:spPr/>
      <dgm:t>
        <a:bodyPr/>
        <a:lstStyle/>
        <a:p>
          <a:endParaRPr lang="ru-RU"/>
        </a:p>
      </dgm:t>
    </dgm:pt>
    <dgm:pt modelId="{C98CB6CB-3630-495D-AEFD-7029D73C486E}" type="sibTrans" cxnId="{20E5A015-590B-4B63-AAA8-781CB636B1ED}">
      <dgm:prSet/>
      <dgm:spPr/>
      <dgm:t>
        <a:bodyPr/>
        <a:lstStyle/>
        <a:p>
          <a:endParaRPr lang="ru-RU"/>
        </a:p>
      </dgm:t>
    </dgm:pt>
    <dgm:pt modelId="{D85541CC-ED30-4861-92C6-83B8C2DC2606}">
      <dgm:prSet custT="1"/>
      <dgm:spPr/>
      <dgm:t>
        <a:bodyPr/>
        <a:lstStyle/>
        <a:p>
          <a:r>
            <a: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Когнитивные расстройства</a:t>
          </a:r>
        </a:p>
      </dgm:t>
    </dgm:pt>
    <dgm:pt modelId="{4C0AC594-CA6B-48B6-B886-62D2C3B8A9F8}" type="parTrans" cxnId="{BDEB56E0-4BE0-4E48-B6BD-1ED565B83681}">
      <dgm:prSet/>
      <dgm:spPr/>
      <dgm:t>
        <a:bodyPr/>
        <a:lstStyle/>
        <a:p>
          <a:endParaRPr lang="ru-RU"/>
        </a:p>
      </dgm:t>
    </dgm:pt>
    <dgm:pt modelId="{CFB3F302-6735-4405-8826-55688203ED66}" type="sibTrans" cxnId="{BDEB56E0-4BE0-4E48-B6BD-1ED565B83681}">
      <dgm:prSet/>
      <dgm:spPr/>
      <dgm:t>
        <a:bodyPr/>
        <a:lstStyle/>
        <a:p>
          <a:endParaRPr lang="ru-RU"/>
        </a:p>
      </dgm:t>
    </dgm:pt>
    <dgm:pt modelId="{80F715CD-B23A-411D-B356-00312CA11314}" type="pres">
      <dgm:prSet presAssocID="{A9B84F76-EE64-4016-87CE-D4C7584D298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6D9BF2-01DA-48C2-920F-C059A59B2CC1}" type="pres">
      <dgm:prSet presAssocID="{E9FF7685-19B0-49F7-B5CC-111883ABB9F5}" presName="composite" presStyleCnt="0"/>
      <dgm:spPr/>
    </dgm:pt>
    <dgm:pt modelId="{D5740E91-683B-479E-9C72-4EDB45197A61}" type="pres">
      <dgm:prSet presAssocID="{E9FF7685-19B0-49F7-B5CC-111883ABB9F5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F8FFB2-7693-4C7B-AF36-C853C346B147}" type="pres">
      <dgm:prSet presAssocID="{E9FF7685-19B0-49F7-B5CC-111883ABB9F5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BECBD8-D438-42A5-A0B8-C30AF8592F54}" type="pres">
      <dgm:prSet presAssocID="{C98E9EBA-0BEF-4E24-8565-19FFCD5DADE1}" presName="sp" presStyleCnt="0"/>
      <dgm:spPr/>
    </dgm:pt>
    <dgm:pt modelId="{8D86043B-4054-40FC-8800-1B6AB336C2E3}" type="pres">
      <dgm:prSet presAssocID="{8CE38975-7E4E-4969-A30D-BDE4754C3695}" presName="composite" presStyleCnt="0"/>
      <dgm:spPr/>
    </dgm:pt>
    <dgm:pt modelId="{DA78524C-740A-407F-A0E4-00C225F6E8A1}" type="pres">
      <dgm:prSet presAssocID="{8CE38975-7E4E-4969-A30D-BDE4754C3695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4F7E88-1AEF-4FAC-8C4B-ED5DC0F15E22}" type="pres">
      <dgm:prSet presAssocID="{8CE38975-7E4E-4969-A30D-BDE4754C3695}" presName="descendantText" presStyleLbl="alignAcc1" presStyleIdx="1" presStyleCnt="4" custLinFactNeighborX="2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099552-D595-4E8F-987C-8024D672E803}" type="pres">
      <dgm:prSet presAssocID="{A132CA8F-C240-4F52-8A32-104EF42E9F59}" presName="sp" presStyleCnt="0"/>
      <dgm:spPr/>
    </dgm:pt>
    <dgm:pt modelId="{E722681E-5D66-4A76-A21D-7DF0A57F6ADF}" type="pres">
      <dgm:prSet presAssocID="{A3B4CF47-10CD-42C3-BAEE-631AEF668EF1}" presName="composite" presStyleCnt="0"/>
      <dgm:spPr/>
    </dgm:pt>
    <dgm:pt modelId="{5BF52293-34FA-4145-A5AD-A44501A1E17C}" type="pres">
      <dgm:prSet presAssocID="{A3B4CF47-10CD-42C3-BAEE-631AEF668EF1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681140-13A2-460A-9688-FEA0E6217A01}" type="pres">
      <dgm:prSet presAssocID="{A3B4CF47-10CD-42C3-BAEE-631AEF668EF1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B4F79-AFAB-4FF6-BECD-DF62B88C7BFF}" type="pres">
      <dgm:prSet presAssocID="{BBBF6CB7-8A50-4DC4-AB0C-F7EEC71D48FE}" presName="sp" presStyleCnt="0"/>
      <dgm:spPr/>
    </dgm:pt>
    <dgm:pt modelId="{73E9E77F-410B-4826-A7A7-E9AF5D1A6F16}" type="pres">
      <dgm:prSet presAssocID="{EBB54998-FFF8-4AB0-9AFD-0006189F45C5}" presName="composite" presStyleCnt="0"/>
      <dgm:spPr/>
    </dgm:pt>
    <dgm:pt modelId="{1511B5CC-31A1-49AB-8DF8-CA642004F9D8}" type="pres">
      <dgm:prSet presAssocID="{EBB54998-FFF8-4AB0-9AFD-0006189F45C5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E21E24-1314-41AD-9749-C9D61B1DA568}" type="pres">
      <dgm:prSet presAssocID="{EBB54998-FFF8-4AB0-9AFD-0006189F45C5}" presName="descendantText" presStyleLbl="alignAcc1" presStyleIdx="3" presStyleCnt="4" custLinFactNeighborX="1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FBA52F-958A-448A-8E7B-D9A7C6121265}" type="presOf" srcId="{8F58E368-9BC3-42BE-A501-993F6431C820}" destId="{73F8FFB2-7693-4C7B-AF36-C853C346B147}" srcOrd="0" destOrd="0" presId="urn:microsoft.com/office/officeart/2005/8/layout/chevron2"/>
    <dgm:cxn modelId="{FAB5F3AD-BA62-46B0-B8F6-3B854CF88C36}" type="presOf" srcId="{8CE38975-7E4E-4969-A30D-BDE4754C3695}" destId="{DA78524C-740A-407F-A0E4-00C225F6E8A1}" srcOrd="0" destOrd="0" presId="urn:microsoft.com/office/officeart/2005/8/layout/chevron2"/>
    <dgm:cxn modelId="{233EF4B3-420A-4018-8FE3-500AF98AAFD7}" type="presOf" srcId="{E9FF7685-19B0-49F7-B5CC-111883ABB9F5}" destId="{D5740E91-683B-479E-9C72-4EDB45197A61}" srcOrd="0" destOrd="0" presId="urn:microsoft.com/office/officeart/2005/8/layout/chevron2"/>
    <dgm:cxn modelId="{8D7AA470-2FEF-4E81-9282-3F294E5E0E4D}" srcId="{8CE38975-7E4E-4969-A30D-BDE4754C3695}" destId="{FBD3C353-C742-439D-93F9-FC371D14AD2E}" srcOrd="0" destOrd="0" parTransId="{53079681-E07C-41EC-889A-DA8499331C91}" sibTransId="{7A658F65-D34E-424A-86D7-DDC3D730E793}"/>
    <dgm:cxn modelId="{6CF01754-8B99-4B84-9C9A-F14CFEC04430}" type="presOf" srcId="{D85541CC-ED30-4861-92C6-83B8C2DC2606}" destId="{F5E21E24-1314-41AD-9749-C9D61B1DA568}" srcOrd="0" destOrd="0" presId="urn:microsoft.com/office/officeart/2005/8/layout/chevron2"/>
    <dgm:cxn modelId="{973E11EA-2DFF-4812-9D17-7D2215AA735F}" type="presOf" srcId="{A9B84F76-EE64-4016-87CE-D4C7584D298C}" destId="{80F715CD-B23A-411D-B356-00312CA11314}" srcOrd="0" destOrd="0" presId="urn:microsoft.com/office/officeart/2005/8/layout/chevron2"/>
    <dgm:cxn modelId="{6EA1BB18-A510-42F6-8E4E-E749C13CC1AF}" type="presOf" srcId="{EFA9505B-0E06-4D35-B4E5-2049ED9F8085}" destId="{15681140-13A2-460A-9688-FEA0E6217A01}" srcOrd="0" destOrd="0" presId="urn:microsoft.com/office/officeart/2005/8/layout/chevron2"/>
    <dgm:cxn modelId="{20E5A015-590B-4B63-AAA8-781CB636B1ED}" srcId="{A9B84F76-EE64-4016-87CE-D4C7584D298C}" destId="{EBB54998-FFF8-4AB0-9AFD-0006189F45C5}" srcOrd="3" destOrd="0" parTransId="{E0FBB97E-409C-4152-B9D1-58A51434619E}" sibTransId="{C98CB6CB-3630-495D-AEFD-7029D73C486E}"/>
    <dgm:cxn modelId="{AB86C6D5-F8FE-41A3-B536-1F35E2A30888}" srcId="{A3B4CF47-10CD-42C3-BAEE-631AEF668EF1}" destId="{EFA9505B-0E06-4D35-B4E5-2049ED9F8085}" srcOrd="0" destOrd="0" parTransId="{34A46585-3BB9-47CC-A16C-683235572F21}" sibTransId="{8B4D209D-0A0F-4D83-A97E-C61BA9309929}"/>
    <dgm:cxn modelId="{493149FB-1294-4AC3-98AD-E01781970004}" srcId="{A9B84F76-EE64-4016-87CE-D4C7584D298C}" destId="{E9FF7685-19B0-49F7-B5CC-111883ABB9F5}" srcOrd="0" destOrd="0" parTransId="{F548E7CB-EF86-4F07-8F04-59BB60379C8D}" sibTransId="{C98E9EBA-0BEF-4E24-8565-19FFCD5DADE1}"/>
    <dgm:cxn modelId="{F5D1F354-1449-4A0C-8143-744756F9CF8A}" srcId="{A9B84F76-EE64-4016-87CE-D4C7584D298C}" destId="{8CE38975-7E4E-4969-A30D-BDE4754C3695}" srcOrd="1" destOrd="0" parTransId="{70E8926C-3841-4403-9709-1AC13371D64F}" sibTransId="{A132CA8F-C240-4F52-8A32-104EF42E9F59}"/>
    <dgm:cxn modelId="{06D6FD9B-3779-4C42-82C0-4C8C73E11E37}" type="presOf" srcId="{FBD3C353-C742-439D-93F9-FC371D14AD2E}" destId="{9D4F7E88-1AEF-4FAC-8C4B-ED5DC0F15E22}" srcOrd="0" destOrd="0" presId="urn:microsoft.com/office/officeart/2005/8/layout/chevron2"/>
    <dgm:cxn modelId="{6C8A8E43-EDDA-492F-80F3-25B6B846A8C0}" srcId="{E9FF7685-19B0-49F7-B5CC-111883ABB9F5}" destId="{8F58E368-9BC3-42BE-A501-993F6431C820}" srcOrd="0" destOrd="0" parTransId="{0B21B397-051D-42F5-8F8E-84B19D51EEB5}" sibTransId="{8188B45F-C692-4FD1-8F7B-E7E4D0DB91F3}"/>
    <dgm:cxn modelId="{855D65EC-57DA-4420-A83E-AF4F6B41FBFB}" type="presOf" srcId="{A3B4CF47-10CD-42C3-BAEE-631AEF668EF1}" destId="{5BF52293-34FA-4145-A5AD-A44501A1E17C}" srcOrd="0" destOrd="0" presId="urn:microsoft.com/office/officeart/2005/8/layout/chevron2"/>
    <dgm:cxn modelId="{072A0F25-CEED-4E22-9492-5942A4DA4C05}" type="presOf" srcId="{EBB54998-FFF8-4AB0-9AFD-0006189F45C5}" destId="{1511B5CC-31A1-49AB-8DF8-CA642004F9D8}" srcOrd="0" destOrd="0" presId="urn:microsoft.com/office/officeart/2005/8/layout/chevron2"/>
    <dgm:cxn modelId="{BDEB56E0-4BE0-4E48-B6BD-1ED565B83681}" srcId="{EBB54998-FFF8-4AB0-9AFD-0006189F45C5}" destId="{D85541CC-ED30-4861-92C6-83B8C2DC2606}" srcOrd="0" destOrd="0" parTransId="{4C0AC594-CA6B-48B6-B886-62D2C3B8A9F8}" sibTransId="{CFB3F302-6735-4405-8826-55688203ED66}"/>
    <dgm:cxn modelId="{84891EB2-0798-48C5-BE00-E694B40B7386}" srcId="{A9B84F76-EE64-4016-87CE-D4C7584D298C}" destId="{A3B4CF47-10CD-42C3-BAEE-631AEF668EF1}" srcOrd="2" destOrd="0" parTransId="{FB6FC201-040C-4D94-A711-37E5A0D56AD6}" sibTransId="{BBBF6CB7-8A50-4DC4-AB0C-F7EEC71D48FE}"/>
    <dgm:cxn modelId="{6D0C3FFF-A538-490A-AAB6-C6395FE0C884}" type="presParOf" srcId="{80F715CD-B23A-411D-B356-00312CA11314}" destId="{BF6D9BF2-01DA-48C2-920F-C059A59B2CC1}" srcOrd="0" destOrd="0" presId="urn:microsoft.com/office/officeart/2005/8/layout/chevron2"/>
    <dgm:cxn modelId="{DF18FDF1-DC4D-4EE6-8C70-B578FE8A9313}" type="presParOf" srcId="{BF6D9BF2-01DA-48C2-920F-C059A59B2CC1}" destId="{D5740E91-683B-479E-9C72-4EDB45197A61}" srcOrd="0" destOrd="0" presId="urn:microsoft.com/office/officeart/2005/8/layout/chevron2"/>
    <dgm:cxn modelId="{3D580D27-8F43-4C27-A334-600C0E7C5C52}" type="presParOf" srcId="{BF6D9BF2-01DA-48C2-920F-C059A59B2CC1}" destId="{73F8FFB2-7693-4C7B-AF36-C853C346B147}" srcOrd="1" destOrd="0" presId="urn:microsoft.com/office/officeart/2005/8/layout/chevron2"/>
    <dgm:cxn modelId="{AA94BB6C-1FD5-4141-BCCA-C05AEDAFC278}" type="presParOf" srcId="{80F715CD-B23A-411D-B356-00312CA11314}" destId="{00BECBD8-D438-42A5-A0B8-C30AF8592F54}" srcOrd="1" destOrd="0" presId="urn:microsoft.com/office/officeart/2005/8/layout/chevron2"/>
    <dgm:cxn modelId="{4588253C-2559-4549-B1DE-A0BDA43F0FAC}" type="presParOf" srcId="{80F715CD-B23A-411D-B356-00312CA11314}" destId="{8D86043B-4054-40FC-8800-1B6AB336C2E3}" srcOrd="2" destOrd="0" presId="urn:microsoft.com/office/officeart/2005/8/layout/chevron2"/>
    <dgm:cxn modelId="{96C6C67C-C62D-4869-A683-C3426F7099AC}" type="presParOf" srcId="{8D86043B-4054-40FC-8800-1B6AB336C2E3}" destId="{DA78524C-740A-407F-A0E4-00C225F6E8A1}" srcOrd="0" destOrd="0" presId="urn:microsoft.com/office/officeart/2005/8/layout/chevron2"/>
    <dgm:cxn modelId="{C05D8DD0-4864-451F-B85A-6206C74951E8}" type="presParOf" srcId="{8D86043B-4054-40FC-8800-1B6AB336C2E3}" destId="{9D4F7E88-1AEF-4FAC-8C4B-ED5DC0F15E22}" srcOrd="1" destOrd="0" presId="urn:microsoft.com/office/officeart/2005/8/layout/chevron2"/>
    <dgm:cxn modelId="{677D9CB1-3428-4671-AF3F-E50A49368444}" type="presParOf" srcId="{80F715CD-B23A-411D-B356-00312CA11314}" destId="{67099552-D595-4E8F-987C-8024D672E803}" srcOrd="3" destOrd="0" presId="urn:microsoft.com/office/officeart/2005/8/layout/chevron2"/>
    <dgm:cxn modelId="{D0491DE8-A72C-42FB-B9EF-970D61F506A1}" type="presParOf" srcId="{80F715CD-B23A-411D-B356-00312CA11314}" destId="{E722681E-5D66-4A76-A21D-7DF0A57F6ADF}" srcOrd="4" destOrd="0" presId="urn:microsoft.com/office/officeart/2005/8/layout/chevron2"/>
    <dgm:cxn modelId="{40161F96-C3F4-4944-8557-E6EB2E422C51}" type="presParOf" srcId="{E722681E-5D66-4A76-A21D-7DF0A57F6ADF}" destId="{5BF52293-34FA-4145-A5AD-A44501A1E17C}" srcOrd="0" destOrd="0" presId="urn:microsoft.com/office/officeart/2005/8/layout/chevron2"/>
    <dgm:cxn modelId="{28B13F24-7410-476C-B43A-D4B8D6E23823}" type="presParOf" srcId="{E722681E-5D66-4A76-A21D-7DF0A57F6ADF}" destId="{15681140-13A2-460A-9688-FEA0E6217A01}" srcOrd="1" destOrd="0" presId="urn:microsoft.com/office/officeart/2005/8/layout/chevron2"/>
    <dgm:cxn modelId="{74BF971A-DD09-4CF7-AB8F-2925AFA8C9D0}" type="presParOf" srcId="{80F715CD-B23A-411D-B356-00312CA11314}" destId="{4A9B4F79-AFAB-4FF6-BECD-DF62B88C7BFF}" srcOrd="5" destOrd="0" presId="urn:microsoft.com/office/officeart/2005/8/layout/chevron2"/>
    <dgm:cxn modelId="{2820E4CF-2E58-44D6-A918-EBF4F9279E2A}" type="presParOf" srcId="{80F715CD-B23A-411D-B356-00312CA11314}" destId="{73E9E77F-410B-4826-A7A7-E9AF5D1A6F16}" srcOrd="6" destOrd="0" presId="urn:microsoft.com/office/officeart/2005/8/layout/chevron2"/>
    <dgm:cxn modelId="{DE7C0126-594B-4C39-84F8-E16A114212CA}" type="presParOf" srcId="{73E9E77F-410B-4826-A7A7-E9AF5D1A6F16}" destId="{1511B5CC-31A1-49AB-8DF8-CA642004F9D8}" srcOrd="0" destOrd="0" presId="urn:microsoft.com/office/officeart/2005/8/layout/chevron2"/>
    <dgm:cxn modelId="{608BA321-717F-49B7-86D8-6D2519EF56A5}" type="presParOf" srcId="{73E9E77F-410B-4826-A7A7-E9AF5D1A6F16}" destId="{F5E21E24-1314-41AD-9749-C9D61B1DA56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6EF926-A2AA-435E-B26D-649C1356EED6}" type="doc">
      <dgm:prSet loTypeId="urn:microsoft.com/office/officeart/2005/8/layout/equation2" loCatId="process" qsTypeId="urn:microsoft.com/office/officeart/2005/8/quickstyle/3d3" qsCatId="3D" csTypeId="urn:microsoft.com/office/officeart/2005/8/colors/accent6_3" csCatId="accent6" phldr="1"/>
      <dgm:spPr/>
    </dgm:pt>
    <dgm:pt modelId="{C8068658-3BE0-48A2-8024-F03E3DA5F9F4}">
      <dgm:prSet phldrT="[Текст]"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Алкоголь</a:t>
          </a:r>
        </a:p>
      </dgm:t>
    </dgm:pt>
    <dgm:pt modelId="{14411DD7-5E41-4D5F-B391-D49633BEC1F2}" type="parTrans" cxnId="{61106595-DCFF-4B17-9459-4EE308483E2C}">
      <dgm:prSet/>
      <dgm:spPr/>
      <dgm:t>
        <a:bodyPr/>
        <a:lstStyle/>
        <a:p>
          <a:endParaRPr lang="ru-RU"/>
        </a:p>
      </dgm:t>
    </dgm:pt>
    <dgm:pt modelId="{23FEBD80-8542-45E8-92B7-9500A960EF02}" type="sibTrans" cxnId="{61106595-DCFF-4B17-9459-4EE308483E2C}">
      <dgm:prSet/>
      <dgm:spPr/>
      <dgm:t>
        <a:bodyPr/>
        <a:lstStyle/>
        <a:p>
          <a:endParaRPr lang="ru-RU"/>
        </a:p>
      </dgm:t>
    </dgm:pt>
    <dgm:pt modelId="{8EDA5696-9F05-483B-A423-659F61506C70}">
      <dgm:prSet phldrT="[Текст]"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Другие ПАВ</a:t>
          </a:r>
        </a:p>
      </dgm:t>
    </dgm:pt>
    <dgm:pt modelId="{5D033CE2-C5E8-4CDB-97CD-16F0F1C05373}" type="parTrans" cxnId="{D7A684F3-C6D1-4EF7-B05B-3001A8D3828D}">
      <dgm:prSet/>
      <dgm:spPr/>
      <dgm:t>
        <a:bodyPr/>
        <a:lstStyle/>
        <a:p>
          <a:endParaRPr lang="ru-RU"/>
        </a:p>
      </dgm:t>
    </dgm:pt>
    <dgm:pt modelId="{B54707D2-E294-4E5D-9D0F-71959960139E}" type="sibTrans" cxnId="{D7A684F3-C6D1-4EF7-B05B-3001A8D3828D}">
      <dgm:prSet/>
      <dgm:spPr/>
      <dgm:t>
        <a:bodyPr/>
        <a:lstStyle/>
        <a:p>
          <a:endParaRPr lang="ru-RU"/>
        </a:p>
      </dgm:t>
    </dgm:pt>
    <dgm:pt modelId="{6A6CF9C9-656A-4C11-9A2E-294281CCF2C2}">
      <dgm:prSet phldrT="[Текст]"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Дефицит моноаминов</a:t>
          </a:r>
        </a:p>
      </dgm:t>
    </dgm:pt>
    <dgm:pt modelId="{ADF47977-A106-4F5D-93BA-59A1CEF4BE81}" type="parTrans" cxnId="{EF0015AD-CDAB-4EE6-9787-E2E093754FAC}">
      <dgm:prSet/>
      <dgm:spPr/>
      <dgm:t>
        <a:bodyPr/>
        <a:lstStyle/>
        <a:p>
          <a:endParaRPr lang="ru-RU"/>
        </a:p>
      </dgm:t>
    </dgm:pt>
    <dgm:pt modelId="{4554AD74-392A-41D8-B7DC-EFC6C8B4C55C}" type="sibTrans" cxnId="{EF0015AD-CDAB-4EE6-9787-E2E093754FAC}">
      <dgm:prSet/>
      <dgm:spPr/>
      <dgm:t>
        <a:bodyPr/>
        <a:lstStyle/>
        <a:p>
          <a:endParaRPr lang="ru-RU"/>
        </a:p>
      </dgm:t>
    </dgm:pt>
    <dgm:pt modelId="{3E18D083-5B74-4E3D-B12E-CA4C7535D4CB}" type="pres">
      <dgm:prSet presAssocID="{7E6EF926-A2AA-435E-B26D-649C1356EED6}" presName="Name0" presStyleCnt="0">
        <dgm:presLayoutVars>
          <dgm:dir/>
          <dgm:resizeHandles val="exact"/>
        </dgm:presLayoutVars>
      </dgm:prSet>
      <dgm:spPr/>
    </dgm:pt>
    <dgm:pt modelId="{A6DC1AB0-DBE9-47FA-815C-D6EDFD50E637}" type="pres">
      <dgm:prSet presAssocID="{7E6EF926-A2AA-435E-B26D-649C1356EED6}" presName="vNodes" presStyleCnt="0"/>
      <dgm:spPr/>
    </dgm:pt>
    <dgm:pt modelId="{2B1F6E23-3E03-47DE-9E43-79550A574EB9}" type="pres">
      <dgm:prSet presAssocID="{C8068658-3BE0-48A2-8024-F03E3DA5F9F4}" presName="node" presStyleLbl="node1" presStyleIdx="0" presStyleCnt="3" custLinFactY="290" custLinFactNeighborX="-1176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160AA9-5A0B-4C82-8F70-EE81707DDF11}" type="pres">
      <dgm:prSet presAssocID="{23FEBD80-8542-45E8-92B7-9500A960EF02}" presName="spacerT" presStyleCnt="0"/>
      <dgm:spPr/>
    </dgm:pt>
    <dgm:pt modelId="{DFA5E3B6-BFFF-464B-925E-BFF98554A238}" type="pres">
      <dgm:prSet presAssocID="{23FEBD80-8542-45E8-92B7-9500A960EF02}" presName="sibTrans" presStyleLbl="sibTrans2D1" presStyleIdx="0" presStyleCnt="2" custLinFactNeighborX="-4380" custLinFactNeighborY="1"/>
      <dgm:spPr/>
      <dgm:t>
        <a:bodyPr/>
        <a:lstStyle/>
        <a:p>
          <a:endParaRPr lang="ru-RU"/>
        </a:p>
      </dgm:t>
    </dgm:pt>
    <dgm:pt modelId="{448D60AA-7E66-4554-B432-1CCC542DE0B4}" type="pres">
      <dgm:prSet presAssocID="{23FEBD80-8542-45E8-92B7-9500A960EF02}" presName="spacerB" presStyleCnt="0"/>
      <dgm:spPr/>
    </dgm:pt>
    <dgm:pt modelId="{AD26A763-3B86-4223-AB3C-D4E08B4FA7C6}" type="pres">
      <dgm:prSet presAssocID="{8EDA5696-9F05-483B-A423-659F61506C70}" presName="node" presStyleLbl="node1" presStyleIdx="1" presStyleCnt="3" custLinFactY="42003" custLinFactNeighborX="-1176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C9272E-3CDB-4663-8D18-3D8C633C3345}" type="pres">
      <dgm:prSet presAssocID="{7E6EF926-A2AA-435E-B26D-649C1356EED6}" presName="sibTransLast" presStyleLbl="sibTrans2D1" presStyleIdx="1" presStyleCnt="2"/>
      <dgm:spPr/>
      <dgm:t>
        <a:bodyPr/>
        <a:lstStyle/>
        <a:p>
          <a:endParaRPr lang="ru-RU"/>
        </a:p>
      </dgm:t>
    </dgm:pt>
    <dgm:pt modelId="{8265A45D-5D47-46B6-BAC2-CB5240972497}" type="pres">
      <dgm:prSet presAssocID="{7E6EF926-A2AA-435E-B26D-649C1356EED6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1C79C8F0-7728-4FA1-8A1C-7FAF3FA89C11}" type="pres">
      <dgm:prSet presAssocID="{7E6EF926-A2AA-435E-B26D-649C1356EED6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2D55A7-71DE-4E5E-ABF6-6680A9CC0151}" type="presOf" srcId="{8EDA5696-9F05-483B-A423-659F61506C70}" destId="{AD26A763-3B86-4223-AB3C-D4E08B4FA7C6}" srcOrd="0" destOrd="0" presId="urn:microsoft.com/office/officeart/2005/8/layout/equation2"/>
    <dgm:cxn modelId="{61106595-DCFF-4B17-9459-4EE308483E2C}" srcId="{7E6EF926-A2AA-435E-B26D-649C1356EED6}" destId="{C8068658-3BE0-48A2-8024-F03E3DA5F9F4}" srcOrd="0" destOrd="0" parTransId="{14411DD7-5E41-4D5F-B391-D49633BEC1F2}" sibTransId="{23FEBD80-8542-45E8-92B7-9500A960EF02}"/>
    <dgm:cxn modelId="{14137547-FA2A-4492-9BCB-5499325936F7}" type="presOf" srcId="{B54707D2-E294-4E5D-9D0F-71959960139E}" destId="{8265A45D-5D47-46B6-BAC2-CB5240972497}" srcOrd="1" destOrd="0" presId="urn:microsoft.com/office/officeart/2005/8/layout/equation2"/>
    <dgm:cxn modelId="{FC5894A5-316F-4919-82C2-DC0A8AA14B0B}" type="presOf" srcId="{C8068658-3BE0-48A2-8024-F03E3DA5F9F4}" destId="{2B1F6E23-3E03-47DE-9E43-79550A574EB9}" srcOrd="0" destOrd="0" presId="urn:microsoft.com/office/officeart/2005/8/layout/equation2"/>
    <dgm:cxn modelId="{76A10064-7036-40D4-9C56-F4A247A4FCBB}" type="presOf" srcId="{6A6CF9C9-656A-4C11-9A2E-294281CCF2C2}" destId="{1C79C8F0-7728-4FA1-8A1C-7FAF3FA89C11}" srcOrd="0" destOrd="0" presId="urn:microsoft.com/office/officeart/2005/8/layout/equation2"/>
    <dgm:cxn modelId="{EF0015AD-CDAB-4EE6-9787-E2E093754FAC}" srcId="{7E6EF926-A2AA-435E-B26D-649C1356EED6}" destId="{6A6CF9C9-656A-4C11-9A2E-294281CCF2C2}" srcOrd="2" destOrd="0" parTransId="{ADF47977-A106-4F5D-93BA-59A1CEF4BE81}" sibTransId="{4554AD74-392A-41D8-B7DC-EFC6C8B4C55C}"/>
    <dgm:cxn modelId="{E5463894-03CB-4204-9549-36CEE56D10F3}" type="presOf" srcId="{7E6EF926-A2AA-435E-B26D-649C1356EED6}" destId="{3E18D083-5B74-4E3D-B12E-CA4C7535D4CB}" srcOrd="0" destOrd="0" presId="urn:microsoft.com/office/officeart/2005/8/layout/equation2"/>
    <dgm:cxn modelId="{04B112FC-BB27-405E-B525-7B337CB0E1F0}" type="presOf" srcId="{23FEBD80-8542-45E8-92B7-9500A960EF02}" destId="{DFA5E3B6-BFFF-464B-925E-BFF98554A238}" srcOrd="0" destOrd="0" presId="urn:microsoft.com/office/officeart/2005/8/layout/equation2"/>
    <dgm:cxn modelId="{CF5821C8-5EFC-4B56-97B3-50D012EC9EF5}" type="presOf" srcId="{B54707D2-E294-4E5D-9D0F-71959960139E}" destId="{DFC9272E-3CDB-4663-8D18-3D8C633C3345}" srcOrd="0" destOrd="0" presId="urn:microsoft.com/office/officeart/2005/8/layout/equation2"/>
    <dgm:cxn modelId="{D7A684F3-C6D1-4EF7-B05B-3001A8D3828D}" srcId="{7E6EF926-A2AA-435E-B26D-649C1356EED6}" destId="{8EDA5696-9F05-483B-A423-659F61506C70}" srcOrd="1" destOrd="0" parTransId="{5D033CE2-C5E8-4CDB-97CD-16F0F1C05373}" sibTransId="{B54707D2-E294-4E5D-9D0F-71959960139E}"/>
    <dgm:cxn modelId="{7F85CF07-B2B2-4672-8F51-F7FC6A76570C}" type="presParOf" srcId="{3E18D083-5B74-4E3D-B12E-CA4C7535D4CB}" destId="{A6DC1AB0-DBE9-47FA-815C-D6EDFD50E637}" srcOrd="0" destOrd="0" presId="urn:microsoft.com/office/officeart/2005/8/layout/equation2"/>
    <dgm:cxn modelId="{40A2B7AD-1985-4D93-9BC9-96B147F4B3C0}" type="presParOf" srcId="{A6DC1AB0-DBE9-47FA-815C-D6EDFD50E637}" destId="{2B1F6E23-3E03-47DE-9E43-79550A574EB9}" srcOrd="0" destOrd="0" presId="urn:microsoft.com/office/officeart/2005/8/layout/equation2"/>
    <dgm:cxn modelId="{12A65619-97ED-47C5-A359-4065F8D877B1}" type="presParOf" srcId="{A6DC1AB0-DBE9-47FA-815C-D6EDFD50E637}" destId="{A1160AA9-5A0B-4C82-8F70-EE81707DDF11}" srcOrd="1" destOrd="0" presId="urn:microsoft.com/office/officeart/2005/8/layout/equation2"/>
    <dgm:cxn modelId="{F9DC1D89-C78D-417D-B21D-8E6D9ABAA7A5}" type="presParOf" srcId="{A6DC1AB0-DBE9-47FA-815C-D6EDFD50E637}" destId="{DFA5E3B6-BFFF-464B-925E-BFF98554A238}" srcOrd="2" destOrd="0" presId="urn:microsoft.com/office/officeart/2005/8/layout/equation2"/>
    <dgm:cxn modelId="{EDEAE947-68A9-4888-8E8C-CB669CE86FBB}" type="presParOf" srcId="{A6DC1AB0-DBE9-47FA-815C-D6EDFD50E637}" destId="{448D60AA-7E66-4554-B432-1CCC542DE0B4}" srcOrd="3" destOrd="0" presId="urn:microsoft.com/office/officeart/2005/8/layout/equation2"/>
    <dgm:cxn modelId="{2F129246-D824-45BA-8FD6-E96BDAE1D4C6}" type="presParOf" srcId="{A6DC1AB0-DBE9-47FA-815C-D6EDFD50E637}" destId="{AD26A763-3B86-4223-AB3C-D4E08B4FA7C6}" srcOrd="4" destOrd="0" presId="urn:microsoft.com/office/officeart/2005/8/layout/equation2"/>
    <dgm:cxn modelId="{1C452BE9-3206-45F3-ACB0-6C30BCEEAC57}" type="presParOf" srcId="{3E18D083-5B74-4E3D-B12E-CA4C7535D4CB}" destId="{DFC9272E-3CDB-4663-8D18-3D8C633C3345}" srcOrd="1" destOrd="0" presId="urn:microsoft.com/office/officeart/2005/8/layout/equation2"/>
    <dgm:cxn modelId="{DF81103F-462E-435B-96DE-CCAEFD4D6FA6}" type="presParOf" srcId="{DFC9272E-3CDB-4663-8D18-3D8C633C3345}" destId="{8265A45D-5D47-46B6-BAC2-CB5240972497}" srcOrd="0" destOrd="0" presId="urn:microsoft.com/office/officeart/2005/8/layout/equation2"/>
    <dgm:cxn modelId="{84847767-7649-45BD-8580-6D5843787B35}" type="presParOf" srcId="{3E18D083-5B74-4E3D-B12E-CA4C7535D4CB}" destId="{1C79C8F0-7728-4FA1-8A1C-7FAF3FA89C11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2A7FC8-803C-428C-BA32-69976B245616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7A80F1F-9DD6-4257-AA0D-F7DA8E314453}">
      <dgm:prSet phldrT="[Текст]"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Синдром дефицита дофамина</a:t>
          </a:r>
        </a:p>
      </dgm:t>
    </dgm:pt>
    <dgm:pt modelId="{2866D55C-6BC8-4FA8-8EE8-DA62B0841F9A}" type="parTrans" cxnId="{F4F4350D-0168-48E9-A52C-8B64C19F948D}">
      <dgm:prSet/>
      <dgm:spPr/>
      <dgm:t>
        <a:bodyPr/>
        <a:lstStyle/>
        <a:p>
          <a:endParaRPr lang="ru-RU"/>
        </a:p>
      </dgm:t>
    </dgm:pt>
    <dgm:pt modelId="{126AB876-57E7-45F6-B877-099E14F3CACC}" type="sibTrans" cxnId="{F4F4350D-0168-48E9-A52C-8B64C19F948D}">
      <dgm:prSet/>
      <dgm:spPr/>
      <dgm:t>
        <a:bodyPr/>
        <a:lstStyle/>
        <a:p>
          <a:endParaRPr lang="ru-RU"/>
        </a:p>
      </dgm:t>
    </dgm:pt>
    <dgm:pt modelId="{F5E0D68B-1ED9-48F9-B12F-A0B5D1E71E40}">
      <dgm:prSet phldrT="[Текст]"/>
      <dgm:spPr/>
      <dgm:t>
        <a:bodyPr/>
        <a:lstStyle/>
        <a:p>
          <a:r>
            <a:rPr lang="ru-RU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ангедония</a:t>
          </a:r>
          <a:endParaRPr lang="ru-RU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AC19D26-A949-4C10-934C-5D2627554E09}" type="parTrans" cxnId="{5467FA62-D6C2-4B30-8199-18EF398130A9}">
      <dgm:prSet/>
      <dgm:spPr/>
      <dgm:t>
        <a:bodyPr/>
        <a:lstStyle/>
        <a:p>
          <a:endParaRPr lang="ru-RU"/>
        </a:p>
      </dgm:t>
    </dgm:pt>
    <dgm:pt modelId="{4E70BB32-7164-4A99-A18F-F099020611C7}" type="sibTrans" cxnId="{5467FA62-D6C2-4B30-8199-18EF398130A9}">
      <dgm:prSet/>
      <dgm:spPr/>
      <dgm:t>
        <a:bodyPr/>
        <a:lstStyle/>
        <a:p>
          <a:endParaRPr lang="ru-RU"/>
        </a:p>
      </dgm:t>
    </dgm:pt>
    <dgm:pt modelId="{BEEEFE2E-AF21-4BCD-9D57-BFBCF4EFBCA9}">
      <dgm:prSet phldrT="[Текст]"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Синдром дефицита </a:t>
          </a:r>
          <a:r>
            <a:rPr lang="ru-RU" b="1" dirty="0" err="1">
              <a:latin typeface="Times New Roman" pitchFamily="18" charset="0"/>
              <a:cs typeface="Times New Roman" pitchFamily="18" charset="0"/>
            </a:rPr>
            <a:t>серотонина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388ED040-CEE8-4A10-AB4F-3EC007C77633}" type="parTrans" cxnId="{9B358924-6BDF-4E0C-8A92-97DBF09D303F}">
      <dgm:prSet/>
      <dgm:spPr/>
      <dgm:t>
        <a:bodyPr/>
        <a:lstStyle/>
        <a:p>
          <a:endParaRPr lang="ru-RU"/>
        </a:p>
      </dgm:t>
    </dgm:pt>
    <dgm:pt modelId="{D80F2D28-6498-4DE3-9C86-B7232FD4E30D}" type="sibTrans" cxnId="{9B358924-6BDF-4E0C-8A92-97DBF09D303F}">
      <dgm:prSet/>
      <dgm:spPr/>
      <dgm:t>
        <a:bodyPr/>
        <a:lstStyle/>
        <a:p>
          <a:endParaRPr lang="ru-RU"/>
        </a:p>
      </dgm:t>
    </dgm:pt>
    <dgm:pt modelId="{AF082A65-CB89-4835-A07D-02C66ED231C3}">
      <dgm:prSet phldrT="[Текст]"/>
      <dgm:spPr/>
      <dgm:t>
        <a:bodyPr/>
        <a:lstStyle/>
        <a:p>
          <a:r>
            <a: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сниженное настроение</a:t>
          </a:r>
        </a:p>
      </dgm:t>
    </dgm:pt>
    <dgm:pt modelId="{AF5A13FC-5F9B-4FFE-8F38-6DA742870B78}" type="parTrans" cxnId="{2E0F948B-7D32-4503-B4D6-B100B20E6471}">
      <dgm:prSet/>
      <dgm:spPr/>
      <dgm:t>
        <a:bodyPr/>
        <a:lstStyle/>
        <a:p>
          <a:endParaRPr lang="ru-RU"/>
        </a:p>
      </dgm:t>
    </dgm:pt>
    <dgm:pt modelId="{4332684F-E612-4FE3-AF33-45E54635DEAB}" type="sibTrans" cxnId="{2E0F948B-7D32-4503-B4D6-B100B20E6471}">
      <dgm:prSet/>
      <dgm:spPr/>
      <dgm:t>
        <a:bodyPr/>
        <a:lstStyle/>
        <a:p>
          <a:endParaRPr lang="ru-RU"/>
        </a:p>
      </dgm:t>
    </dgm:pt>
    <dgm:pt modelId="{9D26F498-815B-4F7E-B055-87C60AF1B124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Синдром дефицита норадреналина</a:t>
          </a:r>
        </a:p>
      </dgm:t>
    </dgm:pt>
    <dgm:pt modelId="{4DEA9552-72A3-43C5-AF3D-8F6DEFABBD50}" type="parTrans" cxnId="{D0D44B58-7CE4-48B3-80EA-A9C9DB8C93D4}">
      <dgm:prSet/>
      <dgm:spPr/>
      <dgm:t>
        <a:bodyPr/>
        <a:lstStyle/>
        <a:p>
          <a:endParaRPr lang="ru-RU"/>
        </a:p>
      </dgm:t>
    </dgm:pt>
    <dgm:pt modelId="{53DBB24D-FCE0-4652-960D-14CADE89DE75}" type="sibTrans" cxnId="{D0D44B58-7CE4-48B3-80EA-A9C9DB8C93D4}">
      <dgm:prSet/>
      <dgm:spPr/>
      <dgm:t>
        <a:bodyPr/>
        <a:lstStyle/>
        <a:p>
          <a:endParaRPr lang="ru-RU"/>
        </a:p>
      </dgm:t>
    </dgm:pt>
    <dgm:pt modelId="{96D256BD-3FC8-4D62-B7D5-B0B709FAB4E7}">
      <dgm:prSet phldrT="[Текст]"/>
      <dgm:spPr/>
      <dgm:t>
        <a:bodyPr/>
        <a:lstStyle/>
        <a:p>
          <a:r>
            <a: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трудности  концентрации внимания</a:t>
          </a:r>
        </a:p>
      </dgm:t>
    </dgm:pt>
    <dgm:pt modelId="{B97D545D-2222-446C-8673-F2999BD8BF86}" type="parTrans" cxnId="{D58328F3-AB59-4677-A9FE-BCD74386BABA}">
      <dgm:prSet/>
      <dgm:spPr/>
      <dgm:t>
        <a:bodyPr/>
        <a:lstStyle/>
        <a:p>
          <a:endParaRPr lang="ru-RU"/>
        </a:p>
      </dgm:t>
    </dgm:pt>
    <dgm:pt modelId="{90F7A382-15E7-4702-85EC-B41D2F9C5872}" type="sibTrans" cxnId="{D58328F3-AB59-4677-A9FE-BCD74386BABA}">
      <dgm:prSet/>
      <dgm:spPr/>
      <dgm:t>
        <a:bodyPr/>
        <a:lstStyle/>
        <a:p>
          <a:endParaRPr lang="ru-RU"/>
        </a:p>
      </dgm:t>
    </dgm:pt>
    <dgm:pt modelId="{E8DBED54-E682-4A13-99CD-AE1FC1B28C97}">
      <dgm:prSet/>
      <dgm:spPr/>
      <dgm:t>
        <a:bodyPr/>
        <a:lstStyle/>
        <a:p>
          <a:r>
            <a: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утрата положительных эмоций </a:t>
          </a:r>
        </a:p>
      </dgm:t>
    </dgm:pt>
    <dgm:pt modelId="{320FED98-36D6-498D-B215-446D8801381F}" type="parTrans" cxnId="{BB6A6B06-B3BE-4A53-B937-0049BD234732}">
      <dgm:prSet/>
      <dgm:spPr/>
      <dgm:t>
        <a:bodyPr/>
        <a:lstStyle/>
        <a:p>
          <a:endParaRPr lang="ru-RU"/>
        </a:p>
      </dgm:t>
    </dgm:pt>
    <dgm:pt modelId="{50D9E5D1-9273-456C-8B9B-EEE9FA83F885}" type="sibTrans" cxnId="{BB6A6B06-B3BE-4A53-B937-0049BD234732}">
      <dgm:prSet/>
      <dgm:spPr/>
      <dgm:t>
        <a:bodyPr/>
        <a:lstStyle/>
        <a:p>
          <a:endParaRPr lang="ru-RU"/>
        </a:p>
      </dgm:t>
    </dgm:pt>
    <dgm:pt modelId="{9D26A998-23FB-4666-A0B2-574603444321}">
      <dgm:prSet/>
      <dgm:spPr/>
      <dgm:t>
        <a:bodyPr/>
        <a:lstStyle/>
        <a:p>
          <a:r>
            <a: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уплощенный аффект </a:t>
          </a:r>
        </a:p>
      </dgm:t>
    </dgm:pt>
    <dgm:pt modelId="{99C32A52-A166-4BE6-9690-E0F52964EF95}" type="parTrans" cxnId="{4087F99B-DCC6-4AC2-AFE6-4C65CABB721C}">
      <dgm:prSet/>
      <dgm:spPr/>
      <dgm:t>
        <a:bodyPr/>
        <a:lstStyle/>
        <a:p>
          <a:endParaRPr lang="ru-RU"/>
        </a:p>
      </dgm:t>
    </dgm:pt>
    <dgm:pt modelId="{4BBBF080-558D-481E-BF50-F3ADFA6773BA}" type="sibTrans" cxnId="{4087F99B-DCC6-4AC2-AFE6-4C65CABB721C}">
      <dgm:prSet/>
      <dgm:spPr/>
      <dgm:t>
        <a:bodyPr/>
        <a:lstStyle/>
        <a:p>
          <a:endParaRPr lang="ru-RU"/>
        </a:p>
      </dgm:t>
    </dgm:pt>
    <dgm:pt modelId="{2A88C3A9-B234-413F-92FE-353A66016EFD}">
      <dgm:prSet/>
      <dgm:spPr/>
      <dgm:t>
        <a:bodyPr/>
        <a:lstStyle/>
        <a:p>
          <a:r>
            <a: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апатия </a:t>
          </a:r>
        </a:p>
      </dgm:t>
    </dgm:pt>
    <dgm:pt modelId="{EA027741-7DF4-49A8-A368-1963AF29BBB0}" type="parTrans" cxnId="{D9BAB5B3-096F-4C10-A39E-E51C9B2BA94A}">
      <dgm:prSet/>
      <dgm:spPr/>
      <dgm:t>
        <a:bodyPr/>
        <a:lstStyle/>
        <a:p>
          <a:endParaRPr lang="ru-RU"/>
        </a:p>
      </dgm:t>
    </dgm:pt>
    <dgm:pt modelId="{681739FF-A991-486A-AD93-E82EECC3A3CA}" type="sibTrans" cxnId="{D9BAB5B3-096F-4C10-A39E-E51C9B2BA94A}">
      <dgm:prSet/>
      <dgm:spPr/>
      <dgm:t>
        <a:bodyPr/>
        <a:lstStyle/>
        <a:p>
          <a:endParaRPr lang="ru-RU"/>
        </a:p>
      </dgm:t>
    </dgm:pt>
    <dgm:pt modelId="{E8A2215E-DB48-461E-9536-15C07494D886}">
      <dgm:prSet/>
      <dgm:spPr/>
      <dgm:t>
        <a:bodyPr/>
        <a:lstStyle/>
        <a:p>
          <a:r>
            <a:rPr lang="ru-RU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аспонтанность</a:t>
          </a:r>
          <a:endParaRPr lang="ru-RU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FF85F64-4C64-407A-8C1B-DC1C326D847E}" type="parTrans" cxnId="{85A46FBC-FD42-4E37-9E50-5C5EC677E8FB}">
      <dgm:prSet/>
      <dgm:spPr/>
      <dgm:t>
        <a:bodyPr/>
        <a:lstStyle/>
        <a:p>
          <a:endParaRPr lang="ru-RU"/>
        </a:p>
      </dgm:t>
    </dgm:pt>
    <dgm:pt modelId="{591D515B-59FB-4E87-99FA-EEDA9C3488FA}" type="sibTrans" cxnId="{85A46FBC-FD42-4E37-9E50-5C5EC677E8FB}">
      <dgm:prSet/>
      <dgm:spPr/>
      <dgm:t>
        <a:bodyPr/>
        <a:lstStyle/>
        <a:p>
          <a:endParaRPr lang="ru-RU"/>
        </a:p>
      </dgm:t>
    </dgm:pt>
    <dgm:pt modelId="{FB8FE61A-3436-476B-83AC-8A1A865E8A82}">
      <dgm:prSet/>
      <dgm:spPr/>
      <dgm:t>
        <a:bodyPr/>
        <a:lstStyle/>
        <a:p>
          <a:r>
            <a: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эмоциональная</a:t>
          </a:r>
          <a:r>
            <a: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отгороженность</a:t>
          </a:r>
        </a:p>
      </dgm:t>
    </dgm:pt>
    <dgm:pt modelId="{753BC33C-B1FC-4ECC-986F-BA8933DD2F96}" type="parTrans" cxnId="{129872F9-D824-4329-8EC4-35077CAEFEFF}">
      <dgm:prSet/>
      <dgm:spPr/>
      <dgm:t>
        <a:bodyPr/>
        <a:lstStyle/>
        <a:p>
          <a:endParaRPr lang="ru-RU"/>
        </a:p>
      </dgm:t>
    </dgm:pt>
    <dgm:pt modelId="{6AA8C51C-8748-4E4C-BDB6-A097D2D5B9F2}" type="sibTrans" cxnId="{129872F9-D824-4329-8EC4-35077CAEFEFF}">
      <dgm:prSet/>
      <dgm:spPr/>
      <dgm:t>
        <a:bodyPr/>
        <a:lstStyle/>
        <a:p>
          <a:endParaRPr lang="ru-RU"/>
        </a:p>
      </dgm:t>
    </dgm:pt>
    <dgm:pt modelId="{FA852935-170D-48AC-8DEF-3E49DF67CEA7}">
      <dgm:prSet/>
      <dgm:spPr/>
      <dgm:t>
        <a:bodyPr/>
        <a:lstStyle/>
        <a:p>
          <a:r>
            <a: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затрудненное абстрактное мышление</a:t>
          </a:r>
        </a:p>
      </dgm:t>
    </dgm:pt>
    <dgm:pt modelId="{29D1D7AB-882A-44EA-87A1-52448DFC5A71}" type="parTrans" cxnId="{1C2FC218-DCEC-444F-9ECE-D3B867117ED7}">
      <dgm:prSet/>
      <dgm:spPr/>
      <dgm:t>
        <a:bodyPr/>
        <a:lstStyle/>
        <a:p>
          <a:endParaRPr lang="ru-RU"/>
        </a:p>
      </dgm:t>
    </dgm:pt>
    <dgm:pt modelId="{64AAC32F-271E-42D7-812E-8EF9072BB60F}" type="sibTrans" cxnId="{1C2FC218-DCEC-444F-9ECE-D3B867117ED7}">
      <dgm:prSet/>
      <dgm:spPr/>
      <dgm:t>
        <a:bodyPr/>
        <a:lstStyle/>
        <a:p>
          <a:endParaRPr lang="ru-RU"/>
        </a:p>
      </dgm:t>
    </dgm:pt>
    <dgm:pt modelId="{853CE30B-C7B5-46E0-8DCB-8EAECFE70A20}">
      <dgm:prSet/>
      <dgm:spPr/>
      <dgm:t>
        <a:bodyPr/>
        <a:lstStyle/>
        <a:p>
          <a:r>
            <a: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тревога</a:t>
          </a:r>
        </a:p>
      </dgm:t>
    </dgm:pt>
    <dgm:pt modelId="{7F2F05A1-B47F-4276-92D3-C7755AE9A666}" type="parTrans" cxnId="{EF37FA04-CB2D-403B-9ECB-19BAC0DA4C45}">
      <dgm:prSet/>
      <dgm:spPr/>
      <dgm:t>
        <a:bodyPr/>
        <a:lstStyle/>
        <a:p>
          <a:endParaRPr lang="ru-RU"/>
        </a:p>
      </dgm:t>
    </dgm:pt>
    <dgm:pt modelId="{02034285-7018-4D67-B53C-2E54FA71D444}" type="sibTrans" cxnId="{EF37FA04-CB2D-403B-9ECB-19BAC0DA4C45}">
      <dgm:prSet/>
      <dgm:spPr/>
      <dgm:t>
        <a:bodyPr/>
        <a:lstStyle/>
        <a:p>
          <a:endParaRPr lang="ru-RU"/>
        </a:p>
      </dgm:t>
    </dgm:pt>
    <dgm:pt modelId="{910EBE13-504A-40DC-88A3-9CEA8801C4AA}">
      <dgm:prSet/>
      <dgm:spPr/>
      <dgm:t>
        <a:bodyPr/>
        <a:lstStyle/>
        <a:p>
          <a:r>
            <a: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приступы паники </a:t>
          </a:r>
        </a:p>
      </dgm:t>
    </dgm:pt>
    <dgm:pt modelId="{251421A5-B5EE-4349-97D9-AD921D7CEA49}" type="parTrans" cxnId="{886E36CE-CA0F-4575-8316-F0B7D4CF2260}">
      <dgm:prSet/>
      <dgm:spPr/>
      <dgm:t>
        <a:bodyPr/>
        <a:lstStyle/>
        <a:p>
          <a:endParaRPr lang="ru-RU"/>
        </a:p>
      </dgm:t>
    </dgm:pt>
    <dgm:pt modelId="{68741EFB-C77F-489B-ACF6-DEA238D7CACD}" type="sibTrans" cxnId="{886E36CE-CA0F-4575-8316-F0B7D4CF2260}">
      <dgm:prSet/>
      <dgm:spPr/>
      <dgm:t>
        <a:bodyPr/>
        <a:lstStyle/>
        <a:p>
          <a:endParaRPr lang="ru-RU"/>
        </a:p>
      </dgm:t>
    </dgm:pt>
    <dgm:pt modelId="{9C34EDEE-9E3E-4057-999D-D1E8C01ACBA8}">
      <dgm:prSet/>
      <dgm:spPr/>
      <dgm:t>
        <a:bodyPr/>
        <a:lstStyle/>
        <a:p>
          <a:r>
            <a: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фобии</a:t>
          </a:r>
        </a:p>
      </dgm:t>
    </dgm:pt>
    <dgm:pt modelId="{9837E079-6A4D-4812-BC2F-BCE57DEB25A3}" type="parTrans" cxnId="{95A9C716-C63F-4072-8834-883C19210126}">
      <dgm:prSet/>
      <dgm:spPr/>
      <dgm:t>
        <a:bodyPr/>
        <a:lstStyle/>
        <a:p>
          <a:endParaRPr lang="ru-RU"/>
        </a:p>
      </dgm:t>
    </dgm:pt>
    <dgm:pt modelId="{B13B2557-F6AD-433F-9E06-0DF3C632706E}" type="sibTrans" cxnId="{95A9C716-C63F-4072-8834-883C19210126}">
      <dgm:prSet/>
      <dgm:spPr/>
      <dgm:t>
        <a:bodyPr/>
        <a:lstStyle/>
        <a:p>
          <a:endParaRPr lang="ru-RU"/>
        </a:p>
      </dgm:t>
    </dgm:pt>
    <dgm:pt modelId="{2824B4D7-158D-4B16-822A-9498C1FD0CE7}">
      <dgm:prSet/>
      <dgm:spPr/>
      <dgm:t>
        <a:bodyPr/>
        <a:lstStyle/>
        <a:p>
          <a:r>
            <a:rPr lang="ru-RU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обсессии</a:t>
          </a:r>
          <a:r>
            <a: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и </a:t>
          </a:r>
          <a:r>
            <a:rPr lang="ru-RU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компульсии</a:t>
          </a:r>
          <a:endParaRPr lang="ru-RU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4067113-274D-452E-AF91-0BF0C5806982}" type="parTrans" cxnId="{9864F0E4-F19D-4B93-9FA1-08AEB727640B}">
      <dgm:prSet/>
      <dgm:spPr/>
      <dgm:t>
        <a:bodyPr/>
        <a:lstStyle/>
        <a:p>
          <a:endParaRPr lang="ru-RU"/>
        </a:p>
      </dgm:t>
    </dgm:pt>
    <dgm:pt modelId="{C4947A6B-83B0-46C5-8427-1922BE323593}" type="sibTrans" cxnId="{9864F0E4-F19D-4B93-9FA1-08AEB727640B}">
      <dgm:prSet/>
      <dgm:spPr/>
      <dgm:t>
        <a:bodyPr/>
        <a:lstStyle/>
        <a:p>
          <a:endParaRPr lang="ru-RU"/>
        </a:p>
      </dgm:t>
    </dgm:pt>
    <dgm:pt modelId="{31A15DC6-9379-4849-B09F-D4C268C6ECF4}">
      <dgm:prSet/>
      <dgm:spPr/>
      <dgm:t>
        <a:bodyPr/>
        <a:lstStyle/>
        <a:p>
          <a:r>
            <a: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пищевой </a:t>
          </a:r>
          <a:r>
            <a:rPr lang="ru-RU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крейвинг</a:t>
          </a:r>
          <a:endParaRPr lang="ru-RU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50EA5D9-4499-48A2-83C9-3E8AB8A09E4B}" type="parTrans" cxnId="{A0080002-EB4B-4A60-B31F-19231DC70E44}">
      <dgm:prSet/>
      <dgm:spPr/>
      <dgm:t>
        <a:bodyPr/>
        <a:lstStyle/>
        <a:p>
          <a:endParaRPr lang="ru-RU"/>
        </a:p>
      </dgm:t>
    </dgm:pt>
    <dgm:pt modelId="{4D602975-7DF7-42AD-8122-EF81529C6D41}" type="sibTrans" cxnId="{A0080002-EB4B-4A60-B31F-19231DC70E44}">
      <dgm:prSet/>
      <dgm:spPr/>
      <dgm:t>
        <a:bodyPr/>
        <a:lstStyle/>
        <a:p>
          <a:endParaRPr lang="ru-RU"/>
        </a:p>
      </dgm:t>
    </dgm:pt>
    <dgm:pt modelId="{2D18D194-5B8E-48EC-9EF9-69238F364580}">
      <dgm:prSet/>
      <dgm:spPr/>
      <dgm:t>
        <a:bodyPr/>
        <a:lstStyle/>
        <a:p>
          <a:r>
            <a: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булимия</a:t>
          </a:r>
        </a:p>
      </dgm:t>
    </dgm:pt>
    <dgm:pt modelId="{36857117-5D70-44CF-92DD-16130DF7288C}" type="parTrans" cxnId="{A577FA52-30EB-4161-9A8D-8DEA9B7A243C}">
      <dgm:prSet/>
      <dgm:spPr/>
      <dgm:t>
        <a:bodyPr/>
        <a:lstStyle/>
        <a:p>
          <a:endParaRPr lang="ru-RU"/>
        </a:p>
      </dgm:t>
    </dgm:pt>
    <dgm:pt modelId="{2B6A70C5-8CD8-4A18-945A-E705C11A43FE}" type="sibTrans" cxnId="{A577FA52-30EB-4161-9A8D-8DEA9B7A243C}">
      <dgm:prSet/>
      <dgm:spPr/>
      <dgm:t>
        <a:bodyPr/>
        <a:lstStyle/>
        <a:p>
          <a:endParaRPr lang="ru-RU"/>
        </a:p>
      </dgm:t>
    </dgm:pt>
    <dgm:pt modelId="{504B58D6-6C04-4276-AF88-166D7B65E658}">
      <dgm:prSet/>
      <dgm:spPr/>
      <dgm:t>
        <a:bodyPr/>
        <a:lstStyle/>
        <a:p>
          <a:r>
            <a: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боли</a:t>
          </a:r>
        </a:p>
      </dgm:t>
    </dgm:pt>
    <dgm:pt modelId="{655B128A-6B3D-4CDF-A22C-180B2C6C38E8}" type="parTrans" cxnId="{40CB6BFB-ED15-447F-8177-8B8C6AD53EE6}">
      <dgm:prSet/>
      <dgm:spPr/>
      <dgm:t>
        <a:bodyPr/>
        <a:lstStyle/>
        <a:p>
          <a:endParaRPr lang="ru-RU"/>
        </a:p>
      </dgm:t>
    </dgm:pt>
    <dgm:pt modelId="{BC962D75-35B7-4818-A6DB-DC6E30278ADF}" type="sibTrans" cxnId="{40CB6BFB-ED15-447F-8177-8B8C6AD53EE6}">
      <dgm:prSet/>
      <dgm:spPr/>
      <dgm:t>
        <a:bodyPr/>
        <a:lstStyle/>
        <a:p>
          <a:endParaRPr lang="ru-RU"/>
        </a:p>
      </dgm:t>
    </dgm:pt>
    <dgm:pt modelId="{41D4C920-A3A9-4819-BBD3-95304F385056}">
      <dgm:prSet/>
      <dgm:spPr/>
      <dgm:t>
        <a:bodyPr/>
        <a:lstStyle/>
        <a:p>
          <a:r>
            <a: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анергия</a:t>
          </a:r>
        </a:p>
      </dgm:t>
    </dgm:pt>
    <dgm:pt modelId="{F084401B-E5C7-4464-AB63-9333997D11B2}" type="parTrans" cxnId="{36219CE0-B3B4-4A35-8342-53CA9846BF74}">
      <dgm:prSet/>
      <dgm:spPr/>
      <dgm:t>
        <a:bodyPr/>
        <a:lstStyle/>
        <a:p>
          <a:endParaRPr lang="ru-RU"/>
        </a:p>
      </dgm:t>
    </dgm:pt>
    <dgm:pt modelId="{49884494-7B69-42F5-80FD-C2DA54C76883}" type="sibTrans" cxnId="{36219CE0-B3B4-4A35-8342-53CA9846BF74}">
      <dgm:prSet/>
      <dgm:spPr/>
      <dgm:t>
        <a:bodyPr/>
        <a:lstStyle/>
        <a:p>
          <a:endParaRPr lang="ru-RU"/>
        </a:p>
      </dgm:t>
    </dgm:pt>
    <dgm:pt modelId="{3E8BAD45-09E6-46B4-9379-7DE7AA6E2E00}">
      <dgm:prSet/>
      <dgm:spPr/>
      <dgm:t>
        <a:bodyPr/>
        <a:lstStyle/>
        <a:p>
          <a:r>
            <a: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замедление информационных процессов</a:t>
          </a:r>
        </a:p>
      </dgm:t>
    </dgm:pt>
    <dgm:pt modelId="{551FEA71-9A63-4E62-9616-403C4A2297AA}" type="parTrans" cxnId="{D14C5E0A-DA3B-4AC4-8BB3-711ABD57E035}">
      <dgm:prSet/>
      <dgm:spPr/>
      <dgm:t>
        <a:bodyPr/>
        <a:lstStyle/>
        <a:p>
          <a:endParaRPr lang="ru-RU"/>
        </a:p>
      </dgm:t>
    </dgm:pt>
    <dgm:pt modelId="{77F46B22-53E1-485F-94C5-DED86E2583C8}" type="sibTrans" cxnId="{D14C5E0A-DA3B-4AC4-8BB3-711ABD57E035}">
      <dgm:prSet/>
      <dgm:spPr/>
      <dgm:t>
        <a:bodyPr/>
        <a:lstStyle/>
        <a:p>
          <a:endParaRPr lang="ru-RU"/>
        </a:p>
      </dgm:t>
    </dgm:pt>
    <dgm:pt modelId="{8C28321F-844E-4B9A-9C75-A20A5BBDEC8A}">
      <dgm:prSet/>
      <dgm:spPr/>
      <dgm:t>
        <a:bodyPr/>
        <a:lstStyle/>
        <a:p>
          <a:r>
            <a: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сниженное настроение </a:t>
          </a:r>
        </a:p>
      </dgm:t>
    </dgm:pt>
    <dgm:pt modelId="{4FB8E4B0-7153-4AF0-8D1B-CDC50AFB61CC}" type="parTrans" cxnId="{B2DEF2B6-84F4-42C8-8E63-5A9DB90B3EE9}">
      <dgm:prSet/>
      <dgm:spPr/>
      <dgm:t>
        <a:bodyPr/>
        <a:lstStyle/>
        <a:p>
          <a:endParaRPr lang="ru-RU"/>
        </a:p>
      </dgm:t>
    </dgm:pt>
    <dgm:pt modelId="{64436585-8B4D-449A-A4AE-603723121D54}" type="sibTrans" cxnId="{B2DEF2B6-84F4-42C8-8E63-5A9DB90B3EE9}">
      <dgm:prSet/>
      <dgm:spPr/>
      <dgm:t>
        <a:bodyPr/>
        <a:lstStyle/>
        <a:p>
          <a:endParaRPr lang="ru-RU"/>
        </a:p>
      </dgm:t>
    </dgm:pt>
    <dgm:pt modelId="{651820D7-2A75-4360-8F80-28415947BAB6}">
      <dgm:prSet/>
      <dgm:spPr/>
      <dgm:t>
        <a:bodyPr/>
        <a:lstStyle/>
        <a:p>
          <a:r>
            <a: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моторная заторможенность</a:t>
          </a:r>
        </a:p>
      </dgm:t>
    </dgm:pt>
    <dgm:pt modelId="{482F95DC-5D77-4C67-929D-50EC1718F57A}" type="parTrans" cxnId="{A379C2F8-A710-474C-85A1-7BB3C13B9F3F}">
      <dgm:prSet/>
      <dgm:spPr/>
      <dgm:t>
        <a:bodyPr/>
        <a:lstStyle/>
        <a:p>
          <a:endParaRPr lang="ru-RU"/>
        </a:p>
      </dgm:t>
    </dgm:pt>
    <dgm:pt modelId="{09BD1C8D-A6B5-4499-8C50-AC0597FE3997}" type="sibTrans" cxnId="{A379C2F8-A710-474C-85A1-7BB3C13B9F3F}">
      <dgm:prSet/>
      <dgm:spPr/>
      <dgm:t>
        <a:bodyPr/>
        <a:lstStyle/>
        <a:p>
          <a:endParaRPr lang="ru-RU"/>
        </a:p>
      </dgm:t>
    </dgm:pt>
    <dgm:pt modelId="{43BB7BD2-2A6A-4CA0-ACD3-7A0F7286736A}">
      <dgm:prSet/>
      <dgm:spPr/>
      <dgm:t>
        <a:bodyPr/>
        <a:lstStyle/>
        <a:p>
          <a:r>
            <a: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утомляемость </a:t>
          </a:r>
        </a:p>
      </dgm:t>
    </dgm:pt>
    <dgm:pt modelId="{AD06CD3E-FB92-406C-95CE-624C4C561AB4}" type="parTrans" cxnId="{F8A6792D-064C-4561-8511-F5A7E95A3CF2}">
      <dgm:prSet/>
      <dgm:spPr/>
      <dgm:t>
        <a:bodyPr/>
        <a:lstStyle/>
        <a:p>
          <a:endParaRPr lang="ru-RU"/>
        </a:p>
      </dgm:t>
    </dgm:pt>
    <dgm:pt modelId="{27A08EBF-E0EF-4FAF-9124-83A56193F155}" type="sibTrans" cxnId="{F8A6792D-064C-4561-8511-F5A7E95A3CF2}">
      <dgm:prSet/>
      <dgm:spPr/>
      <dgm:t>
        <a:bodyPr/>
        <a:lstStyle/>
        <a:p>
          <a:endParaRPr lang="ru-RU"/>
        </a:p>
      </dgm:t>
    </dgm:pt>
    <dgm:pt modelId="{69CD5F2F-3675-4305-BAD9-D3977612631F}">
      <dgm:prSet/>
      <dgm:spPr/>
      <dgm:t>
        <a:bodyPr/>
        <a:lstStyle/>
        <a:p>
          <a:r>
            <a: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боли</a:t>
          </a:r>
        </a:p>
      </dgm:t>
    </dgm:pt>
    <dgm:pt modelId="{8D3F3E8C-BFDA-4C10-A8DD-35018F827B7F}" type="parTrans" cxnId="{6881BA3A-4531-4748-A037-DFFD5BDD0E90}">
      <dgm:prSet/>
      <dgm:spPr/>
      <dgm:t>
        <a:bodyPr/>
        <a:lstStyle/>
        <a:p>
          <a:endParaRPr lang="ru-RU"/>
        </a:p>
      </dgm:t>
    </dgm:pt>
    <dgm:pt modelId="{612A323F-D252-469A-9B65-B139971D2A21}" type="sibTrans" cxnId="{6881BA3A-4531-4748-A037-DFFD5BDD0E90}">
      <dgm:prSet/>
      <dgm:spPr/>
      <dgm:t>
        <a:bodyPr/>
        <a:lstStyle/>
        <a:p>
          <a:endParaRPr lang="ru-RU"/>
        </a:p>
      </dgm:t>
    </dgm:pt>
    <dgm:pt modelId="{B8D3EEF8-2D2E-42EC-BF82-05306DA5D8BF}" type="pres">
      <dgm:prSet presAssocID="{9A2A7FC8-803C-428C-BA32-69976B24561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1E8896-1324-48CF-8B98-FC4B26AA3772}" type="pres">
      <dgm:prSet presAssocID="{F7A80F1F-9DD6-4257-AA0D-F7DA8E314453}" presName="composite" presStyleCnt="0"/>
      <dgm:spPr/>
    </dgm:pt>
    <dgm:pt modelId="{88C25C67-0E6E-4498-925C-3D2AEFDB2CBA}" type="pres">
      <dgm:prSet presAssocID="{F7A80F1F-9DD6-4257-AA0D-F7DA8E31445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068FB1-8EE0-463C-9FE3-38D8BE6DD735}" type="pres">
      <dgm:prSet presAssocID="{F7A80F1F-9DD6-4257-AA0D-F7DA8E314453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CB8C75-FAD2-49CC-9A50-BC5C397C14D2}" type="pres">
      <dgm:prSet presAssocID="{126AB876-57E7-45F6-B877-099E14F3CACC}" presName="space" presStyleCnt="0"/>
      <dgm:spPr/>
    </dgm:pt>
    <dgm:pt modelId="{A7453DF1-25EB-4B68-A87E-8F3162663EBC}" type="pres">
      <dgm:prSet presAssocID="{BEEEFE2E-AF21-4BCD-9D57-BFBCF4EFBCA9}" presName="composite" presStyleCnt="0"/>
      <dgm:spPr/>
    </dgm:pt>
    <dgm:pt modelId="{9DD796CC-B59D-4A16-8D6E-8D5C50A1ACB6}" type="pres">
      <dgm:prSet presAssocID="{BEEEFE2E-AF21-4BCD-9D57-BFBCF4EFBCA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D6AEC6-1C7E-4913-976D-43976EFA14EB}" type="pres">
      <dgm:prSet presAssocID="{BEEEFE2E-AF21-4BCD-9D57-BFBCF4EFBCA9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4D5C4B-7B70-4B5E-B7BB-D88469D3F55A}" type="pres">
      <dgm:prSet presAssocID="{D80F2D28-6498-4DE3-9C86-B7232FD4E30D}" presName="space" presStyleCnt="0"/>
      <dgm:spPr/>
    </dgm:pt>
    <dgm:pt modelId="{65B862FC-131E-4705-BD24-42BA7D570F39}" type="pres">
      <dgm:prSet presAssocID="{9D26F498-815B-4F7E-B055-87C60AF1B124}" presName="composite" presStyleCnt="0"/>
      <dgm:spPr/>
    </dgm:pt>
    <dgm:pt modelId="{DA84A5C3-A86F-49DE-911B-DAEA5450B5B4}" type="pres">
      <dgm:prSet presAssocID="{9D26F498-815B-4F7E-B055-87C60AF1B12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0375BA-3AF5-448D-A58B-6215500D4E51}" type="pres">
      <dgm:prSet presAssocID="{9D26F498-815B-4F7E-B055-87C60AF1B12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A9C716-C63F-4072-8834-883C19210126}" srcId="{BEEEFE2E-AF21-4BCD-9D57-BFBCF4EFBCA9}" destId="{9C34EDEE-9E3E-4057-999D-D1E8C01ACBA8}" srcOrd="3" destOrd="0" parTransId="{9837E079-6A4D-4812-BC2F-BCE57DEB25A3}" sibTransId="{B13B2557-F6AD-433F-9E06-0DF3C632706E}"/>
    <dgm:cxn modelId="{3A96070E-EDA2-4829-8106-F3206EF62A60}" type="presOf" srcId="{2A88C3A9-B234-413F-92FE-353A66016EFD}" destId="{AC068FB1-8EE0-463C-9FE3-38D8BE6DD735}" srcOrd="0" destOrd="3" presId="urn:microsoft.com/office/officeart/2005/8/layout/hList1"/>
    <dgm:cxn modelId="{BB6A6B06-B3BE-4A53-B937-0049BD234732}" srcId="{F7A80F1F-9DD6-4257-AA0D-F7DA8E314453}" destId="{E8DBED54-E682-4A13-99CD-AE1FC1B28C97}" srcOrd="1" destOrd="0" parTransId="{320FED98-36D6-498D-B215-446D8801381F}" sibTransId="{50D9E5D1-9273-456C-8B9B-EEE9FA83F885}"/>
    <dgm:cxn modelId="{D0D44B58-7CE4-48B3-80EA-A9C9DB8C93D4}" srcId="{9A2A7FC8-803C-428C-BA32-69976B245616}" destId="{9D26F498-815B-4F7E-B055-87C60AF1B124}" srcOrd="2" destOrd="0" parTransId="{4DEA9552-72A3-43C5-AF3D-8F6DEFABBD50}" sibTransId="{53DBB24D-FCE0-4652-960D-14CADE89DE75}"/>
    <dgm:cxn modelId="{9B358924-6BDF-4E0C-8A92-97DBF09D303F}" srcId="{9A2A7FC8-803C-428C-BA32-69976B245616}" destId="{BEEEFE2E-AF21-4BCD-9D57-BFBCF4EFBCA9}" srcOrd="1" destOrd="0" parTransId="{388ED040-CEE8-4A10-AB4F-3EC007C77633}" sibTransId="{D80F2D28-6498-4DE3-9C86-B7232FD4E30D}"/>
    <dgm:cxn modelId="{5C6D178F-5003-4EF0-A295-6C2FDBDB1E19}" type="presOf" srcId="{69CD5F2F-3675-4305-BAD9-D3977612631F}" destId="{3C0375BA-3AF5-448D-A58B-6215500D4E51}" srcOrd="0" destOrd="6" presId="urn:microsoft.com/office/officeart/2005/8/layout/hList1"/>
    <dgm:cxn modelId="{312B1C2E-278C-40A2-BC5C-53A33200E0A0}" type="presOf" srcId="{9A2A7FC8-803C-428C-BA32-69976B245616}" destId="{B8D3EEF8-2D2E-42EC-BF82-05306DA5D8BF}" srcOrd="0" destOrd="0" presId="urn:microsoft.com/office/officeart/2005/8/layout/hList1"/>
    <dgm:cxn modelId="{886E36CE-CA0F-4575-8316-F0B7D4CF2260}" srcId="{BEEEFE2E-AF21-4BCD-9D57-BFBCF4EFBCA9}" destId="{910EBE13-504A-40DC-88A3-9CEA8801C4AA}" srcOrd="2" destOrd="0" parTransId="{251421A5-B5EE-4349-97D9-AD921D7CEA49}" sibTransId="{68741EFB-C77F-489B-ACF6-DEA238D7CACD}"/>
    <dgm:cxn modelId="{5467FA62-D6C2-4B30-8199-18EF398130A9}" srcId="{F7A80F1F-9DD6-4257-AA0D-F7DA8E314453}" destId="{F5E0D68B-1ED9-48F9-B12F-A0B5D1E71E40}" srcOrd="0" destOrd="0" parTransId="{4AC19D26-A949-4C10-934C-5D2627554E09}" sibTransId="{4E70BB32-7164-4A99-A18F-F099020611C7}"/>
    <dgm:cxn modelId="{73EAEC26-732E-4548-8515-1FEE14E1A5AB}" type="presOf" srcId="{8C28321F-844E-4B9A-9C75-A20A5BBDEC8A}" destId="{3C0375BA-3AF5-448D-A58B-6215500D4E51}" srcOrd="0" destOrd="3" presId="urn:microsoft.com/office/officeart/2005/8/layout/hList1"/>
    <dgm:cxn modelId="{EF37FA04-CB2D-403B-9ECB-19BAC0DA4C45}" srcId="{BEEEFE2E-AF21-4BCD-9D57-BFBCF4EFBCA9}" destId="{853CE30B-C7B5-46E0-8DCB-8EAECFE70A20}" srcOrd="1" destOrd="0" parTransId="{7F2F05A1-B47F-4276-92D3-C7755AE9A666}" sibTransId="{02034285-7018-4D67-B53C-2E54FA71D444}"/>
    <dgm:cxn modelId="{434BCE3C-4456-4A92-972E-34E4EDE902EE}" type="presOf" srcId="{3E8BAD45-09E6-46B4-9379-7DE7AA6E2E00}" destId="{3C0375BA-3AF5-448D-A58B-6215500D4E51}" srcOrd="0" destOrd="2" presId="urn:microsoft.com/office/officeart/2005/8/layout/hList1"/>
    <dgm:cxn modelId="{40CB6BFB-ED15-447F-8177-8B8C6AD53EE6}" srcId="{BEEEFE2E-AF21-4BCD-9D57-BFBCF4EFBCA9}" destId="{504B58D6-6C04-4276-AF88-166D7B65E658}" srcOrd="7" destOrd="0" parTransId="{655B128A-6B3D-4CDF-A22C-180B2C6C38E8}" sibTransId="{BC962D75-35B7-4818-A6DB-DC6E30278ADF}"/>
    <dgm:cxn modelId="{BB3DAC61-CA70-4A79-AD24-AC54D757CE96}" type="presOf" srcId="{FA852935-170D-48AC-8DEF-3E49DF67CEA7}" destId="{AC068FB1-8EE0-463C-9FE3-38D8BE6DD735}" srcOrd="0" destOrd="6" presId="urn:microsoft.com/office/officeart/2005/8/layout/hList1"/>
    <dgm:cxn modelId="{A0080002-EB4B-4A60-B31F-19231DC70E44}" srcId="{BEEEFE2E-AF21-4BCD-9D57-BFBCF4EFBCA9}" destId="{31A15DC6-9379-4849-B09F-D4C268C6ECF4}" srcOrd="5" destOrd="0" parTransId="{050EA5D9-4499-48A2-83C9-3E8AB8A09E4B}" sibTransId="{4D602975-7DF7-42AD-8122-EF81529C6D41}"/>
    <dgm:cxn modelId="{CC5869EE-87CD-4333-A89B-8E77D771D2BC}" type="presOf" srcId="{504B58D6-6C04-4276-AF88-166D7B65E658}" destId="{68D6AEC6-1C7E-4913-976D-43976EFA14EB}" srcOrd="0" destOrd="7" presId="urn:microsoft.com/office/officeart/2005/8/layout/hList1"/>
    <dgm:cxn modelId="{24A85488-CA8A-4886-96A8-7342010BA1E1}" type="presOf" srcId="{E8DBED54-E682-4A13-99CD-AE1FC1B28C97}" destId="{AC068FB1-8EE0-463C-9FE3-38D8BE6DD735}" srcOrd="0" destOrd="1" presId="urn:microsoft.com/office/officeart/2005/8/layout/hList1"/>
    <dgm:cxn modelId="{F8A6792D-064C-4561-8511-F5A7E95A3CF2}" srcId="{9D26F498-815B-4F7E-B055-87C60AF1B124}" destId="{43BB7BD2-2A6A-4CA0-ACD3-7A0F7286736A}" srcOrd="5" destOrd="0" parTransId="{AD06CD3E-FB92-406C-95CE-624C4C561AB4}" sibTransId="{27A08EBF-E0EF-4FAF-9124-83A56193F155}"/>
    <dgm:cxn modelId="{C8047F47-D8EA-4349-99F0-14F242293D7E}" type="presOf" srcId="{2D18D194-5B8E-48EC-9EF9-69238F364580}" destId="{68D6AEC6-1C7E-4913-976D-43976EFA14EB}" srcOrd="0" destOrd="6" presId="urn:microsoft.com/office/officeart/2005/8/layout/hList1"/>
    <dgm:cxn modelId="{D9BAB5B3-096F-4C10-A39E-E51C9B2BA94A}" srcId="{F7A80F1F-9DD6-4257-AA0D-F7DA8E314453}" destId="{2A88C3A9-B234-413F-92FE-353A66016EFD}" srcOrd="3" destOrd="0" parTransId="{EA027741-7DF4-49A8-A368-1963AF29BBB0}" sibTransId="{681739FF-A991-486A-AD93-E82EECC3A3CA}"/>
    <dgm:cxn modelId="{6C502901-6DB1-4A04-9790-B38662D496BF}" type="presOf" srcId="{43BB7BD2-2A6A-4CA0-ACD3-7A0F7286736A}" destId="{3C0375BA-3AF5-448D-A58B-6215500D4E51}" srcOrd="0" destOrd="5" presId="urn:microsoft.com/office/officeart/2005/8/layout/hList1"/>
    <dgm:cxn modelId="{19327A4B-D5CC-463B-9DDD-D0D384AA0A6C}" type="presOf" srcId="{FB8FE61A-3436-476B-83AC-8A1A865E8A82}" destId="{AC068FB1-8EE0-463C-9FE3-38D8BE6DD735}" srcOrd="0" destOrd="5" presId="urn:microsoft.com/office/officeart/2005/8/layout/hList1"/>
    <dgm:cxn modelId="{24B0A22C-5503-42A8-94C2-6FB7DE4654A6}" type="presOf" srcId="{AF082A65-CB89-4835-A07D-02C66ED231C3}" destId="{68D6AEC6-1C7E-4913-976D-43976EFA14EB}" srcOrd="0" destOrd="0" presId="urn:microsoft.com/office/officeart/2005/8/layout/hList1"/>
    <dgm:cxn modelId="{4087F99B-DCC6-4AC2-AFE6-4C65CABB721C}" srcId="{F7A80F1F-9DD6-4257-AA0D-F7DA8E314453}" destId="{9D26A998-23FB-4666-A0B2-574603444321}" srcOrd="2" destOrd="0" parTransId="{99C32A52-A166-4BE6-9690-E0F52964EF95}" sibTransId="{4BBBF080-558D-481E-BF50-F3ADFA6773BA}"/>
    <dgm:cxn modelId="{B2DEF2B6-84F4-42C8-8E63-5A9DB90B3EE9}" srcId="{9D26F498-815B-4F7E-B055-87C60AF1B124}" destId="{8C28321F-844E-4B9A-9C75-A20A5BBDEC8A}" srcOrd="3" destOrd="0" parTransId="{4FB8E4B0-7153-4AF0-8D1B-CDC50AFB61CC}" sibTransId="{64436585-8B4D-449A-A4AE-603723121D54}"/>
    <dgm:cxn modelId="{01A0A98F-E651-4881-A5B9-EA7485ACF9B6}" type="presOf" srcId="{853CE30B-C7B5-46E0-8DCB-8EAECFE70A20}" destId="{68D6AEC6-1C7E-4913-976D-43976EFA14EB}" srcOrd="0" destOrd="1" presId="urn:microsoft.com/office/officeart/2005/8/layout/hList1"/>
    <dgm:cxn modelId="{CA7E1F54-D55E-4B75-9FDA-6FD78E773D1B}" type="presOf" srcId="{41D4C920-A3A9-4819-BBD3-95304F385056}" destId="{3C0375BA-3AF5-448D-A58B-6215500D4E51}" srcOrd="0" destOrd="1" presId="urn:microsoft.com/office/officeart/2005/8/layout/hList1"/>
    <dgm:cxn modelId="{6881BA3A-4531-4748-A037-DFFD5BDD0E90}" srcId="{9D26F498-815B-4F7E-B055-87C60AF1B124}" destId="{69CD5F2F-3675-4305-BAD9-D3977612631F}" srcOrd="6" destOrd="0" parTransId="{8D3F3E8C-BFDA-4C10-A8DD-35018F827B7F}" sibTransId="{612A323F-D252-469A-9B65-B139971D2A21}"/>
    <dgm:cxn modelId="{4FDB9322-FB63-4EE0-8188-A19AED9F47D1}" type="presOf" srcId="{910EBE13-504A-40DC-88A3-9CEA8801C4AA}" destId="{68D6AEC6-1C7E-4913-976D-43976EFA14EB}" srcOrd="0" destOrd="2" presId="urn:microsoft.com/office/officeart/2005/8/layout/hList1"/>
    <dgm:cxn modelId="{D58328F3-AB59-4677-A9FE-BCD74386BABA}" srcId="{9D26F498-815B-4F7E-B055-87C60AF1B124}" destId="{96D256BD-3FC8-4D62-B7D5-B0B709FAB4E7}" srcOrd="0" destOrd="0" parTransId="{B97D545D-2222-446C-8673-F2999BD8BF86}" sibTransId="{90F7A382-15E7-4702-85EC-B41D2F9C5872}"/>
    <dgm:cxn modelId="{36219CE0-B3B4-4A35-8342-53CA9846BF74}" srcId="{9D26F498-815B-4F7E-B055-87C60AF1B124}" destId="{41D4C920-A3A9-4819-BBD3-95304F385056}" srcOrd="1" destOrd="0" parTransId="{F084401B-E5C7-4464-AB63-9333997D11B2}" sibTransId="{49884494-7B69-42F5-80FD-C2DA54C76883}"/>
    <dgm:cxn modelId="{1F1CDDEF-61F4-4336-BE34-6FBCD4F75046}" type="presOf" srcId="{2824B4D7-158D-4B16-822A-9498C1FD0CE7}" destId="{68D6AEC6-1C7E-4913-976D-43976EFA14EB}" srcOrd="0" destOrd="4" presId="urn:microsoft.com/office/officeart/2005/8/layout/hList1"/>
    <dgm:cxn modelId="{9864F0E4-F19D-4B93-9FA1-08AEB727640B}" srcId="{BEEEFE2E-AF21-4BCD-9D57-BFBCF4EFBCA9}" destId="{2824B4D7-158D-4B16-822A-9498C1FD0CE7}" srcOrd="4" destOrd="0" parTransId="{14067113-274D-452E-AF91-0BF0C5806982}" sibTransId="{C4947A6B-83B0-46C5-8427-1922BE323593}"/>
    <dgm:cxn modelId="{5C077809-1C9C-49C1-BD5F-D06A2C38CC3B}" type="presOf" srcId="{96D256BD-3FC8-4D62-B7D5-B0B709FAB4E7}" destId="{3C0375BA-3AF5-448D-A58B-6215500D4E51}" srcOrd="0" destOrd="0" presId="urn:microsoft.com/office/officeart/2005/8/layout/hList1"/>
    <dgm:cxn modelId="{F4F4350D-0168-48E9-A52C-8B64C19F948D}" srcId="{9A2A7FC8-803C-428C-BA32-69976B245616}" destId="{F7A80F1F-9DD6-4257-AA0D-F7DA8E314453}" srcOrd="0" destOrd="0" parTransId="{2866D55C-6BC8-4FA8-8EE8-DA62B0841F9A}" sibTransId="{126AB876-57E7-45F6-B877-099E14F3CACC}"/>
    <dgm:cxn modelId="{A577FA52-30EB-4161-9A8D-8DEA9B7A243C}" srcId="{BEEEFE2E-AF21-4BCD-9D57-BFBCF4EFBCA9}" destId="{2D18D194-5B8E-48EC-9EF9-69238F364580}" srcOrd="6" destOrd="0" parTransId="{36857117-5D70-44CF-92DD-16130DF7288C}" sibTransId="{2B6A70C5-8CD8-4A18-945A-E705C11A43FE}"/>
    <dgm:cxn modelId="{2FE26378-3CCE-4351-BBD8-96ED9430F02E}" type="presOf" srcId="{E8A2215E-DB48-461E-9536-15C07494D886}" destId="{AC068FB1-8EE0-463C-9FE3-38D8BE6DD735}" srcOrd="0" destOrd="4" presId="urn:microsoft.com/office/officeart/2005/8/layout/hList1"/>
    <dgm:cxn modelId="{F5C0FED6-0894-400B-B7C0-098434BBE042}" type="presOf" srcId="{9C34EDEE-9E3E-4057-999D-D1E8C01ACBA8}" destId="{68D6AEC6-1C7E-4913-976D-43976EFA14EB}" srcOrd="0" destOrd="3" presId="urn:microsoft.com/office/officeart/2005/8/layout/hList1"/>
    <dgm:cxn modelId="{2E0F948B-7D32-4503-B4D6-B100B20E6471}" srcId="{BEEEFE2E-AF21-4BCD-9D57-BFBCF4EFBCA9}" destId="{AF082A65-CB89-4835-A07D-02C66ED231C3}" srcOrd="0" destOrd="0" parTransId="{AF5A13FC-5F9B-4FFE-8F38-6DA742870B78}" sibTransId="{4332684F-E612-4FE3-AF33-45E54635DEAB}"/>
    <dgm:cxn modelId="{2624F015-8081-4176-AF0D-E4638CD59D66}" type="presOf" srcId="{9D26A998-23FB-4666-A0B2-574603444321}" destId="{AC068FB1-8EE0-463C-9FE3-38D8BE6DD735}" srcOrd="0" destOrd="2" presId="urn:microsoft.com/office/officeart/2005/8/layout/hList1"/>
    <dgm:cxn modelId="{1C2FC218-DCEC-444F-9ECE-D3B867117ED7}" srcId="{F7A80F1F-9DD6-4257-AA0D-F7DA8E314453}" destId="{FA852935-170D-48AC-8DEF-3E49DF67CEA7}" srcOrd="6" destOrd="0" parTransId="{29D1D7AB-882A-44EA-87A1-52448DFC5A71}" sibTransId="{64AAC32F-271E-42D7-812E-8EF9072BB60F}"/>
    <dgm:cxn modelId="{976BC877-7339-49B6-8101-B6124AFBCD74}" type="presOf" srcId="{BEEEFE2E-AF21-4BCD-9D57-BFBCF4EFBCA9}" destId="{9DD796CC-B59D-4A16-8D6E-8D5C50A1ACB6}" srcOrd="0" destOrd="0" presId="urn:microsoft.com/office/officeart/2005/8/layout/hList1"/>
    <dgm:cxn modelId="{36880762-9A0C-4658-B5AF-44A2FF96650F}" type="presOf" srcId="{651820D7-2A75-4360-8F80-28415947BAB6}" destId="{3C0375BA-3AF5-448D-A58B-6215500D4E51}" srcOrd="0" destOrd="4" presId="urn:microsoft.com/office/officeart/2005/8/layout/hList1"/>
    <dgm:cxn modelId="{A379C2F8-A710-474C-85A1-7BB3C13B9F3F}" srcId="{9D26F498-815B-4F7E-B055-87C60AF1B124}" destId="{651820D7-2A75-4360-8F80-28415947BAB6}" srcOrd="4" destOrd="0" parTransId="{482F95DC-5D77-4C67-929D-50EC1718F57A}" sibTransId="{09BD1C8D-A6B5-4499-8C50-AC0597FE3997}"/>
    <dgm:cxn modelId="{5B64DE81-C818-4012-9AF3-7829B3B6BA5C}" type="presOf" srcId="{9D26F498-815B-4F7E-B055-87C60AF1B124}" destId="{DA84A5C3-A86F-49DE-911B-DAEA5450B5B4}" srcOrd="0" destOrd="0" presId="urn:microsoft.com/office/officeart/2005/8/layout/hList1"/>
    <dgm:cxn modelId="{857F88BD-D5A3-4215-B6C1-0ED82CBF0111}" type="presOf" srcId="{F5E0D68B-1ED9-48F9-B12F-A0B5D1E71E40}" destId="{AC068FB1-8EE0-463C-9FE3-38D8BE6DD735}" srcOrd="0" destOrd="0" presId="urn:microsoft.com/office/officeart/2005/8/layout/hList1"/>
    <dgm:cxn modelId="{85A46FBC-FD42-4E37-9E50-5C5EC677E8FB}" srcId="{F7A80F1F-9DD6-4257-AA0D-F7DA8E314453}" destId="{E8A2215E-DB48-461E-9536-15C07494D886}" srcOrd="4" destOrd="0" parTransId="{9FF85F64-4C64-407A-8C1B-DC1C326D847E}" sibTransId="{591D515B-59FB-4E87-99FA-EEDA9C3488FA}"/>
    <dgm:cxn modelId="{AAB44B76-C783-4546-A21A-884EFDB02BD4}" type="presOf" srcId="{F7A80F1F-9DD6-4257-AA0D-F7DA8E314453}" destId="{88C25C67-0E6E-4498-925C-3D2AEFDB2CBA}" srcOrd="0" destOrd="0" presId="urn:microsoft.com/office/officeart/2005/8/layout/hList1"/>
    <dgm:cxn modelId="{25B09E62-2A5B-416D-9B74-3FCD4F2E8481}" type="presOf" srcId="{31A15DC6-9379-4849-B09F-D4C268C6ECF4}" destId="{68D6AEC6-1C7E-4913-976D-43976EFA14EB}" srcOrd="0" destOrd="5" presId="urn:microsoft.com/office/officeart/2005/8/layout/hList1"/>
    <dgm:cxn modelId="{129872F9-D824-4329-8EC4-35077CAEFEFF}" srcId="{F7A80F1F-9DD6-4257-AA0D-F7DA8E314453}" destId="{FB8FE61A-3436-476B-83AC-8A1A865E8A82}" srcOrd="5" destOrd="0" parTransId="{753BC33C-B1FC-4ECC-986F-BA8933DD2F96}" sibTransId="{6AA8C51C-8748-4E4C-BDB6-A097D2D5B9F2}"/>
    <dgm:cxn modelId="{D14C5E0A-DA3B-4AC4-8BB3-711ABD57E035}" srcId="{9D26F498-815B-4F7E-B055-87C60AF1B124}" destId="{3E8BAD45-09E6-46B4-9379-7DE7AA6E2E00}" srcOrd="2" destOrd="0" parTransId="{551FEA71-9A63-4E62-9616-403C4A2297AA}" sibTransId="{77F46B22-53E1-485F-94C5-DED86E2583C8}"/>
    <dgm:cxn modelId="{C771CCED-A5C9-4746-911D-CA25F9433E03}" type="presParOf" srcId="{B8D3EEF8-2D2E-42EC-BF82-05306DA5D8BF}" destId="{8F1E8896-1324-48CF-8B98-FC4B26AA3772}" srcOrd="0" destOrd="0" presId="urn:microsoft.com/office/officeart/2005/8/layout/hList1"/>
    <dgm:cxn modelId="{23BCBF1E-4FA6-402D-8B7E-DE1E13EB4E17}" type="presParOf" srcId="{8F1E8896-1324-48CF-8B98-FC4B26AA3772}" destId="{88C25C67-0E6E-4498-925C-3D2AEFDB2CBA}" srcOrd="0" destOrd="0" presId="urn:microsoft.com/office/officeart/2005/8/layout/hList1"/>
    <dgm:cxn modelId="{E8C97FF8-A7C1-457A-BB3A-143612F6D3F5}" type="presParOf" srcId="{8F1E8896-1324-48CF-8B98-FC4B26AA3772}" destId="{AC068FB1-8EE0-463C-9FE3-38D8BE6DD735}" srcOrd="1" destOrd="0" presId="urn:microsoft.com/office/officeart/2005/8/layout/hList1"/>
    <dgm:cxn modelId="{9A47551B-FBE2-4862-89C0-69429143EEE3}" type="presParOf" srcId="{B8D3EEF8-2D2E-42EC-BF82-05306DA5D8BF}" destId="{69CB8C75-FAD2-49CC-9A50-BC5C397C14D2}" srcOrd="1" destOrd="0" presId="urn:microsoft.com/office/officeart/2005/8/layout/hList1"/>
    <dgm:cxn modelId="{0BBC6527-F24D-44B3-AFD5-5740DE3EF5AC}" type="presParOf" srcId="{B8D3EEF8-2D2E-42EC-BF82-05306DA5D8BF}" destId="{A7453DF1-25EB-4B68-A87E-8F3162663EBC}" srcOrd="2" destOrd="0" presId="urn:microsoft.com/office/officeart/2005/8/layout/hList1"/>
    <dgm:cxn modelId="{320C3FEA-634F-4763-9A91-E7324429B613}" type="presParOf" srcId="{A7453DF1-25EB-4B68-A87E-8F3162663EBC}" destId="{9DD796CC-B59D-4A16-8D6E-8D5C50A1ACB6}" srcOrd="0" destOrd="0" presId="urn:microsoft.com/office/officeart/2005/8/layout/hList1"/>
    <dgm:cxn modelId="{49C94A5F-3022-435F-8854-2D358F38B2B8}" type="presParOf" srcId="{A7453DF1-25EB-4B68-A87E-8F3162663EBC}" destId="{68D6AEC6-1C7E-4913-976D-43976EFA14EB}" srcOrd="1" destOrd="0" presId="urn:microsoft.com/office/officeart/2005/8/layout/hList1"/>
    <dgm:cxn modelId="{061D7B30-FC8B-4AAE-BA38-BAFB9D39429D}" type="presParOf" srcId="{B8D3EEF8-2D2E-42EC-BF82-05306DA5D8BF}" destId="{7B4D5C4B-7B70-4B5E-B7BB-D88469D3F55A}" srcOrd="3" destOrd="0" presId="urn:microsoft.com/office/officeart/2005/8/layout/hList1"/>
    <dgm:cxn modelId="{14E468D1-DA31-492E-A2B8-92C15BF7E3FD}" type="presParOf" srcId="{B8D3EEF8-2D2E-42EC-BF82-05306DA5D8BF}" destId="{65B862FC-131E-4705-BD24-42BA7D570F39}" srcOrd="4" destOrd="0" presId="urn:microsoft.com/office/officeart/2005/8/layout/hList1"/>
    <dgm:cxn modelId="{89D89F32-D370-4143-8B79-0572658344DC}" type="presParOf" srcId="{65B862FC-131E-4705-BD24-42BA7D570F39}" destId="{DA84A5C3-A86F-49DE-911B-DAEA5450B5B4}" srcOrd="0" destOrd="0" presId="urn:microsoft.com/office/officeart/2005/8/layout/hList1"/>
    <dgm:cxn modelId="{5396D955-3948-49D7-AEDB-9CE5E1215544}" type="presParOf" srcId="{65B862FC-131E-4705-BD24-42BA7D570F39}" destId="{3C0375BA-3AF5-448D-A58B-6215500D4E5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3E771A-B944-470B-A2E3-58515E2ABCA9}">
      <dsp:nvSpPr>
        <dsp:cNvPr id="0" name=""/>
        <dsp:cNvSpPr/>
      </dsp:nvSpPr>
      <dsp:spPr>
        <a:xfrm rot="21300000">
          <a:off x="24150" y="1907771"/>
          <a:ext cx="7821589" cy="895690"/>
        </a:xfrm>
        <a:prstGeom prst="mathMinus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12E093-348F-4512-BC48-62B9B4293C75}">
      <dsp:nvSpPr>
        <dsp:cNvPr id="0" name=""/>
        <dsp:cNvSpPr/>
      </dsp:nvSpPr>
      <dsp:spPr>
        <a:xfrm>
          <a:off x="850432" y="97824"/>
          <a:ext cx="2581835" cy="2110519"/>
        </a:xfrm>
        <a:prstGeom prst="downArrow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3FC082-01EC-434D-A957-CE85149D4B06}">
      <dsp:nvSpPr>
        <dsp:cNvPr id="0" name=""/>
        <dsp:cNvSpPr/>
      </dsp:nvSpPr>
      <dsp:spPr>
        <a:xfrm>
          <a:off x="4171042" y="0"/>
          <a:ext cx="2518365" cy="1978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4171042" y="0"/>
        <a:ext cx="2518365" cy="1978718"/>
      </dsp:txXfrm>
    </dsp:sp>
    <dsp:sp modelId="{6F2F7965-7D57-4EE3-B6B6-335CCA5FEBD4}">
      <dsp:nvSpPr>
        <dsp:cNvPr id="0" name=""/>
        <dsp:cNvSpPr/>
      </dsp:nvSpPr>
      <dsp:spPr>
        <a:xfrm>
          <a:off x="4289011" y="2543670"/>
          <a:ext cx="2912017" cy="1979509"/>
        </a:xfrm>
        <a:prstGeom prst="upArrow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BDA919-2078-4C95-96A7-92F931AB56A2}">
      <dsp:nvSpPr>
        <dsp:cNvPr id="0" name=""/>
        <dsp:cNvSpPr/>
      </dsp:nvSpPr>
      <dsp:spPr>
        <a:xfrm>
          <a:off x="1180483" y="2732515"/>
          <a:ext cx="2518365" cy="1978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1180483" y="2732515"/>
        <a:ext cx="2518365" cy="19787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740E91-683B-479E-9C72-4EDB45197A61}">
      <dsp:nvSpPr>
        <dsp:cNvPr id="0" name=""/>
        <dsp:cNvSpPr/>
      </dsp:nvSpPr>
      <dsp:spPr>
        <a:xfrm rot="5400000">
          <a:off x="-173738" y="174795"/>
          <a:ext cx="1158254" cy="810778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 rot="-5400000">
        <a:off x="0" y="406446"/>
        <a:ext cx="810778" cy="347476"/>
      </dsp:txXfrm>
    </dsp:sp>
    <dsp:sp modelId="{73F8FFB2-7693-4C7B-AF36-C853C346B147}">
      <dsp:nvSpPr>
        <dsp:cNvPr id="0" name=""/>
        <dsp:cNvSpPr/>
      </dsp:nvSpPr>
      <dsp:spPr>
        <a:xfrm rot="5400000">
          <a:off x="3686556" y="-2874721"/>
          <a:ext cx="752865" cy="65044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Психопатоподобные</a:t>
          </a:r>
          <a:r>
            <a:rPr lang="ru-RU" sz="2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расстройства</a:t>
          </a:r>
        </a:p>
      </dsp:txBody>
      <dsp:txXfrm rot="-5400000">
        <a:off x="810778" y="37809"/>
        <a:ext cx="6467669" cy="679361"/>
      </dsp:txXfrm>
    </dsp:sp>
    <dsp:sp modelId="{DA78524C-740A-407F-A0E4-00C225F6E8A1}">
      <dsp:nvSpPr>
        <dsp:cNvPr id="0" name=""/>
        <dsp:cNvSpPr/>
      </dsp:nvSpPr>
      <dsp:spPr>
        <a:xfrm rot="5400000">
          <a:off x="-173738" y="1185005"/>
          <a:ext cx="1158254" cy="810778"/>
        </a:xfrm>
        <a:prstGeom prst="chevron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 rot="-5400000">
        <a:off x="0" y="1416656"/>
        <a:ext cx="810778" cy="347476"/>
      </dsp:txXfrm>
    </dsp:sp>
    <dsp:sp modelId="{9D4F7E88-1AEF-4FAC-8C4B-ED5DC0F15E22}">
      <dsp:nvSpPr>
        <dsp:cNvPr id="0" name=""/>
        <dsp:cNvSpPr/>
      </dsp:nvSpPr>
      <dsp:spPr>
        <a:xfrm rot="5400000">
          <a:off x="3686556" y="-1864510"/>
          <a:ext cx="752865" cy="65044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Аффективные расстройства</a:t>
          </a:r>
        </a:p>
      </dsp:txBody>
      <dsp:txXfrm rot="-5400000">
        <a:off x="810778" y="1048020"/>
        <a:ext cx="6467669" cy="679361"/>
      </dsp:txXfrm>
    </dsp:sp>
    <dsp:sp modelId="{5BF52293-34FA-4145-A5AD-A44501A1E17C}">
      <dsp:nvSpPr>
        <dsp:cNvPr id="0" name=""/>
        <dsp:cNvSpPr/>
      </dsp:nvSpPr>
      <dsp:spPr>
        <a:xfrm rot="5400000">
          <a:off x="-173738" y="2195216"/>
          <a:ext cx="1158254" cy="810778"/>
        </a:xfrm>
        <a:prstGeom prst="chevron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 rot="-5400000">
        <a:off x="0" y="2426867"/>
        <a:ext cx="810778" cy="347476"/>
      </dsp:txXfrm>
    </dsp:sp>
    <dsp:sp modelId="{15681140-13A2-460A-9688-FEA0E6217A01}">
      <dsp:nvSpPr>
        <dsp:cNvPr id="0" name=""/>
        <dsp:cNvSpPr/>
      </dsp:nvSpPr>
      <dsp:spPr>
        <a:xfrm rot="5400000">
          <a:off x="3686556" y="-854300"/>
          <a:ext cx="752865" cy="65044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err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Неврозоподобные</a:t>
          </a:r>
          <a:r>
            <a:rPr lang="ru-RU" sz="2800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расстройства</a:t>
          </a:r>
        </a:p>
      </dsp:txBody>
      <dsp:txXfrm rot="-5400000">
        <a:off x="810778" y="2058230"/>
        <a:ext cx="6467669" cy="679361"/>
      </dsp:txXfrm>
    </dsp:sp>
    <dsp:sp modelId="{1511B5CC-31A1-49AB-8DF8-CA642004F9D8}">
      <dsp:nvSpPr>
        <dsp:cNvPr id="0" name=""/>
        <dsp:cNvSpPr/>
      </dsp:nvSpPr>
      <dsp:spPr>
        <a:xfrm rot="5400000">
          <a:off x="-173738" y="3205426"/>
          <a:ext cx="1158254" cy="810778"/>
        </a:xfrm>
        <a:prstGeom prst="chevron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 rot="-5400000">
        <a:off x="0" y="3437077"/>
        <a:ext cx="810778" cy="347476"/>
      </dsp:txXfrm>
    </dsp:sp>
    <dsp:sp modelId="{F5E21E24-1314-41AD-9749-C9D61B1DA568}">
      <dsp:nvSpPr>
        <dsp:cNvPr id="0" name=""/>
        <dsp:cNvSpPr/>
      </dsp:nvSpPr>
      <dsp:spPr>
        <a:xfrm rot="5400000">
          <a:off x="3686556" y="155910"/>
          <a:ext cx="752865" cy="65044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Когнитивные расстройства</a:t>
          </a:r>
        </a:p>
      </dsp:txBody>
      <dsp:txXfrm rot="-5400000">
        <a:off x="810778" y="3068440"/>
        <a:ext cx="6467669" cy="6793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1F6E23-3E03-47DE-9E43-79550A574EB9}">
      <dsp:nvSpPr>
        <dsp:cNvPr id="0" name=""/>
        <dsp:cNvSpPr/>
      </dsp:nvSpPr>
      <dsp:spPr>
        <a:xfrm>
          <a:off x="161955" y="85533"/>
          <a:ext cx="1002397" cy="1002397"/>
        </a:xfrm>
        <a:prstGeom prst="ellipse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latin typeface="Times New Roman" pitchFamily="18" charset="0"/>
              <a:cs typeface="Times New Roman" pitchFamily="18" charset="0"/>
            </a:rPr>
            <a:t>Алкоголь</a:t>
          </a:r>
        </a:p>
      </dsp:txBody>
      <dsp:txXfrm>
        <a:off x="308753" y="232331"/>
        <a:ext cx="708801" cy="708801"/>
      </dsp:txXfrm>
    </dsp:sp>
    <dsp:sp modelId="{DFA5E3B6-BFFF-464B-925E-BFF98554A238}">
      <dsp:nvSpPr>
        <dsp:cNvPr id="0" name=""/>
        <dsp:cNvSpPr/>
      </dsp:nvSpPr>
      <dsp:spPr>
        <a:xfrm>
          <a:off x="464895" y="1085025"/>
          <a:ext cx="581390" cy="581390"/>
        </a:xfrm>
        <a:prstGeom prst="mathPlus">
          <a:avLst/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541958" y="1307349"/>
        <a:ext cx="427264" cy="136742"/>
      </dsp:txXfrm>
    </dsp:sp>
    <dsp:sp modelId="{AD26A763-3B86-4223-AB3C-D4E08B4FA7C6}">
      <dsp:nvSpPr>
        <dsp:cNvPr id="0" name=""/>
        <dsp:cNvSpPr/>
      </dsp:nvSpPr>
      <dsp:spPr>
        <a:xfrm>
          <a:off x="161955" y="1749042"/>
          <a:ext cx="1002397" cy="1002397"/>
        </a:xfrm>
        <a:prstGeom prst="ellipse">
          <a:avLst/>
        </a:prstGeom>
        <a:solidFill>
          <a:schemeClr val="accent6">
            <a:shade val="80000"/>
            <a:hueOff val="160640"/>
            <a:satOff val="-6455"/>
            <a:lumOff val="138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latin typeface="Times New Roman" pitchFamily="18" charset="0"/>
              <a:cs typeface="Times New Roman" pitchFamily="18" charset="0"/>
            </a:rPr>
            <a:t>Другие ПАВ</a:t>
          </a:r>
        </a:p>
      </dsp:txBody>
      <dsp:txXfrm>
        <a:off x="308753" y="1895840"/>
        <a:ext cx="708801" cy="708801"/>
      </dsp:txXfrm>
    </dsp:sp>
    <dsp:sp modelId="{DFC9272E-3CDB-4663-8D18-3D8C633C3345}">
      <dsp:nvSpPr>
        <dsp:cNvPr id="0" name=""/>
        <dsp:cNvSpPr/>
      </dsp:nvSpPr>
      <dsp:spPr>
        <a:xfrm rot="21533870">
          <a:off x="1344199" y="1215269"/>
          <a:ext cx="381419" cy="3728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321387"/>
            <a:satOff val="-12653"/>
            <a:lumOff val="251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1344209" y="1290923"/>
        <a:ext cx="269551" cy="223736"/>
      </dsp:txXfrm>
    </dsp:sp>
    <dsp:sp modelId="{1C79C8F0-7728-4FA1-8A1C-7FAF3FA89C11}">
      <dsp:nvSpPr>
        <dsp:cNvPr id="0" name=""/>
        <dsp:cNvSpPr/>
      </dsp:nvSpPr>
      <dsp:spPr>
        <a:xfrm>
          <a:off x="1883693" y="373322"/>
          <a:ext cx="2004795" cy="2004795"/>
        </a:xfrm>
        <a:prstGeom prst="ellipse">
          <a:avLst/>
        </a:prstGeom>
        <a:solidFill>
          <a:schemeClr val="accent6">
            <a:shade val="80000"/>
            <a:hueOff val="321280"/>
            <a:satOff val="-12909"/>
            <a:lumOff val="27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latin typeface="Times New Roman" pitchFamily="18" charset="0"/>
              <a:cs typeface="Times New Roman" pitchFamily="18" charset="0"/>
            </a:rPr>
            <a:t>Дефицит моноаминов</a:t>
          </a:r>
        </a:p>
      </dsp:txBody>
      <dsp:txXfrm>
        <a:off x="2177288" y="666917"/>
        <a:ext cx="1417605" cy="14176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C25C67-0E6E-4498-925C-3D2AEFDB2CBA}">
      <dsp:nvSpPr>
        <dsp:cNvPr id="0" name=""/>
        <dsp:cNvSpPr/>
      </dsp:nvSpPr>
      <dsp:spPr>
        <a:xfrm>
          <a:off x="2459" y="146507"/>
          <a:ext cx="2397857" cy="66305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latin typeface="Times New Roman" pitchFamily="18" charset="0"/>
              <a:cs typeface="Times New Roman" pitchFamily="18" charset="0"/>
            </a:rPr>
            <a:t>Синдром дефицита дофамина</a:t>
          </a:r>
        </a:p>
      </dsp:txBody>
      <dsp:txXfrm>
        <a:off x="2459" y="146507"/>
        <a:ext cx="2397857" cy="663058"/>
      </dsp:txXfrm>
    </dsp:sp>
    <dsp:sp modelId="{AC068FB1-8EE0-463C-9FE3-38D8BE6DD735}">
      <dsp:nvSpPr>
        <dsp:cNvPr id="0" name=""/>
        <dsp:cNvSpPr/>
      </dsp:nvSpPr>
      <dsp:spPr>
        <a:xfrm>
          <a:off x="2459" y="809566"/>
          <a:ext cx="2397857" cy="375515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ангедония</a:t>
          </a:r>
          <a:endParaRPr lang="ru-RU" sz="1900" kern="12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утрата положительных эмоций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уплощенный аффект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апатия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аспонтанность</a:t>
          </a:r>
          <a:endParaRPr lang="ru-RU" sz="1900" kern="12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эмоциональная</a:t>
          </a:r>
          <a:r>
            <a:rPr lang="en-US" sz="19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отгороженность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затрудненное абстрактное мышление</a:t>
          </a:r>
        </a:p>
      </dsp:txBody>
      <dsp:txXfrm>
        <a:off x="2459" y="809566"/>
        <a:ext cx="2397857" cy="3755159"/>
      </dsp:txXfrm>
    </dsp:sp>
    <dsp:sp modelId="{9DD796CC-B59D-4A16-8D6E-8D5C50A1ACB6}">
      <dsp:nvSpPr>
        <dsp:cNvPr id="0" name=""/>
        <dsp:cNvSpPr/>
      </dsp:nvSpPr>
      <dsp:spPr>
        <a:xfrm>
          <a:off x="2736016" y="146507"/>
          <a:ext cx="2397857" cy="663058"/>
        </a:xfrm>
        <a:prstGeom prst="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latin typeface="Times New Roman" pitchFamily="18" charset="0"/>
              <a:cs typeface="Times New Roman" pitchFamily="18" charset="0"/>
            </a:rPr>
            <a:t>Синдром дефицита </a:t>
          </a:r>
          <a:r>
            <a:rPr lang="ru-RU" sz="1900" b="1" kern="1200" dirty="0" err="1">
              <a:latin typeface="Times New Roman" pitchFamily="18" charset="0"/>
              <a:cs typeface="Times New Roman" pitchFamily="18" charset="0"/>
            </a:rPr>
            <a:t>серотонина</a:t>
          </a:r>
          <a:endParaRPr lang="ru-RU" sz="19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36016" y="146507"/>
        <a:ext cx="2397857" cy="663058"/>
      </dsp:txXfrm>
    </dsp:sp>
    <dsp:sp modelId="{68D6AEC6-1C7E-4913-976D-43976EFA14EB}">
      <dsp:nvSpPr>
        <dsp:cNvPr id="0" name=""/>
        <dsp:cNvSpPr/>
      </dsp:nvSpPr>
      <dsp:spPr>
        <a:xfrm>
          <a:off x="2736016" y="809566"/>
          <a:ext cx="2397857" cy="3755159"/>
        </a:xfrm>
        <a:prstGeom prst="rect">
          <a:avLst/>
        </a:prstGeom>
        <a:solidFill>
          <a:schemeClr val="accent4">
            <a:tint val="40000"/>
            <a:alpha val="90000"/>
            <a:hueOff val="5430963"/>
            <a:satOff val="-25622"/>
            <a:lumOff val="-925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5430963"/>
              <a:satOff val="-25622"/>
              <a:lumOff val="-92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сниженное настроение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тревога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приступы паники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фобии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обсессии</a:t>
          </a:r>
          <a:r>
            <a:rPr lang="ru-RU" sz="19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и </a:t>
          </a:r>
          <a:r>
            <a:rPr lang="ru-RU" sz="19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компульсии</a:t>
          </a:r>
          <a:endParaRPr lang="ru-RU" sz="1900" kern="12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пищевой </a:t>
          </a:r>
          <a:r>
            <a:rPr lang="ru-RU" sz="1900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крейвинг</a:t>
          </a:r>
          <a:endParaRPr lang="ru-RU" sz="1900" kern="12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булимия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боли</a:t>
          </a:r>
        </a:p>
      </dsp:txBody>
      <dsp:txXfrm>
        <a:off x="2736016" y="809566"/>
        <a:ext cx="2397857" cy="3755159"/>
      </dsp:txXfrm>
    </dsp:sp>
    <dsp:sp modelId="{DA84A5C3-A86F-49DE-911B-DAEA5450B5B4}">
      <dsp:nvSpPr>
        <dsp:cNvPr id="0" name=""/>
        <dsp:cNvSpPr/>
      </dsp:nvSpPr>
      <dsp:spPr>
        <a:xfrm>
          <a:off x="5469574" y="146507"/>
          <a:ext cx="2397857" cy="663058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Синдром дефицита норадреналина</a:t>
          </a:r>
        </a:p>
      </dsp:txBody>
      <dsp:txXfrm>
        <a:off x="5469574" y="146507"/>
        <a:ext cx="2397857" cy="663058"/>
      </dsp:txXfrm>
    </dsp:sp>
    <dsp:sp modelId="{3C0375BA-3AF5-448D-A58B-6215500D4E51}">
      <dsp:nvSpPr>
        <dsp:cNvPr id="0" name=""/>
        <dsp:cNvSpPr/>
      </dsp:nvSpPr>
      <dsp:spPr>
        <a:xfrm>
          <a:off x="5469574" y="809566"/>
          <a:ext cx="2397857" cy="3755159"/>
        </a:xfrm>
        <a:prstGeom prst="rect">
          <a:avLst/>
        </a:prstGeom>
        <a:solidFill>
          <a:schemeClr val="accent4">
            <a:tint val="40000"/>
            <a:alpha val="90000"/>
            <a:hueOff val="10861925"/>
            <a:satOff val="-51245"/>
            <a:lumOff val="-1851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0861925"/>
              <a:satOff val="-51245"/>
              <a:lumOff val="-18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трудности  концентрации внимания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анергия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замедление информационных процессов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сниженное настроение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моторная заторможенность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утомляемость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боли</a:t>
          </a:r>
        </a:p>
      </dsp:txBody>
      <dsp:txXfrm>
        <a:off x="5469574" y="809566"/>
        <a:ext cx="2397857" cy="37551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FCEB9-41DF-4B4F-828F-A1503D9FF4C6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0A8F5-695B-4464-AFF1-73696B10D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65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6885B8B-EDCF-409B-AA17-C144A0A6735B}" type="slidenum">
              <a:rPr lang="en-US">
                <a:latin typeface="Arial" pitchFamily="34" charset="0"/>
              </a:rPr>
              <a:pPr/>
              <a:t>1</a:t>
            </a:fld>
            <a:endParaRPr lang="en-US">
              <a:latin typeface="Arial" pitchFamily="34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5B391BB-0492-4550-B159-FE16687BCCDB}" type="slidenum">
              <a:rPr lang="en-US">
                <a:latin typeface="Arial" pitchFamily="34" charset="0"/>
              </a:rPr>
              <a:pPr/>
              <a:t>2</a:t>
            </a:fld>
            <a:endParaRPr lang="en-US">
              <a:latin typeface="Arial" pitchFamily="34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308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5B391BB-0492-4550-B159-FE16687BCCDB}" type="slidenum">
              <a:rPr lang="en-US">
                <a:latin typeface="Arial" pitchFamily="34" charset="0"/>
              </a:rPr>
              <a:pPr/>
              <a:t>31</a:t>
            </a:fld>
            <a:endParaRPr lang="en-US">
              <a:latin typeface="Arial" pitchFamily="34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884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DA441E4B-E877-24B2-30EC-F49DE90630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0A856A-917A-DF99-5B20-C214F26A9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582" y="3214255"/>
            <a:ext cx="7195127" cy="2205037"/>
          </a:xfrm>
        </p:spPr>
        <p:txBody>
          <a:bodyPr anchor="ctr" anchorCtr="0">
            <a:normAutofit/>
          </a:bodyPr>
          <a:lstStyle>
            <a:lvl1pPr algn="l">
              <a:defRPr sz="7200" b="1">
                <a:solidFill>
                  <a:srgbClr val="002060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ru-U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AEC803-FC69-9675-B1B8-AD875858C3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2582" y="5434590"/>
            <a:ext cx="7195127" cy="785235"/>
          </a:xfrm>
        </p:spPr>
        <p:txBody>
          <a:bodyPr anchor="ctr" anchorCtr="0"/>
          <a:lstStyle>
            <a:lvl1pPr marL="0" indent="0" algn="l">
              <a:buNone/>
              <a:defRPr sz="2400" b="1">
                <a:solidFill>
                  <a:srgbClr val="0020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ru-UA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3A86B1-B60F-EB1F-1EFF-16DACF987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5CBA-5F64-4161-AACF-E59B22165E73}" type="datetimeFigureOut">
              <a:rPr lang="ru-UA" smtClean="0"/>
              <a:t>04/29/2025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8A17EA-A81D-848B-8DF5-8E7CFE8B0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8D3950-7537-0E23-E419-DF5FD56DD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3B7DC-8EEB-4C41-815F-F8B7F1A98A5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3586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70619-518D-C6F9-3242-B1F3964F0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1B1ECEC-1B2A-E440-EE99-846C17E517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C77D23-CFBA-3D42-DCFB-34530038E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5CBA-5F64-4161-AACF-E59B22165E73}" type="datetimeFigureOut">
              <a:rPr lang="ru-UA" smtClean="0"/>
              <a:t>04/29/2025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95C287-ACD8-89A1-ECFD-97F51EBC2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7D3B4E-B136-EA46-E2DD-64B00EA62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3B7DC-8EEB-4C41-815F-F8B7F1A98A5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83083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DA73FC-0860-4814-253C-64360A9CD8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EA1E57-55BA-A915-669E-63191B8ADE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53C681-D919-335F-6F22-D408B710C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5CBA-5F64-4161-AACF-E59B22165E73}" type="datetimeFigureOut">
              <a:rPr lang="ru-UA" smtClean="0"/>
              <a:t>04/29/2025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1B97FC-0F2A-CC3B-4DFD-A32F48EF7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00A6A7-073B-CE0E-FD3B-BFF8D30C6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3B7DC-8EEB-4C41-815F-F8B7F1A98A5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677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78BE9D-76EC-C9D9-5E2E-5BB917C7E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D50ED7-25A6-3011-0338-7E31BE25B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853A5C-2920-030D-ECDA-C2F5CCEFB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5CBA-5F64-4161-AACF-E59B22165E73}" type="datetimeFigureOut">
              <a:rPr lang="ru-UA" smtClean="0"/>
              <a:t>04/29/2025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8797C2-3E10-BECF-D3CA-27FEC0C1D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F13BEF-9096-AE83-7268-826669C5B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3B7DC-8EEB-4C41-815F-F8B7F1A98A5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8851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025FEF-1DFC-C9B9-7CC0-9B30D4A1A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CBD890-4316-23D1-5541-E385339A6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81B18C-CCC4-846F-604C-28A0B4275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5CBA-5F64-4161-AACF-E59B22165E73}" type="datetimeFigureOut">
              <a:rPr lang="ru-UA" smtClean="0"/>
              <a:t>04/29/2025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640661-B8D6-D2B3-B04A-87AFACC73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97C1FD-9151-D51B-D946-3E62540DD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3B7DC-8EEB-4C41-815F-F8B7F1A98A5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092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89F7A2-B385-A345-50DD-B7B33021E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BA7A30-7AE7-C8F0-F894-52778AC0CF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3CF626E-8D7B-DB6D-62F7-4E1B170127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7AF886-EFA8-A915-7688-A1ACA0D29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5CBA-5F64-4161-AACF-E59B22165E73}" type="datetimeFigureOut">
              <a:rPr lang="ru-UA" smtClean="0"/>
              <a:t>04/29/2025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AF7C10-FE21-486B-7D7B-97D0E3F75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459A9B-0CD5-34D2-CFC4-CC1F4FBA0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3B7DC-8EEB-4C41-815F-F8B7F1A98A5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6775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70C7E-6BE4-14B7-CD75-AC283370D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87BA95-14FA-6145-52DE-991FA217E5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2D67F69-B541-B9E4-B390-ED444E65B6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779A698-27C9-D61B-6C70-45C0DDAD21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C88E0E1-5EC4-AF5D-86C1-DA980C616B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B406A8F-6952-CB65-CB14-FBB12CD99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5CBA-5F64-4161-AACF-E59B22165E73}" type="datetimeFigureOut">
              <a:rPr lang="ru-UA" smtClean="0"/>
              <a:t>04/29/2025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8C1C7B5-D7D6-573E-4A57-D1E035046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C81EDE5-F4D0-0A7D-C84F-582912FB7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3B7DC-8EEB-4C41-815F-F8B7F1A98A5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531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3C6B66-310E-4157-7059-4141A9CED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6A93F20-81AD-0C78-B4E4-FE3396950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5CBA-5F64-4161-AACF-E59B22165E73}" type="datetimeFigureOut">
              <a:rPr lang="ru-UA" smtClean="0"/>
              <a:t>04/29/2025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6D61E0C-C9E8-78DB-59D0-0ACCFAFF2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3F47CFF-D740-C2B0-CF0F-31A1D7BA4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3B7DC-8EEB-4C41-815F-F8B7F1A98A5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14267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4BA9A4F-006E-8C74-40AA-8BC9E28C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5CBA-5F64-4161-AACF-E59B22165E73}" type="datetimeFigureOut">
              <a:rPr lang="ru-UA" smtClean="0"/>
              <a:t>04/29/2025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0EEF4F6-7081-5D1F-0D8E-62C1EC6C3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65A8DC0-A70A-8021-0D92-6255CC06D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3B7DC-8EEB-4C41-815F-F8B7F1A98A5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09850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A6BD62-A1F4-9C31-6073-812821A33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13F418-F87E-A3CE-B764-0F616B63D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FA1CDB-8161-8200-73C1-1E21E7B01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B57392-2718-7BEE-7E52-BE71C4958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5CBA-5F64-4161-AACF-E59B22165E73}" type="datetimeFigureOut">
              <a:rPr lang="ru-UA" smtClean="0"/>
              <a:t>04/29/2025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0EF466-4F73-77F8-6015-07A631F3C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593181-83A9-CDC0-FC6A-AD4F23E23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3B7DC-8EEB-4C41-815F-F8B7F1A98A5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36359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80E1F7-9FEE-4E74-10DD-4D5258800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79F0D33-979A-B9C6-1968-69BBF9D477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0A7F43-E9B9-6A1F-8EB5-D9BACF0E1A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BC648C-6964-B7C3-30C5-2327FDB38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5CBA-5F64-4161-AACF-E59B22165E73}" type="datetimeFigureOut">
              <a:rPr lang="ru-UA" smtClean="0"/>
              <a:t>04/29/2025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377B61-9B6E-CE1D-5B04-4BE9141EF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946EDC-3935-17A2-8824-70C480BEA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3B7DC-8EEB-4C41-815F-F8B7F1A98A5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0713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1013C73-4525-BCC7-7284-9730E57A263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9C0751-1B50-DE1E-AA6A-2CD815D52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69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ru-UA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4D11DF2-F974-757C-8592-DC637E7B0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 err="1"/>
              <a:t>Четвертый</a:t>
            </a:r>
            <a:r>
              <a:rPr lang="ru-RU" dirty="0"/>
              <a:t> уровень</a:t>
            </a:r>
          </a:p>
          <a:p>
            <a:pPr lvl="4"/>
            <a:r>
              <a:rPr lang="ru-RU" dirty="0"/>
              <a:t>Пятый уровень</a:t>
            </a:r>
            <a:endParaRPr lang="ru-UA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10A74F-7810-9993-C566-C424B2763D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D5CBA-5F64-4161-AACF-E59B22165E73}" type="datetimeFigureOut">
              <a:rPr lang="ru-UA" smtClean="0"/>
              <a:t>04/29/2025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3485C9-B02E-7086-D530-C693D1FA9F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D04565-149C-4DF5-B26E-9B029873F1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3B7DC-8EEB-4C41-815F-F8B7F1A98A5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79276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F%D1%81%D0%B8%D1%85%D0%B8%D1%87%D0%B5%D1%81%D0%BA%D0%BE%D0%B5_%D1%80%D0%B0%D1%81%D1%81%D1%82%D1%80%D0%BE%D0%B9%D1%81%D1%82%D0%B2%D0%BE" TargetMode="External"/><Relationship Id="rId3" Type="http://schemas.openxmlformats.org/officeDocument/2006/relationships/hyperlink" Target="https://ru.wikipedia.org/wiki/%D0%9B%D0%B0%D1%82%D0%B8%D0%BD%D1%81%D0%BA%D0%B8%D0%B9_%D1%8F%D0%B7%D1%8B%D0%BA" TargetMode="External"/><Relationship Id="rId7" Type="http://schemas.openxmlformats.org/officeDocument/2006/relationships/hyperlink" Target="https://ru.wikipedia.org/wiki/%D0%A1%D0%B8%D0%BD%D0%B4%D1%80%D0%BE%D0%BC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1%D0%BE%D0%BC%D0%B0%D1%82%D0%B8%D1%87%D0%B5%D1%81%D0%BA%D0%BE%D0%B5_%D0%B7%D0%B0%D0%B1%D0%BE%D0%BB%D0%B5%D0%B2%D0%B0%D0%BD%D0%B8%D0%B5" TargetMode="External"/><Relationship Id="rId5" Type="http://schemas.openxmlformats.org/officeDocument/2006/relationships/hyperlink" Target="https://ru.wiktionary.org/wiki/morbus#%D0%9B%D0%B0%D1%82%D0%B8%D0%BD%D1%81%D0%BA%D0%B8%D0%B9" TargetMode="External"/><Relationship Id="rId4" Type="http://schemas.openxmlformats.org/officeDocument/2006/relationships/hyperlink" Target="https://ru.wiktionary.org/wiki/co-#%D0%9B%D0%B0%D1%82%D0%B8%D0%BD%D1%81%D0%BA%D0%B8%D0%B9" TargetMode="External"/><Relationship Id="rId9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362201" y="2228850"/>
            <a:ext cx="5524500" cy="20955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4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Коморбидные</a:t>
            </a:r>
            <a:r>
              <a:rPr lang="ru-RU" sz="4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состояния </a:t>
            </a:r>
            <a:br>
              <a:rPr lang="ru-RU" sz="4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психиатрии </a:t>
            </a:r>
            <a:r>
              <a:rPr lang="ru-RU" sz="4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4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наркологии</a:t>
            </a:r>
          </a:p>
        </p:txBody>
      </p:sp>
      <p:sp>
        <p:nvSpPr>
          <p:cNvPr id="2051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2857500" y="4514849"/>
            <a:ext cx="5148418" cy="14763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Доцент кафедры неврологии, психиатрии, мануальной медицины и медицинской реабилитации 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ВолгГМУ</a:t>
            </a:r>
            <a:endParaRPr lang="ru-RU" sz="1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к.м.н., Ростовщиков В.В.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97113" y="78659"/>
            <a:ext cx="8229600" cy="1139825"/>
          </a:xfrm>
        </p:spPr>
        <p:txBody>
          <a:bodyPr anchorCtr="0">
            <a:normAutofit/>
          </a:bodyPr>
          <a:lstStyle/>
          <a:p>
            <a:pPr algn="ctr" eaLnBrk="1" hangingPunct="1">
              <a:defRPr/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Эндогенная депрессия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4294967295"/>
          </p:nvPr>
        </p:nvSpPr>
        <p:spPr>
          <a:xfrm>
            <a:off x="1981200" y="1600200"/>
            <a:ext cx="8686800" cy="52578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Распространенность злоупотребления алкоголем не выше, чем в целом в популяции.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Если начинают злоупотреблять, то даже на начальных стадиях развития зависимости, злоупотребление алкоголем носит злокачественный характер.</a:t>
            </a:r>
          </a:p>
        </p:txBody>
      </p:sp>
      <p:pic>
        <p:nvPicPr>
          <p:cNvPr id="8196" name="Picture 5" descr="aa96d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8020" y="4144298"/>
            <a:ext cx="3415387" cy="24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944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362200" y="381000"/>
            <a:ext cx="7391400" cy="1238250"/>
          </a:xfrm>
        </p:spPr>
        <p:txBody>
          <a:bodyPr anchorCtr="0">
            <a:normAutofit/>
          </a:bodyPr>
          <a:lstStyle/>
          <a:p>
            <a:pPr algn="ctr" eaLnBrk="1" hangingPunct="1">
              <a:defRPr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Невротическая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депрессия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474839" y="1895475"/>
            <a:ext cx="10058400" cy="45815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Невротические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депрессии чаще развиваются у лиц с невротическими чертами характера (психастеник, истерик) на фоне хронических психотравмирующих ситуаций.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Этанол является мощным транквилизатором, воздействующим на ГАМК-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ергическую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систему.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Развитие алкогольной зависимости имеет среднюю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прогредиентность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509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24050" y="285729"/>
            <a:ext cx="8229600" cy="1139825"/>
          </a:xfrm>
          <a:noFill/>
        </p:spPr>
        <p:txBody>
          <a:bodyPr/>
          <a:lstStyle/>
          <a:p>
            <a:pPr algn="ctr"/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Тревожные расстройства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3049" y="1425554"/>
            <a:ext cx="8420102" cy="5715000"/>
          </a:xfrm>
          <a:noFill/>
        </p:spPr>
        <p:txBody>
          <a:bodyPr/>
          <a:lstStyle/>
          <a:p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Высокая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коморбидность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алкоголизма с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генерализованным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тревожным расстройством (11-65%) и тревожно-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фобическими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неврозами -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социофобия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(9-53%), агорафобия (17-41%).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 паническом расстройстве (до 28%) и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соматоформных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дисфункциях (5-21%) злоупотребление алкоголем встречается реже, в связи с присоединяющимся ипохондрическим синдромом.</a:t>
            </a:r>
          </a:p>
          <a:p>
            <a:pPr marL="0" indent="0">
              <a:buNone/>
            </a:pPr>
            <a:endParaRPr lang="ru-RU" sz="800" dirty="0"/>
          </a:p>
          <a:p>
            <a:pPr marL="0" indent="0">
              <a:buNone/>
            </a:pPr>
            <a:endParaRPr lang="ru-RU" sz="800" dirty="0"/>
          </a:p>
          <a:p>
            <a:pPr marL="0" indent="0">
              <a:buNone/>
            </a:pPr>
            <a:r>
              <a:rPr lang="en-US" sz="800" dirty="0"/>
              <a:t>Anxiety disorders and alcoholism: a study with inpatient alcoholics / D.L. </a:t>
            </a:r>
            <a:r>
              <a:rPr lang="en-US" sz="800" dirty="0" err="1"/>
              <a:t>Chambless</a:t>
            </a:r>
            <a:r>
              <a:rPr lang="en-US" sz="800" dirty="0"/>
              <a:t> [et al.] // J. </a:t>
            </a:r>
            <a:r>
              <a:rPr lang="en-US" sz="800" dirty="0" err="1"/>
              <a:t>Anx</a:t>
            </a:r>
            <a:r>
              <a:rPr lang="en-US" sz="800" dirty="0"/>
              <a:t>. Disorders. - 1987. - N 1. - P. 29-40.</a:t>
            </a:r>
            <a:endParaRPr lang="ru-RU" sz="800" dirty="0"/>
          </a:p>
          <a:p>
            <a:pPr marL="0" indent="0">
              <a:buNone/>
            </a:pPr>
            <a:r>
              <a:rPr lang="en-US" sz="800" dirty="0"/>
              <a:t>Predicting drinking behavior and alcohol-related problems among fraternity and sorority members : examining the role of descriptive and injunctive norms / M.E. Larimer [et al.] // Psychol. Addict. </a:t>
            </a:r>
            <a:r>
              <a:rPr lang="en-US" sz="800" dirty="0" err="1"/>
              <a:t>Behav</a:t>
            </a:r>
            <a:r>
              <a:rPr lang="en-US" sz="800" dirty="0"/>
              <a:t>. - 2004. -Vol. 18, N 3. - P. 203-212.</a:t>
            </a:r>
            <a:endParaRPr lang="ru-RU" sz="800" dirty="0"/>
          </a:p>
          <a:p>
            <a:pPr marL="0" indent="0">
              <a:buNone/>
            </a:pPr>
            <a:r>
              <a:rPr lang="en-US" sz="800" dirty="0"/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5b23c1b5d072de350ec489c44e063ce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63151" y="376085"/>
            <a:ext cx="1779793" cy="12153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762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0700" y="457200"/>
            <a:ext cx="8503674" cy="1509252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Тревожные и депрессивные расстройства возникли на фоне алкогольной зависимости </a:t>
            </a:r>
            <a:b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(сценарий 2)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622039"/>
            <a:ext cx="10515600" cy="4351338"/>
          </a:xfrm>
        </p:spPr>
        <p:txBody>
          <a:bodyPr/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Изначальная мотивация употребления алкоголя -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гедонистическая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 может быть 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атарактическая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(снижение адаптационных способностей, с целью «смягчения» характерологических черт – психастеники,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дистимики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шизоиды).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 учитывать общие патогенетические механизмы развития алкогольной зависимости и тревожно-депрессивных состояний.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91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8342" y="309716"/>
            <a:ext cx="7315200" cy="715962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вовлеченные в патогенез алкогольной зависимости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9302" y="1764891"/>
            <a:ext cx="9134167" cy="5486400"/>
          </a:xfrm>
        </p:spPr>
        <p:txBody>
          <a:bodyPr/>
          <a:lstStyle/>
          <a:p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Дофаминергическая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(опосредованно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норадренергическая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Серотонинергическая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ГАМКергическая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Опиоидная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Холинергическая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патогенетические механизмы алкоголизма и тревожно-депрессивных расстройств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83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7925" y="381000"/>
            <a:ext cx="7315200" cy="715962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образом!!!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148" y="1676400"/>
            <a:ext cx="8976852" cy="4953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 пациента с алкогольной зависимостью и его реабилитация будут неэффективны, если не проводить терапию направленную на купирование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коморбидных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тревожно-депрессивных расстройств.</a:t>
            </a:r>
          </a:p>
          <a:p>
            <a:pPr algn="just"/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 пациента с тревожно-депрессивными расстройствами невозможно без комплексной терапии алкогольной зависимости.</a:t>
            </a:r>
          </a:p>
        </p:txBody>
      </p:sp>
    </p:spTree>
    <p:extLst>
      <p:ext uri="{BB962C8B-B14F-4D97-AF65-F5344CB8AC3E}">
        <p14:creationId xmlns:p14="http://schemas.microsoft.com/office/powerpoint/2010/main" val="284463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1626" y="152400"/>
            <a:ext cx="7924800" cy="137160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Амбулаторный пациент – «невротик» или алкоголик?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1484" y="1828800"/>
            <a:ext cx="9674942" cy="5334000"/>
          </a:xfrm>
        </p:spPr>
        <p:txBody>
          <a:bodyPr/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Жалобы: тревога, депрессия,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инсомния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вегетативные расстройства.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Тщательный сбор наркологического анамнеза (как у самого пациента, так и у его близких)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обращать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на частоту употребления и дозу, а также вид спиртных напитков, наличие атипичных форм опьянения, амнезии опьянения, социальные последствия, наследственность и др.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Проследить временную взаимосвязь вышеуказанных жалоб с употреблением спиртных напитков.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Проанализировать клинические особенности проявлений депрессии и тревоги.</a:t>
            </a:r>
          </a:p>
          <a:p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64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 алкоголизма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23899" y="1244599"/>
            <a:ext cx="10506075" cy="5470525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Употребление 100-150мл 40% алкоголя 4-5 раз в неделю – алкоголизм развивается через 10 лет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Употребление 450-500мл 40% алкоголя 1-2 раза в неделю – алкоголизм развивается через 1 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3" descr="unname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8414" y="2533650"/>
            <a:ext cx="3913010" cy="22010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8600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2200" y="457200"/>
            <a:ext cx="7315200" cy="715962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Триада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Энтина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2675" y="1524000"/>
            <a:ext cx="8305493" cy="510540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Если Вы имеете дело с пациентом страдающим алкогольной зависимостью, то необходимо: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1. Убедить пациента в наличии у него наркологического заболевания.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2.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Пациента с алкогольной зависимостью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лечить.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3. Обязательным условием лечения является полный отказ от употребления спиртных напитков</a:t>
            </a:r>
          </a:p>
        </p:txBody>
      </p:sp>
    </p:spTree>
    <p:extLst>
      <p:ext uri="{BB962C8B-B14F-4D97-AF65-F5344CB8AC3E}">
        <p14:creationId xmlns:p14="http://schemas.microsoft.com/office/powerpoint/2010/main" val="232996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69460" y="1465729"/>
          <a:ext cx="7869891" cy="4711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147" name="TextBox 4"/>
          <p:cNvSpPr txBox="1">
            <a:spLocks noChangeArrowheads="1"/>
          </p:cNvSpPr>
          <p:nvPr/>
        </p:nvSpPr>
        <p:spPr bwMode="auto">
          <a:xfrm rot="21270523">
            <a:off x="4267200" y="3616325"/>
            <a:ext cx="3690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Психопатологические феномены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38551" y="4415480"/>
            <a:ext cx="2358235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Дофамин-алкоголизм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02227" y="2290119"/>
            <a:ext cx="190769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ГАМК - алкоголизм</a:t>
            </a:r>
          </a:p>
        </p:txBody>
      </p:sp>
    </p:spTree>
    <p:extLst>
      <p:ext uri="{BB962C8B-B14F-4D97-AF65-F5344CB8AC3E}">
        <p14:creationId xmlns:p14="http://schemas.microsoft.com/office/powerpoint/2010/main" val="331906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0400" y="533400"/>
            <a:ext cx="73152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коморбидности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психиатрии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9639" y="1371600"/>
            <a:ext cx="8840736" cy="44785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Коморби́дность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Латинский язык"/>
              </a:rPr>
              <a:t>лат.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wikt:co-"/>
              </a:rPr>
              <a:t>со-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«вместе» + 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 tooltip="wikt:morbus"/>
              </a:rPr>
              <a:t>morbus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«болезнь, недуг») — сосуществование у одного пациента двух или более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Соматическое заболевание"/>
              </a:rPr>
              <a:t>заболеваний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7" tooltip="Синдром"/>
              </a:rPr>
              <a:t>синдромов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8" tooltip="Психическое расстройство"/>
              </a:rPr>
              <a:t>психических расстройств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связанных между собой единым патогенетическим механизмом или совпадающих по времени.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775" y="4829817"/>
            <a:ext cx="3012052" cy="1870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93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5"/>
          <p:cNvSpPr>
            <a:spLocks noChangeShapeType="1"/>
          </p:cNvSpPr>
          <p:nvPr/>
        </p:nvSpPr>
        <p:spPr bwMode="auto">
          <a:xfrm flipH="1" flipV="1">
            <a:off x="2208214" y="1196976"/>
            <a:ext cx="71437" cy="4608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1" name="Line 6"/>
          <p:cNvSpPr>
            <a:spLocks noChangeShapeType="1"/>
          </p:cNvSpPr>
          <p:nvPr/>
        </p:nvSpPr>
        <p:spPr bwMode="auto">
          <a:xfrm>
            <a:off x="2279650" y="5876925"/>
            <a:ext cx="741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>
            <a:off x="2208214" y="2133600"/>
            <a:ext cx="20161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3" name="Line 11"/>
          <p:cNvSpPr>
            <a:spLocks noChangeShapeType="1"/>
          </p:cNvSpPr>
          <p:nvPr/>
        </p:nvSpPr>
        <p:spPr bwMode="auto">
          <a:xfrm>
            <a:off x="8256589" y="2205038"/>
            <a:ext cx="1944687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4" name="Line 12"/>
          <p:cNvSpPr>
            <a:spLocks noChangeShapeType="1"/>
          </p:cNvSpPr>
          <p:nvPr/>
        </p:nvSpPr>
        <p:spPr bwMode="auto">
          <a:xfrm>
            <a:off x="2208214" y="4221163"/>
            <a:ext cx="2016125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5" name="Line 16"/>
          <p:cNvSpPr>
            <a:spLocks noChangeShapeType="1"/>
          </p:cNvSpPr>
          <p:nvPr/>
        </p:nvSpPr>
        <p:spPr bwMode="auto">
          <a:xfrm>
            <a:off x="8472489" y="4076700"/>
            <a:ext cx="2016125" cy="0"/>
          </a:xfrm>
          <a:prstGeom prst="line">
            <a:avLst/>
          </a:prstGeom>
          <a:noFill/>
          <a:ln w="57150" cmpd="thinThick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7176" name="AutoShape 17"/>
          <p:cNvCxnSpPr>
            <a:cxnSpLocks noChangeShapeType="1"/>
          </p:cNvCxnSpPr>
          <p:nvPr/>
        </p:nvCxnSpPr>
        <p:spPr bwMode="auto">
          <a:xfrm flipV="1">
            <a:off x="4079876" y="2276475"/>
            <a:ext cx="2303463" cy="1944688"/>
          </a:xfrm>
          <a:prstGeom prst="curvedConnector3">
            <a:avLst>
              <a:gd name="adj1" fmla="val 49968"/>
            </a:avLst>
          </a:pr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7" name="AutoShape 18"/>
          <p:cNvCxnSpPr>
            <a:cxnSpLocks noChangeShapeType="1"/>
          </p:cNvCxnSpPr>
          <p:nvPr/>
        </p:nvCxnSpPr>
        <p:spPr bwMode="auto">
          <a:xfrm>
            <a:off x="6456364" y="2276475"/>
            <a:ext cx="2232025" cy="1798638"/>
          </a:xfrm>
          <a:prstGeom prst="curvedConnector3">
            <a:avLst>
              <a:gd name="adj1" fmla="val 46375"/>
            </a:avLst>
          </a:pr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8" name="AutoShape 19"/>
          <p:cNvCxnSpPr>
            <a:cxnSpLocks noChangeShapeType="1"/>
          </p:cNvCxnSpPr>
          <p:nvPr/>
        </p:nvCxnSpPr>
        <p:spPr bwMode="auto">
          <a:xfrm>
            <a:off x="4151314" y="2133601"/>
            <a:ext cx="2160587" cy="2087563"/>
          </a:xfrm>
          <a:prstGeom prst="curvedConnector3">
            <a:avLst>
              <a:gd name="adj1" fmla="val 49963"/>
            </a:avLst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9" name="AutoShape 22"/>
          <p:cNvCxnSpPr>
            <a:cxnSpLocks noChangeShapeType="1"/>
          </p:cNvCxnSpPr>
          <p:nvPr/>
        </p:nvCxnSpPr>
        <p:spPr bwMode="auto">
          <a:xfrm flipV="1">
            <a:off x="6240463" y="2205039"/>
            <a:ext cx="2017712" cy="2014537"/>
          </a:xfrm>
          <a:prstGeom prst="curvedConnector3">
            <a:avLst>
              <a:gd name="adj1" fmla="val 62310"/>
            </a:avLst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80" name="WordArt 23"/>
          <p:cNvSpPr>
            <a:spLocks noChangeArrowheads="1" noChangeShapeType="1" noTextEdit="1"/>
          </p:cNvSpPr>
          <p:nvPr/>
        </p:nvSpPr>
        <p:spPr bwMode="auto">
          <a:xfrm>
            <a:off x="2566989" y="1773239"/>
            <a:ext cx="1584325" cy="250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Дофамин</a:t>
            </a:r>
          </a:p>
        </p:txBody>
      </p:sp>
      <p:sp>
        <p:nvSpPr>
          <p:cNvPr id="7181" name="WordArt 24"/>
          <p:cNvSpPr>
            <a:spLocks noChangeArrowheads="1" noChangeShapeType="1" noTextEdit="1"/>
          </p:cNvSpPr>
          <p:nvPr/>
        </p:nvSpPr>
        <p:spPr bwMode="auto">
          <a:xfrm>
            <a:off x="2424114" y="3860800"/>
            <a:ext cx="2232025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Норадреналин</a:t>
            </a:r>
          </a:p>
        </p:txBody>
      </p:sp>
      <p:sp>
        <p:nvSpPr>
          <p:cNvPr id="7182" name="Line 25"/>
          <p:cNvSpPr>
            <a:spLocks noChangeShapeType="1"/>
          </p:cNvSpPr>
          <p:nvPr/>
        </p:nvSpPr>
        <p:spPr bwMode="auto">
          <a:xfrm>
            <a:off x="4583113" y="836614"/>
            <a:ext cx="0" cy="1296987"/>
          </a:xfrm>
          <a:prstGeom prst="line">
            <a:avLst/>
          </a:prstGeom>
          <a:noFill/>
          <a:ln w="57150">
            <a:solidFill>
              <a:srgbClr val="00CC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3" name="WordArt 26"/>
          <p:cNvSpPr>
            <a:spLocks noChangeArrowheads="1" noChangeShapeType="1" noTextEdit="1"/>
          </p:cNvSpPr>
          <p:nvPr/>
        </p:nvSpPr>
        <p:spPr bwMode="auto">
          <a:xfrm>
            <a:off x="3935414" y="836614"/>
            <a:ext cx="549275" cy="471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Экз.</a:t>
            </a:r>
          </a:p>
          <a:p>
            <a:pPr algn="ctr"/>
            <a:r>
              <a:rPr lang="en-US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alc.</a:t>
            </a:r>
            <a:endParaRPr lang="ru-RU" sz="28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</a:endParaRPr>
          </a:p>
        </p:txBody>
      </p:sp>
      <p:sp>
        <p:nvSpPr>
          <p:cNvPr id="7184" name="Line 27"/>
          <p:cNvSpPr>
            <a:spLocks noChangeShapeType="1"/>
          </p:cNvSpPr>
          <p:nvPr/>
        </p:nvSpPr>
        <p:spPr bwMode="auto">
          <a:xfrm>
            <a:off x="6383338" y="2276475"/>
            <a:ext cx="144462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5" name="WordArt 28"/>
          <p:cNvSpPr>
            <a:spLocks noChangeArrowheads="1" noChangeShapeType="1" noTextEdit="1"/>
          </p:cNvSpPr>
          <p:nvPr/>
        </p:nvSpPr>
        <p:spPr bwMode="auto">
          <a:xfrm rot="20024985">
            <a:off x="5159375" y="2205038"/>
            <a:ext cx="1066800" cy="304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90216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возбужд.</a:t>
            </a:r>
          </a:p>
        </p:txBody>
      </p:sp>
      <p:sp>
        <p:nvSpPr>
          <p:cNvPr id="7186" name="WordArt 29"/>
          <p:cNvSpPr>
            <a:spLocks noChangeArrowheads="1" noChangeShapeType="1" noTextEdit="1"/>
          </p:cNvSpPr>
          <p:nvPr/>
        </p:nvSpPr>
        <p:spPr bwMode="auto">
          <a:xfrm rot="2281317">
            <a:off x="6672263" y="2349500"/>
            <a:ext cx="971550" cy="889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тормож.</a:t>
            </a:r>
          </a:p>
        </p:txBody>
      </p:sp>
      <p:sp>
        <p:nvSpPr>
          <p:cNvPr id="7187" name="WordArt 30"/>
          <p:cNvSpPr>
            <a:spLocks noChangeArrowheads="1" noChangeShapeType="1" noTextEdit="1"/>
          </p:cNvSpPr>
          <p:nvPr/>
        </p:nvSpPr>
        <p:spPr bwMode="auto">
          <a:xfrm rot="19025410">
            <a:off x="5232401" y="2781300"/>
            <a:ext cx="1057275" cy="304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эйфория</a:t>
            </a:r>
          </a:p>
        </p:txBody>
      </p:sp>
      <p:sp>
        <p:nvSpPr>
          <p:cNvPr id="7188" name="WordArt 31"/>
          <p:cNvSpPr>
            <a:spLocks noChangeArrowheads="1" noChangeShapeType="1" noTextEdit="1"/>
          </p:cNvSpPr>
          <p:nvPr/>
        </p:nvSpPr>
        <p:spPr bwMode="auto">
          <a:xfrm rot="2381332">
            <a:off x="6456364" y="2708275"/>
            <a:ext cx="1000125" cy="304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седация</a:t>
            </a:r>
          </a:p>
        </p:txBody>
      </p:sp>
      <p:sp>
        <p:nvSpPr>
          <p:cNvPr id="7189" name="WordArt 32"/>
          <p:cNvSpPr>
            <a:spLocks noChangeArrowheads="1" noChangeShapeType="1" noTextEdit="1"/>
          </p:cNvSpPr>
          <p:nvPr/>
        </p:nvSpPr>
        <p:spPr bwMode="auto">
          <a:xfrm>
            <a:off x="9696451" y="5949951"/>
            <a:ext cx="66675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t</a:t>
            </a:r>
            <a:endParaRPr lang="ru-RU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</a:endParaRPr>
          </a:p>
        </p:txBody>
      </p:sp>
      <p:sp>
        <p:nvSpPr>
          <p:cNvPr id="7190" name="WordArt 33"/>
          <p:cNvSpPr>
            <a:spLocks noChangeArrowheads="1" noChangeShapeType="1" noTextEdit="1"/>
          </p:cNvSpPr>
          <p:nvPr/>
        </p:nvSpPr>
        <p:spPr bwMode="auto">
          <a:xfrm flipH="1" flipV="1">
            <a:off x="1884364" y="993775"/>
            <a:ext cx="179387" cy="49053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%</a:t>
            </a: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2063750" y="1"/>
            <a:ext cx="8604250" cy="67627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Дофамин-алкоголизм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idx="1"/>
          </p:nvPr>
        </p:nvSpPr>
        <p:spPr>
          <a:xfrm flipV="1">
            <a:off x="6240463" y="6811964"/>
            <a:ext cx="3683000" cy="46037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defRPr/>
            </a:pPr>
            <a:r>
              <a:rPr lang="ru-RU" dirty="0"/>
              <a:t>\</a:t>
            </a:r>
          </a:p>
        </p:txBody>
      </p:sp>
    </p:spTree>
    <p:extLst>
      <p:ext uri="{BB962C8B-B14F-4D97-AF65-F5344CB8AC3E}">
        <p14:creationId xmlns:p14="http://schemas.microsoft.com/office/powerpoint/2010/main" val="112378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4"/>
          <p:cNvSpPr>
            <a:spLocks noChangeShapeType="1"/>
          </p:cNvSpPr>
          <p:nvPr/>
        </p:nvSpPr>
        <p:spPr bwMode="auto">
          <a:xfrm flipV="1">
            <a:off x="2359025" y="1684338"/>
            <a:ext cx="0" cy="446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5" name="Line 5"/>
          <p:cNvSpPr>
            <a:spLocks noChangeShapeType="1"/>
          </p:cNvSpPr>
          <p:nvPr/>
        </p:nvSpPr>
        <p:spPr bwMode="auto">
          <a:xfrm>
            <a:off x="2366963" y="6148388"/>
            <a:ext cx="7632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6" name="Line 6"/>
          <p:cNvSpPr>
            <a:spLocks noChangeShapeType="1"/>
          </p:cNvSpPr>
          <p:nvPr/>
        </p:nvSpPr>
        <p:spPr bwMode="auto">
          <a:xfrm>
            <a:off x="2366964" y="3497263"/>
            <a:ext cx="1512887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7" name="Line 7"/>
          <p:cNvSpPr>
            <a:spLocks noChangeShapeType="1"/>
          </p:cNvSpPr>
          <p:nvPr/>
        </p:nvSpPr>
        <p:spPr bwMode="auto">
          <a:xfrm flipV="1">
            <a:off x="3856039" y="1409701"/>
            <a:ext cx="6192837" cy="2087563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8" name="Line 8"/>
          <p:cNvSpPr>
            <a:spLocks noChangeShapeType="1"/>
          </p:cNvSpPr>
          <p:nvPr/>
        </p:nvSpPr>
        <p:spPr bwMode="auto">
          <a:xfrm>
            <a:off x="2376488" y="4302125"/>
            <a:ext cx="1441450" cy="0"/>
          </a:xfrm>
          <a:prstGeom prst="line">
            <a:avLst/>
          </a:prstGeom>
          <a:noFill/>
          <a:ln w="57150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9" name="Line 9"/>
          <p:cNvSpPr>
            <a:spLocks noChangeShapeType="1"/>
          </p:cNvSpPr>
          <p:nvPr/>
        </p:nvSpPr>
        <p:spPr bwMode="auto">
          <a:xfrm>
            <a:off x="3808413" y="4302125"/>
            <a:ext cx="6191250" cy="1728788"/>
          </a:xfrm>
          <a:prstGeom prst="line">
            <a:avLst/>
          </a:prstGeom>
          <a:noFill/>
          <a:ln w="57150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0" name="WordArt 10"/>
          <p:cNvSpPr>
            <a:spLocks noChangeArrowheads="1" noChangeShapeType="1" noTextEdit="1"/>
          </p:cNvSpPr>
          <p:nvPr/>
        </p:nvSpPr>
        <p:spPr bwMode="auto">
          <a:xfrm>
            <a:off x="2528888" y="3171826"/>
            <a:ext cx="914400" cy="227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Дофамин</a:t>
            </a:r>
          </a:p>
        </p:txBody>
      </p:sp>
      <p:sp>
        <p:nvSpPr>
          <p:cNvPr id="8201" name="WordArt 11"/>
          <p:cNvSpPr>
            <a:spLocks noChangeArrowheads="1" noChangeShapeType="1" noTextEdit="1"/>
          </p:cNvSpPr>
          <p:nvPr/>
        </p:nvSpPr>
        <p:spPr bwMode="auto">
          <a:xfrm>
            <a:off x="2416176" y="3900488"/>
            <a:ext cx="1368425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Норадреналин</a:t>
            </a:r>
          </a:p>
        </p:txBody>
      </p:sp>
      <p:sp>
        <p:nvSpPr>
          <p:cNvPr id="8202" name="WordArt 12"/>
          <p:cNvSpPr>
            <a:spLocks noChangeArrowheads="1" noChangeShapeType="1" noTextEdit="1"/>
          </p:cNvSpPr>
          <p:nvPr/>
        </p:nvSpPr>
        <p:spPr bwMode="auto">
          <a:xfrm>
            <a:off x="4546600" y="2433639"/>
            <a:ext cx="381000" cy="511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</a:t>
            </a:r>
          </a:p>
          <a:p>
            <a:pPr algn="ctr"/>
            <a:r>
              <a:rPr lang="ru-RU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48%</a:t>
            </a:r>
          </a:p>
        </p:txBody>
      </p:sp>
      <p:sp>
        <p:nvSpPr>
          <p:cNvPr id="8203" name="WordArt 13"/>
          <p:cNvSpPr>
            <a:spLocks noChangeArrowheads="1" noChangeShapeType="1" noTextEdit="1"/>
          </p:cNvSpPr>
          <p:nvPr/>
        </p:nvSpPr>
        <p:spPr bwMode="auto">
          <a:xfrm>
            <a:off x="5711826" y="2155825"/>
            <a:ext cx="485775" cy="438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</a:t>
            </a:r>
          </a:p>
          <a:p>
            <a:pPr algn="ctr"/>
            <a:r>
              <a:rPr lang="ru-RU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117%</a:t>
            </a:r>
          </a:p>
        </p:txBody>
      </p:sp>
      <p:sp>
        <p:nvSpPr>
          <p:cNvPr id="8204" name="WordArt 14"/>
          <p:cNvSpPr>
            <a:spLocks noChangeArrowheads="1" noChangeShapeType="1" noTextEdit="1"/>
          </p:cNvSpPr>
          <p:nvPr/>
        </p:nvSpPr>
        <p:spPr bwMode="auto">
          <a:xfrm>
            <a:off x="6521451" y="1658939"/>
            <a:ext cx="1114425" cy="511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Разв. абс. с-м</a:t>
            </a:r>
          </a:p>
          <a:p>
            <a:pPr algn="ctr"/>
            <a:r>
              <a:rPr lang="ru-RU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200%</a:t>
            </a:r>
          </a:p>
        </p:txBody>
      </p:sp>
      <p:sp>
        <p:nvSpPr>
          <p:cNvPr id="8205" name="WordArt 15"/>
          <p:cNvSpPr>
            <a:spLocks noChangeArrowheads="1" noChangeShapeType="1" noTextEdit="1"/>
          </p:cNvSpPr>
          <p:nvPr/>
        </p:nvSpPr>
        <p:spPr bwMode="auto">
          <a:xfrm>
            <a:off x="8081963" y="1366839"/>
            <a:ext cx="742950" cy="511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Del.trem.</a:t>
            </a:r>
          </a:p>
          <a:p>
            <a:pPr algn="ctr"/>
            <a:r>
              <a:rPr lang="en-US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300%</a:t>
            </a:r>
            <a:endParaRPr lang="ru-RU" sz="1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6" name="Line 18"/>
          <p:cNvSpPr>
            <a:spLocks noChangeShapeType="1"/>
          </p:cNvSpPr>
          <p:nvPr/>
        </p:nvSpPr>
        <p:spPr bwMode="auto">
          <a:xfrm>
            <a:off x="4799013" y="3154364"/>
            <a:ext cx="431800" cy="287337"/>
          </a:xfrm>
          <a:prstGeom prst="line">
            <a:avLst/>
          </a:prstGeom>
          <a:noFill/>
          <a:ln w="28575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7" name="Line 19"/>
          <p:cNvSpPr>
            <a:spLocks noChangeShapeType="1"/>
          </p:cNvSpPr>
          <p:nvPr/>
        </p:nvSpPr>
        <p:spPr bwMode="auto">
          <a:xfrm>
            <a:off x="5253039" y="3422650"/>
            <a:ext cx="4319587" cy="0"/>
          </a:xfrm>
          <a:prstGeom prst="line">
            <a:avLst/>
          </a:prstGeom>
          <a:noFill/>
          <a:ln w="28575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8" name="Line 20"/>
          <p:cNvSpPr>
            <a:spLocks noChangeShapeType="1"/>
          </p:cNvSpPr>
          <p:nvPr/>
        </p:nvSpPr>
        <p:spPr bwMode="auto">
          <a:xfrm>
            <a:off x="6192838" y="2767013"/>
            <a:ext cx="863600" cy="576262"/>
          </a:xfrm>
          <a:prstGeom prst="line">
            <a:avLst/>
          </a:prstGeom>
          <a:noFill/>
          <a:ln w="28575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9" name="Line 21"/>
          <p:cNvSpPr>
            <a:spLocks noChangeShapeType="1"/>
          </p:cNvSpPr>
          <p:nvPr/>
        </p:nvSpPr>
        <p:spPr bwMode="auto">
          <a:xfrm>
            <a:off x="7362825" y="2465389"/>
            <a:ext cx="1150938" cy="865187"/>
          </a:xfrm>
          <a:prstGeom prst="line">
            <a:avLst/>
          </a:prstGeom>
          <a:noFill/>
          <a:ln w="28575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10" name="Line 23"/>
          <p:cNvSpPr>
            <a:spLocks noChangeShapeType="1"/>
          </p:cNvSpPr>
          <p:nvPr/>
        </p:nvSpPr>
        <p:spPr bwMode="auto">
          <a:xfrm>
            <a:off x="5375275" y="4268788"/>
            <a:ext cx="4248150" cy="0"/>
          </a:xfrm>
          <a:prstGeom prst="line">
            <a:avLst/>
          </a:prstGeom>
          <a:noFill/>
          <a:ln w="28575">
            <a:solidFill>
              <a:srgbClr val="66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11" name="Line 24"/>
          <p:cNvSpPr>
            <a:spLocks noChangeShapeType="1"/>
          </p:cNvSpPr>
          <p:nvPr/>
        </p:nvSpPr>
        <p:spPr bwMode="auto">
          <a:xfrm flipH="1">
            <a:off x="4813300" y="4324350"/>
            <a:ext cx="431800" cy="215900"/>
          </a:xfrm>
          <a:prstGeom prst="line">
            <a:avLst/>
          </a:prstGeom>
          <a:noFill/>
          <a:ln w="28575">
            <a:solidFill>
              <a:srgbClr val="66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12" name="WordArt 25"/>
          <p:cNvSpPr>
            <a:spLocks noChangeArrowheads="1" noChangeShapeType="1" noTextEdit="1"/>
          </p:cNvSpPr>
          <p:nvPr/>
        </p:nvSpPr>
        <p:spPr bwMode="auto">
          <a:xfrm>
            <a:off x="9720263" y="6265864"/>
            <a:ext cx="68262" cy="255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ru-RU" sz="1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13" name="WordArt 26"/>
          <p:cNvSpPr>
            <a:spLocks noChangeArrowheads="1" noChangeShapeType="1" noTextEdit="1"/>
          </p:cNvSpPr>
          <p:nvPr/>
        </p:nvSpPr>
        <p:spPr bwMode="auto">
          <a:xfrm>
            <a:off x="2051050" y="1852614"/>
            <a:ext cx="152400" cy="200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8214" name="Заголовок 2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Дофамин-алкоголизм</a:t>
            </a:r>
          </a:p>
        </p:txBody>
      </p:sp>
      <p:sp>
        <p:nvSpPr>
          <p:cNvPr id="8215" name="Содержимое 2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32953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ГАМК - алкоголизм</a:t>
            </a:r>
          </a:p>
        </p:txBody>
      </p:sp>
      <p:pic>
        <p:nvPicPr>
          <p:cNvPr id="9219" name="Содержимое 3" descr="988796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63864" y="1465263"/>
            <a:ext cx="6281737" cy="4711700"/>
          </a:xfrm>
        </p:spPr>
      </p:pic>
    </p:spTree>
    <p:extLst>
      <p:ext uri="{BB962C8B-B14F-4D97-AF65-F5344CB8AC3E}">
        <p14:creationId xmlns:p14="http://schemas.microsoft.com/office/powerpoint/2010/main" val="190485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0800" y="838200"/>
            <a:ext cx="7315200" cy="715962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Психопатологические</a:t>
            </a:r>
            <a:b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регистры наркологических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заболеваний в </a:t>
            </a:r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постабстинентном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периоде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438400" y="2286000"/>
          <a:ext cx="73152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505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06337" y="1939442"/>
            <a:ext cx="7757380" cy="95410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rgbClr val="FF0000"/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Таким образом, на этапе воздержания от ПАВ </a:t>
            </a:r>
          </a:p>
          <a:p>
            <a:pPr algn="ctr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получаем «</a:t>
            </a:r>
            <a:r>
              <a:rPr lang="ru-RU" sz="2800" b="1" dirty="0">
                <a:ln w="11430"/>
                <a:gradFill>
                  <a:gsLst>
                    <a:gs pos="0">
                      <a:srgbClr val="FF0000"/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проблему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трезвости»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315" name="Рисунок 7" descr="epileptoi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38" y="3063875"/>
            <a:ext cx="24892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Рисунок 8" descr="muzhskaya-isterik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14" y="4821238"/>
            <a:ext cx="2865437" cy="190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Рисунок 9" descr="лекция-гнев-300x21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2987676"/>
            <a:ext cx="2419350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2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Психопатоподобные расстройства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Проявляются повышенной раздражительностью, вспыльчивостью, несдержанностью, конфликтностью, агрессией.</a:t>
            </a:r>
          </a:p>
          <a:p>
            <a:pPr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Основная причина – снижение активности ГАМК.</a:t>
            </a:r>
          </a:p>
          <a:p>
            <a:pPr>
              <a:buNone/>
              <a:defRPr/>
            </a:pPr>
            <a:r>
              <a:rPr lang="ru-RU" dirty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Препараты выбора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Blip>
                <a:blip r:embed="rId2"/>
              </a:buBlip>
              <a:defRPr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Бензодиазепиновые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транквилизаторы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феназепам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алпразолам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диазепам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др.);</a:t>
            </a:r>
          </a:p>
          <a:p>
            <a:pPr>
              <a:buBlip>
                <a:blip r:embed="rId2"/>
              </a:buBlip>
              <a:defRPr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Небензодиазепиновые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транквилизаторы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гидроксизин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адаптол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стрезам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Blip>
                <a:blip r:embed="rId2"/>
              </a:buBlip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Препараты других групп, обладающие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анксиолитическим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эффектом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карбамазепин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алимемазин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перициазин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тразодон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перфеназин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Blip>
                <a:blip r:embed="rId2"/>
              </a:buBlip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СИОЗС.</a:t>
            </a:r>
          </a:p>
        </p:txBody>
      </p:sp>
      <p:pic>
        <p:nvPicPr>
          <p:cNvPr id="14340" name="Рисунок 3" descr="Zlost-e149985117974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188" y="5599114"/>
            <a:ext cx="2182812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45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2362200" y="228600"/>
            <a:ext cx="7391400" cy="140249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Аффективные расстройства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sz="half" idx="1"/>
          </p:nvPr>
        </p:nvSpPr>
        <p:spPr>
          <a:xfrm>
            <a:off x="1523998" y="1791730"/>
            <a:ext cx="3505200" cy="51816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Blip>
                <a:blip r:embed="rId2"/>
              </a:buBlip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Проявляются депрессивной симптоматикой различной степени выраженности.</a:t>
            </a:r>
          </a:p>
          <a:p>
            <a:pPr eaLnBrk="1" hangingPunct="1">
              <a:buFont typeface="Arial" panose="020B0604020202020204" pitchFamily="34" charset="0"/>
              <a:buBlip>
                <a:blip r:embed="rId2"/>
              </a:buBlip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Связаны с дефицитом норадреналина в результате </a:t>
            </a:r>
            <a:r>
              <a:rPr lang="ru-RU" alt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невыброса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дофамина из депо и с истощением серотониновой системы.</a:t>
            </a:r>
          </a:p>
          <a:p>
            <a:pPr eaLnBrk="1" hangingPunct="1">
              <a:buFont typeface="Arial" panose="020B0604020202020204" pitchFamily="34" charset="0"/>
              <a:buBlip>
                <a:blip r:embed="rId2"/>
              </a:buBlip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лечения депрессивных расстройств применяются антидепрессанты в соответствии с клиническими маркерами дефицита моноаминов.</a:t>
            </a:r>
          </a:p>
        </p:txBody>
      </p:sp>
      <p:pic>
        <p:nvPicPr>
          <p:cNvPr id="16388" name="Содержимое 4" descr="940ca60fc0747f5c9ef887a773fb768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66653" y="4382530"/>
            <a:ext cx="2819400" cy="2351087"/>
          </a:xfrm>
        </p:spPr>
      </p:pic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7991003"/>
              </p:ext>
            </p:extLst>
          </p:nvPr>
        </p:nvGraphicFramePr>
        <p:xfrm>
          <a:off x="6499655" y="1631090"/>
          <a:ext cx="4168347" cy="2751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8156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4"/>
          <p:cNvSpPr>
            <a:spLocks noGrp="1"/>
          </p:cNvSpPr>
          <p:nvPr>
            <p:ph type="title"/>
          </p:nvPr>
        </p:nvSpPr>
        <p:spPr>
          <a:xfrm>
            <a:off x="2209800" y="1"/>
            <a:ext cx="7543800" cy="1465729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 маркеры дефицита моноаминов</a:t>
            </a: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2169460" y="1465729"/>
          <a:ext cx="7869891" cy="4711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412" name="Прямоугольник 9"/>
          <p:cNvSpPr>
            <a:spLocks noChangeArrowheads="1"/>
          </p:cNvSpPr>
          <p:nvPr/>
        </p:nvSpPr>
        <p:spPr bwMode="auto">
          <a:xfrm>
            <a:off x="1944689" y="6211888"/>
            <a:ext cx="807243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100"/>
              <a:t>Stahl S.M. Essential psychopharmacology. Neuroscientific basis and practical applications. 2nd ed. Cambridge University Press. New York. 200</a:t>
            </a:r>
            <a:r>
              <a:rPr lang="ru-RU" altLang="ru-RU" sz="1100"/>
              <a:t>8</a:t>
            </a:r>
            <a:r>
              <a:rPr lang="en-US" altLang="ru-RU" sz="1100"/>
              <a:t>. - 601P.</a:t>
            </a:r>
          </a:p>
        </p:txBody>
      </p:sp>
    </p:spTree>
    <p:extLst>
      <p:ext uri="{BB962C8B-B14F-4D97-AF65-F5344CB8AC3E}">
        <p14:creationId xmlns:p14="http://schemas.microsoft.com/office/powerpoint/2010/main" val="65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2438400" y="0"/>
            <a:ext cx="7315200" cy="1676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Аффективные расстройства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Arial" panose="020B0604020202020204" pitchFamily="34" charset="0"/>
              <a:buBlip>
                <a:blip r:embed="rId2"/>
              </a:buBlip>
            </a:pPr>
            <a:r>
              <a:rPr lang="ru-RU" alt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серотонина: </a:t>
            </a:r>
            <a:r>
              <a:rPr lang="ru-RU" alt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сертралин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пароксетин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эсциталопрам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циталопрам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флуоксетин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флувоксамин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eaLnBrk="1" hangingPunct="1">
              <a:buFont typeface="Arial" panose="020B0604020202020204" pitchFamily="34" charset="0"/>
              <a:buBlip>
                <a:blip r:embed="rId2"/>
              </a:buBlip>
            </a:pPr>
            <a:r>
              <a:rPr lang="ru-RU" alt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  <a:r>
              <a:rPr lang="ru-RU" altLang="ru-RU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норадреналина+серотонина</a:t>
            </a:r>
            <a:r>
              <a:rPr lang="ru-RU" alt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миртазапин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милнаципран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венлафаксин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дулоксетин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8436" name="Рисунок 3" descr="696b1298abfd406eb8844acdd95776e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019" y="4974182"/>
            <a:ext cx="1731963" cy="1627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8334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590800" y="304800"/>
            <a:ext cx="7162800" cy="1524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4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Неврозоподобные</a:t>
            </a:r>
            <a:r>
              <a:rPr lang="ru-RU" alt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расстройства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Проявляются астеническим </a:t>
            </a:r>
            <a:r>
              <a:rPr lang="ru-RU" alt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симптомокомплексом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нарушениями сна, различными </a:t>
            </a:r>
            <a:r>
              <a:rPr lang="ru-RU" alt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соматоформными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расстройствами, обсессивно-</a:t>
            </a:r>
            <a:r>
              <a:rPr lang="ru-RU" alt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фобической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тревожной симптоматикой.</a:t>
            </a:r>
          </a:p>
          <a:p>
            <a:pPr eaLnBrk="1" hangingPunct="1"/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следствием измененной реактивности ГАМК-рецепторов и истощения серотониновой системы.</a:t>
            </a:r>
          </a:p>
          <a:p>
            <a:pPr eaLnBrk="1" hangingPunct="1"/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Препараты выбора: транквилизаторы, СИОЗС.</a:t>
            </a:r>
          </a:p>
        </p:txBody>
      </p:sp>
      <p:pic>
        <p:nvPicPr>
          <p:cNvPr id="19460" name="Рисунок 3" descr="t_650.650.img5be1ed783b66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4320384"/>
            <a:ext cx="1676400" cy="1856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7124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381000"/>
            <a:ext cx="7467600" cy="1371600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Коморбидность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психиатрии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6684" y="1752600"/>
            <a:ext cx="9940413" cy="48006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Ведущие психиатры (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Jensen (1975), J.H. Boyd (1984), W.C. Sanderson (1990), 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Ю.Л.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Нуллер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(1993),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D.L. Robins (1994),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 Б. Смулевич (1997), 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C.R.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Cloninger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(2002) 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др. посвятили долгие годы выявлению ряда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коморбидных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состояний у больных с разнообразнейшими психическими расстройствами. 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эти исследователи разработали первые модели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коморбидности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 из открытых моделей рассматривали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коморбидность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 наличие у человека в определённый период жизни более чем одного расстройства, а другие — как относительный риск человека с одним психическим расстройством приобрести другое расстройство.</a:t>
            </a:r>
          </a:p>
        </p:txBody>
      </p:sp>
    </p:spTree>
    <p:extLst>
      <p:ext uri="{BB962C8B-B14F-4D97-AF65-F5344CB8AC3E}">
        <p14:creationId xmlns:p14="http://schemas.microsoft.com/office/powerpoint/2010/main" val="32151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Когнитивные нарушения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FF0066"/>
              </a:buClr>
              <a:buFont typeface="Wingdings" panose="05000000000000000000" pitchFamily="2" charset="2"/>
              <a:buChar char="ü"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Проявляются различной степенью выраженности психоорганического синдрома, в ряде случаев деменцией.</a:t>
            </a:r>
          </a:p>
          <a:p>
            <a:pPr eaLnBrk="1" hangingPunct="1">
              <a:buClr>
                <a:srgbClr val="FF0066"/>
              </a:buClr>
              <a:buFont typeface="Wingdings" panose="05000000000000000000" pitchFamily="2" charset="2"/>
              <a:buChar char="ü"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Для лечения когнитивного дефицита в различных сферах высшей психической деятельности традиционно применяются препараты нейрометаболического действия (ноотропы, сосудистые препараты, </a:t>
            </a:r>
            <a:r>
              <a:rPr lang="ru-RU" altLang="ru-RU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антигипоксанты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, ингибиторы ацетилхолинэстеразы, антагонисты 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NMDA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-рецепторов).</a:t>
            </a:r>
          </a:p>
        </p:txBody>
      </p:sp>
      <p:pic>
        <p:nvPicPr>
          <p:cNvPr id="20484" name="Рисунок 3" descr="kognitivnye-narusheniya-u-vzroslyh-1.jpg.pagespeed.ce.0BaD9WP1d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1" y="3665539"/>
            <a:ext cx="7661275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01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228601"/>
            <a:ext cx="8382000" cy="715963"/>
          </a:xfrm>
        </p:spPr>
        <p:txBody>
          <a:bodyPr/>
          <a:lstStyle/>
          <a:p>
            <a:pPr algn="ctr" eaLnBrk="1" hangingPunct="1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 descr="b76f9e71fc876032724adf40407ed37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831" y="1712451"/>
            <a:ext cx="3437603" cy="45834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61569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6936" y="447368"/>
            <a:ext cx="7315200" cy="715962"/>
          </a:xfrm>
        </p:spPr>
        <p:txBody>
          <a:bodyPr/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коморбидности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патогенетический механизм нескольких болезней;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Временная причинно-следственная связь между болезнями;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 болезнь как осложнение другой.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Человек с помощью iPad">
            <a:extLst>
              <a:ext uri="{FF2B5EF4-FFF2-40B4-BE49-F238E27FC236}">
                <a16:creationId xmlns:a16="http://schemas.microsoft.com/office/drawing/2014/main" id="{C455557C-F9FC-C5F7-3097-9B7E0E2D541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161" y="3644329"/>
            <a:ext cx="4145329" cy="2766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975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коморбидности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Транссиндромальная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коморбидность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сосуществование у одного пациента двух и/или более синдромов,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патогенетически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взаимосвязанных между собой.</a:t>
            </a:r>
          </a:p>
          <a:p>
            <a:pPr algn="just"/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Транснозологическая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коморбидность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сосуществование у одного пациента двух и/или более заболеваний, не связанных между собой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патогенетически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467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000" y="533400"/>
            <a:ext cx="73914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Коморбидность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тревожные и депрессивные </a:t>
            </a:r>
            <a:r>
              <a:rPr lang="ru-RU" sz="3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растройства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алкоголизме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7587" y="1752600"/>
            <a:ext cx="10697497" cy="487680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 сложились два направления исследования данных расстройств при алкоголизме:</a:t>
            </a:r>
          </a:p>
          <a:p>
            <a:pPr marL="514350" indent="-514350">
              <a:buAutoNum type="arabicPeriod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больных алкоголизмом еще до его развития имеются вышеуказанные расстройства, а после формирования заболевания они усиливаются;</a:t>
            </a:r>
          </a:p>
          <a:p>
            <a:pPr marL="514350" indent="-514350">
              <a:buAutoNum type="arabicPeriod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Тревожные и депрессивные нарушения расцениваются, как «нажитые», появляющиеся уже после формирования алкоголизма</a:t>
            </a:r>
            <a:r>
              <a:rPr lang="ru-RU" sz="2400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105400"/>
            <a:ext cx="304800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758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000" y="457200"/>
            <a:ext cx="7315200" cy="10207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Коморбидность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депрессия и алкоголизм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4502" y="1789471"/>
            <a:ext cx="9419303" cy="48006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Первичные депрессии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предшествуют развитию алкоголизма, в среднем, у 7-12% больных алкогольной зависимостью (у женщин до 15-20%, у мужчин до 5%);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Вторичные депрессии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следствием хронической алкогольной интоксикации и встречаются у 40-60% больных хроническим алкоголизмом.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злоупотребления алкоголем в анамнеза более, чем в 4 раза повышает вероятность развития у больного депрессивного эпизода.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Егоров А.Ю.,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Шагиахметов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Ф.Ш. Как лечить наркологического больного с двойным диагнозом?/Обозрение психиатрии и медицинской психологии// №2, 2016. – с. 61-77</a:t>
            </a:r>
          </a:p>
        </p:txBody>
      </p:sp>
    </p:spTree>
    <p:extLst>
      <p:ext uri="{BB962C8B-B14F-4D97-AF65-F5344CB8AC3E}">
        <p14:creationId xmlns:p14="http://schemas.microsoft.com/office/powerpoint/2010/main" val="284885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7450" y="228600"/>
            <a:ext cx="7315200" cy="715962"/>
          </a:xfrm>
        </p:spPr>
        <p:txBody>
          <a:bodyPr/>
          <a:lstStyle/>
          <a:p>
            <a:pPr algn="ctr"/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Коморбидность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депрессия и алкоголизм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8297" y="1143000"/>
            <a:ext cx="8495071" cy="52578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общая генетическая предрасположенность к развитию депрессивного расстройства и алкогольной зависимости. 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Значимость наследственного фактора в развитии депрессии и алкогольной зависимости составляет 35-60%. 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Так, полиморфизмы генов дофамин-бета-декарбоксилазы (DBH),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катехоламинотрансферазы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(COM), м-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холинорецепторов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(CHRM2) являются факторами риска развития как алкогольной зависимости, так и депрессии, а также могут увеличивать риск суицида при сочетании этих заболеваний. 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 гены регулируют функцию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дофаминергической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норадренергической,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серотонинергической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холинергической систем мозга. 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крупном геномном исследовании были выявлены 10 генов-маркеров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коморбидности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депрессии и алкогольной зависимости</a:t>
            </a:r>
          </a:p>
          <a:p>
            <a:pPr marL="0" indent="0" algn="r"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Азимова Ю.Э .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«Медицинским совет » №10</a:t>
            </a:r>
            <a:r>
              <a:rPr lang="ru-RU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2014 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49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6826" y="117987"/>
            <a:ext cx="7315200" cy="152400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Тревожные и депрессивные расстройства до развития алкогольной зависимости</a:t>
            </a:r>
            <a:b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(сценарий 1)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Атарактическая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мотивация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употребление алкоголя с целью снятия психического дискомфорта.</a:t>
            </a:r>
          </a:p>
          <a:p>
            <a:pPr>
              <a:buFontTx/>
              <a:buChar char="-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Эндогенная депрессия</a:t>
            </a:r>
          </a:p>
          <a:p>
            <a:pPr>
              <a:buFontTx/>
              <a:buChar char="-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Невротическая депрессия</a:t>
            </a:r>
          </a:p>
          <a:p>
            <a:pPr>
              <a:buFontTx/>
              <a:buChar char="-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Тревожные расстройства</a:t>
            </a:r>
          </a:p>
        </p:txBody>
      </p:sp>
    </p:spTree>
    <p:extLst>
      <p:ext uri="{BB962C8B-B14F-4D97-AF65-F5344CB8AC3E}">
        <p14:creationId xmlns:p14="http://schemas.microsoft.com/office/powerpoint/2010/main" val="317518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1558</TotalTime>
  <Words>1421</Words>
  <Application>Microsoft Office PowerPoint</Application>
  <PresentationFormat>Широкоэкранный</PresentationFormat>
  <Paragraphs>179</Paragraphs>
  <Slides>31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Wingdings</vt:lpstr>
      <vt:lpstr>Тема Office</vt:lpstr>
      <vt:lpstr>Коморбидные состояния  в психиатрии  и наркологии</vt:lpstr>
      <vt:lpstr>О коморбидности в психиатрии</vt:lpstr>
      <vt:lpstr>Коморбидность в психиатрии</vt:lpstr>
      <vt:lpstr>Причины коморбидности</vt:lpstr>
      <vt:lpstr>Виды коморбидности</vt:lpstr>
      <vt:lpstr>Коморбидность: тревожные и депрессивные растройства при алкоголизме</vt:lpstr>
      <vt:lpstr>Коморбидность: депрессия и алкоголизм</vt:lpstr>
      <vt:lpstr>Коморбидность: депрессия и алкоголизм</vt:lpstr>
      <vt:lpstr>Тревожные и депрессивные расстройства до развития алкогольной зависимости (сценарий 1)</vt:lpstr>
      <vt:lpstr>Эндогенная депрессия</vt:lpstr>
      <vt:lpstr>Невротическая депрессия</vt:lpstr>
      <vt:lpstr>Тревожные расстройства</vt:lpstr>
      <vt:lpstr>Тревожные и депрессивные расстройства возникли на фоне алкогольной зависимости  (сценарий 2)</vt:lpstr>
      <vt:lpstr>Системы вовлеченные в патогенез алкогольной зависимости</vt:lpstr>
      <vt:lpstr>Таким образом!!!</vt:lpstr>
      <vt:lpstr>Амбулаторный пациент – «невротик» или алкоголик?</vt:lpstr>
      <vt:lpstr>Моделирование алкоголизма</vt:lpstr>
      <vt:lpstr>Триада Энтина</vt:lpstr>
      <vt:lpstr>Презентация PowerPoint</vt:lpstr>
      <vt:lpstr>Дофамин-алкоголизм</vt:lpstr>
      <vt:lpstr>Дофамин-алкоголизм</vt:lpstr>
      <vt:lpstr>ГАМК - алкоголизм</vt:lpstr>
      <vt:lpstr>Психопатологические  регистры наркологических заболеваний в постабстинентном периоде</vt:lpstr>
      <vt:lpstr>Презентация PowerPoint</vt:lpstr>
      <vt:lpstr>Психопатоподобные расстройства</vt:lpstr>
      <vt:lpstr>Аффективные расстройства</vt:lpstr>
      <vt:lpstr>Клинические маркеры дефицита моноаминов</vt:lpstr>
      <vt:lpstr>Аффективные расстройства</vt:lpstr>
      <vt:lpstr>Неврозоподобные расстройства</vt:lpstr>
      <vt:lpstr>Когнитивные нарушения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Марина Маркасьян</dc:creator>
  <cp:lastModifiedBy>Виталик Виталий</cp:lastModifiedBy>
  <cp:revision>17</cp:revision>
  <dcterms:created xsi:type="dcterms:W3CDTF">2023-02-11T09:56:11Z</dcterms:created>
  <dcterms:modified xsi:type="dcterms:W3CDTF">2025-04-29T06:24:58Z</dcterms:modified>
</cp:coreProperties>
</file>