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921BC-C853-46C6-A8A0-EFB6A74215A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ED2463A-AB78-4864-BD5D-6556FE648398}">
      <dgm:prSet/>
      <dgm:spPr/>
      <dgm:t>
        <a:bodyPr/>
        <a:lstStyle/>
        <a:p>
          <a:r>
            <a:rPr lang="ru-RU"/>
            <a:t>Правило – это когнитивный (mental) процесс, в котором формируется поведение, а затем будут получены последствия, если следовать этому правилу. </a:t>
          </a:r>
        </a:p>
      </dgm:t>
    </dgm:pt>
    <dgm:pt modelId="{70C70916-0C42-4A7A-80FE-7BB476E68F6C}" type="parTrans" cxnId="{CE38F1C5-1820-4E5F-8A3D-2EA5F4AC47A7}">
      <dgm:prSet/>
      <dgm:spPr/>
      <dgm:t>
        <a:bodyPr/>
        <a:lstStyle/>
        <a:p>
          <a:endParaRPr lang="ru-RU"/>
        </a:p>
      </dgm:t>
    </dgm:pt>
    <dgm:pt modelId="{D782220A-0FE1-42E9-8FC9-AD3FD1BA5F19}" type="sibTrans" cxnId="{CE38F1C5-1820-4E5F-8A3D-2EA5F4AC47A7}">
      <dgm:prSet/>
      <dgm:spPr/>
      <dgm:t>
        <a:bodyPr/>
        <a:lstStyle/>
        <a:p>
          <a:endParaRPr lang="ru-RU"/>
        </a:p>
      </dgm:t>
    </dgm:pt>
    <dgm:pt modelId="{56E4E4CD-4292-4F7D-88DC-0842187B2592}">
      <dgm:prSet/>
      <dgm:spPr/>
      <dgm:t>
        <a:bodyPr/>
        <a:lstStyle/>
        <a:p>
          <a:r>
            <a:rPr lang="ru-RU"/>
            <a:t>Формируют наше сознание и мы порой не осознаем, что наше поведение контролируется этой системой правил. </a:t>
          </a:r>
        </a:p>
      </dgm:t>
    </dgm:pt>
    <dgm:pt modelId="{8F298E24-6711-4734-9F0D-04F3919F5F63}" type="parTrans" cxnId="{1276E867-4796-40B8-91F5-9D0150708333}">
      <dgm:prSet/>
      <dgm:spPr/>
      <dgm:t>
        <a:bodyPr/>
        <a:lstStyle/>
        <a:p>
          <a:endParaRPr lang="ru-RU"/>
        </a:p>
      </dgm:t>
    </dgm:pt>
    <dgm:pt modelId="{71843E87-E779-4C44-BB5B-DD74C7F4EC98}" type="sibTrans" cxnId="{1276E867-4796-40B8-91F5-9D0150708333}">
      <dgm:prSet/>
      <dgm:spPr/>
      <dgm:t>
        <a:bodyPr/>
        <a:lstStyle/>
        <a:p>
          <a:endParaRPr lang="ru-RU"/>
        </a:p>
      </dgm:t>
    </dgm:pt>
    <dgm:pt modelId="{CE1A5122-D393-4942-91A9-B15DD64F5025}">
      <dgm:prSet/>
      <dgm:spPr/>
      <dgm:t>
        <a:bodyPr/>
        <a:lstStyle/>
        <a:p>
          <a:r>
            <a:rPr lang="ru-RU"/>
            <a:t>Правила заставляют игнорировать немедленные последствия в пользу мнимого результата в будущем.</a:t>
          </a:r>
        </a:p>
      </dgm:t>
    </dgm:pt>
    <dgm:pt modelId="{F1DB4ACD-623F-45B6-941F-2EACCA867C5E}" type="parTrans" cxnId="{61B5D030-4BC5-4E54-AE7A-E55E369FA55D}">
      <dgm:prSet/>
      <dgm:spPr/>
      <dgm:t>
        <a:bodyPr/>
        <a:lstStyle/>
        <a:p>
          <a:endParaRPr lang="ru-RU"/>
        </a:p>
      </dgm:t>
    </dgm:pt>
    <dgm:pt modelId="{CA6BE4D4-7499-4B3A-A949-0C900C209C67}" type="sibTrans" cxnId="{61B5D030-4BC5-4E54-AE7A-E55E369FA55D}">
      <dgm:prSet/>
      <dgm:spPr/>
      <dgm:t>
        <a:bodyPr/>
        <a:lstStyle/>
        <a:p>
          <a:endParaRPr lang="ru-RU"/>
        </a:p>
      </dgm:t>
    </dgm:pt>
    <dgm:pt modelId="{DED9547C-B751-4BB9-AB6D-1955D49CD67A}">
      <dgm:prSet/>
      <dgm:spPr/>
      <dgm:t>
        <a:bodyPr/>
        <a:lstStyle/>
        <a:p>
          <a:r>
            <a:rPr lang="ru-RU"/>
            <a:t>Поскольку клиент не замечает, что правило существует и не работает – возникает субъективный дискомфорт, с которым он обращается к терапевту.</a:t>
          </a:r>
        </a:p>
      </dgm:t>
    </dgm:pt>
    <dgm:pt modelId="{EC9B87A8-16BF-4827-849E-87AB5F42C731}" type="parTrans" cxnId="{11A015F0-7D5C-4EE3-BB22-0CA79732DAC5}">
      <dgm:prSet/>
      <dgm:spPr/>
      <dgm:t>
        <a:bodyPr/>
        <a:lstStyle/>
        <a:p>
          <a:endParaRPr lang="ru-RU"/>
        </a:p>
      </dgm:t>
    </dgm:pt>
    <dgm:pt modelId="{50A565F1-D4C5-487E-AB2D-FD905F7D3D64}" type="sibTrans" cxnId="{11A015F0-7D5C-4EE3-BB22-0CA79732DAC5}">
      <dgm:prSet/>
      <dgm:spPr/>
      <dgm:t>
        <a:bodyPr/>
        <a:lstStyle/>
        <a:p>
          <a:endParaRPr lang="ru-RU"/>
        </a:p>
      </dgm:t>
    </dgm:pt>
    <dgm:pt modelId="{BCA4D7CA-6248-4F00-9B07-A46D275E1ED1}">
      <dgm:prSet/>
      <dgm:spPr/>
      <dgm:t>
        <a:bodyPr/>
        <a:lstStyle/>
        <a:p>
          <a:r>
            <a:rPr lang="ru-RU"/>
            <a:t>Чтобы понять неэффективность правил – нужно научиться замечать, что мы им следуем.</a:t>
          </a:r>
        </a:p>
      </dgm:t>
    </dgm:pt>
    <dgm:pt modelId="{61A70E0E-9377-4230-AF55-D24531F14E28}" type="parTrans" cxnId="{ABC241F8-7ED6-4299-BC6C-706AC3F115CF}">
      <dgm:prSet/>
      <dgm:spPr/>
      <dgm:t>
        <a:bodyPr/>
        <a:lstStyle/>
        <a:p>
          <a:endParaRPr lang="ru-RU"/>
        </a:p>
      </dgm:t>
    </dgm:pt>
    <dgm:pt modelId="{37DF9CDD-477D-474D-B9A6-3E2182DE4E6C}" type="sibTrans" cxnId="{ABC241F8-7ED6-4299-BC6C-706AC3F115CF}">
      <dgm:prSet/>
      <dgm:spPr/>
      <dgm:t>
        <a:bodyPr/>
        <a:lstStyle/>
        <a:p>
          <a:endParaRPr lang="ru-RU"/>
        </a:p>
      </dgm:t>
    </dgm:pt>
    <dgm:pt modelId="{5BB1F9B3-F6DC-4A0B-9B04-118C86A2A827}" type="pres">
      <dgm:prSet presAssocID="{40E921BC-C853-46C6-A8A0-EFB6A74215A6}" presName="linear" presStyleCnt="0">
        <dgm:presLayoutVars>
          <dgm:animLvl val="lvl"/>
          <dgm:resizeHandles val="exact"/>
        </dgm:presLayoutVars>
      </dgm:prSet>
      <dgm:spPr/>
    </dgm:pt>
    <dgm:pt modelId="{770B2489-8E6D-4D1D-9725-CAE0E6132116}" type="pres">
      <dgm:prSet presAssocID="{9ED2463A-AB78-4864-BD5D-6556FE6483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5B57092-8733-4ACD-88F8-8AAD44ADD9E4}" type="pres">
      <dgm:prSet presAssocID="{D782220A-0FE1-42E9-8FC9-AD3FD1BA5F19}" presName="spacer" presStyleCnt="0"/>
      <dgm:spPr/>
    </dgm:pt>
    <dgm:pt modelId="{2C039995-17AB-402E-8601-A09EDD9A40C9}" type="pres">
      <dgm:prSet presAssocID="{56E4E4CD-4292-4F7D-88DC-0842187B259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766B36-DF58-4249-A1E9-0DB59B66236E}" type="pres">
      <dgm:prSet presAssocID="{71843E87-E779-4C44-BB5B-DD74C7F4EC98}" presName="spacer" presStyleCnt="0"/>
      <dgm:spPr/>
    </dgm:pt>
    <dgm:pt modelId="{3A8E963A-32FF-4EC7-97CE-A24A2E853ABC}" type="pres">
      <dgm:prSet presAssocID="{CE1A5122-D393-4942-91A9-B15DD64F50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E52703-BD54-44A5-ACEC-44B3C9DBA6B5}" type="pres">
      <dgm:prSet presAssocID="{CA6BE4D4-7499-4B3A-A949-0C900C209C67}" presName="spacer" presStyleCnt="0"/>
      <dgm:spPr/>
    </dgm:pt>
    <dgm:pt modelId="{891C248F-0661-4211-9816-E7A03893282F}" type="pres">
      <dgm:prSet presAssocID="{DED9547C-B751-4BB9-AB6D-1955D49CD67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421980-F8C8-4B64-B0DA-F14AFCAE09D9}" type="pres">
      <dgm:prSet presAssocID="{50A565F1-D4C5-487E-AB2D-FD905F7D3D64}" presName="spacer" presStyleCnt="0"/>
      <dgm:spPr/>
    </dgm:pt>
    <dgm:pt modelId="{BB25CE80-38E0-46E3-B1ED-034659EEAA1E}" type="pres">
      <dgm:prSet presAssocID="{BCA4D7CA-6248-4F00-9B07-A46D275E1ED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5B1DB00-1A72-4906-8CB2-9A4E62889BAC}" type="presOf" srcId="{DED9547C-B751-4BB9-AB6D-1955D49CD67A}" destId="{891C248F-0661-4211-9816-E7A03893282F}" srcOrd="0" destOrd="0" presId="urn:microsoft.com/office/officeart/2005/8/layout/vList2"/>
    <dgm:cxn modelId="{CE29511B-3EB2-4D73-9E1A-696BB9F37A2F}" type="presOf" srcId="{56E4E4CD-4292-4F7D-88DC-0842187B2592}" destId="{2C039995-17AB-402E-8601-A09EDD9A40C9}" srcOrd="0" destOrd="0" presId="urn:microsoft.com/office/officeart/2005/8/layout/vList2"/>
    <dgm:cxn modelId="{61B5D030-4BC5-4E54-AE7A-E55E369FA55D}" srcId="{40E921BC-C853-46C6-A8A0-EFB6A74215A6}" destId="{CE1A5122-D393-4942-91A9-B15DD64F5025}" srcOrd="2" destOrd="0" parTransId="{F1DB4ACD-623F-45B6-941F-2EACCA867C5E}" sibTransId="{CA6BE4D4-7499-4B3A-A949-0C900C209C67}"/>
    <dgm:cxn modelId="{997AF363-9F06-4911-A952-35F4E94995F2}" type="presOf" srcId="{40E921BC-C853-46C6-A8A0-EFB6A74215A6}" destId="{5BB1F9B3-F6DC-4A0B-9B04-118C86A2A827}" srcOrd="0" destOrd="0" presId="urn:microsoft.com/office/officeart/2005/8/layout/vList2"/>
    <dgm:cxn modelId="{1276E867-4796-40B8-91F5-9D0150708333}" srcId="{40E921BC-C853-46C6-A8A0-EFB6A74215A6}" destId="{56E4E4CD-4292-4F7D-88DC-0842187B2592}" srcOrd="1" destOrd="0" parTransId="{8F298E24-6711-4734-9F0D-04F3919F5F63}" sibTransId="{71843E87-E779-4C44-BB5B-DD74C7F4EC98}"/>
    <dgm:cxn modelId="{4A52A07F-9B1A-43F5-943A-FDAC7BA30954}" type="presOf" srcId="{BCA4D7CA-6248-4F00-9B07-A46D275E1ED1}" destId="{BB25CE80-38E0-46E3-B1ED-034659EEAA1E}" srcOrd="0" destOrd="0" presId="urn:microsoft.com/office/officeart/2005/8/layout/vList2"/>
    <dgm:cxn modelId="{CE38F1C5-1820-4E5F-8A3D-2EA5F4AC47A7}" srcId="{40E921BC-C853-46C6-A8A0-EFB6A74215A6}" destId="{9ED2463A-AB78-4864-BD5D-6556FE648398}" srcOrd="0" destOrd="0" parTransId="{70C70916-0C42-4A7A-80FE-7BB476E68F6C}" sibTransId="{D782220A-0FE1-42E9-8FC9-AD3FD1BA5F19}"/>
    <dgm:cxn modelId="{078098E0-C873-4A76-B5FD-502C2C8872F1}" type="presOf" srcId="{CE1A5122-D393-4942-91A9-B15DD64F5025}" destId="{3A8E963A-32FF-4EC7-97CE-A24A2E853ABC}" srcOrd="0" destOrd="0" presId="urn:microsoft.com/office/officeart/2005/8/layout/vList2"/>
    <dgm:cxn modelId="{11A015F0-7D5C-4EE3-BB22-0CA79732DAC5}" srcId="{40E921BC-C853-46C6-A8A0-EFB6A74215A6}" destId="{DED9547C-B751-4BB9-AB6D-1955D49CD67A}" srcOrd="3" destOrd="0" parTransId="{EC9B87A8-16BF-4827-849E-87AB5F42C731}" sibTransId="{50A565F1-D4C5-487E-AB2D-FD905F7D3D64}"/>
    <dgm:cxn modelId="{8E055CF0-478F-4734-8729-EB6F2C945BBE}" type="presOf" srcId="{9ED2463A-AB78-4864-BD5D-6556FE648398}" destId="{770B2489-8E6D-4D1D-9725-CAE0E6132116}" srcOrd="0" destOrd="0" presId="urn:microsoft.com/office/officeart/2005/8/layout/vList2"/>
    <dgm:cxn modelId="{ABC241F8-7ED6-4299-BC6C-706AC3F115CF}" srcId="{40E921BC-C853-46C6-A8A0-EFB6A74215A6}" destId="{BCA4D7CA-6248-4F00-9B07-A46D275E1ED1}" srcOrd="4" destOrd="0" parTransId="{61A70E0E-9377-4230-AF55-D24531F14E28}" sibTransId="{37DF9CDD-477D-474D-B9A6-3E2182DE4E6C}"/>
    <dgm:cxn modelId="{E377FC26-BFB1-41FD-B9E0-D1B7266B08E9}" type="presParOf" srcId="{5BB1F9B3-F6DC-4A0B-9B04-118C86A2A827}" destId="{770B2489-8E6D-4D1D-9725-CAE0E6132116}" srcOrd="0" destOrd="0" presId="urn:microsoft.com/office/officeart/2005/8/layout/vList2"/>
    <dgm:cxn modelId="{7F6C0210-A933-4A65-879F-5253BEC981A0}" type="presParOf" srcId="{5BB1F9B3-F6DC-4A0B-9B04-118C86A2A827}" destId="{25B57092-8733-4ACD-88F8-8AAD44ADD9E4}" srcOrd="1" destOrd="0" presId="urn:microsoft.com/office/officeart/2005/8/layout/vList2"/>
    <dgm:cxn modelId="{F07F4A52-DF58-407C-9639-17F4C6E5F808}" type="presParOf" srcId="{5BB1F9B3-F6DC-4A0B-9B04-118C86A2A827}" destId="{2C039995-17AB-402E-8601-A09EDD9A40C9}" srcOrd="2" destOrd="0" presId="urn:microsoft.com/office/officeart/2005/8/layout/vList2"/>
    <dgm:cxn modelId="{FF9E8615-A75E-4579-9680-70249F4722E3}" type="presParOf" srcId="{5BB1F9B3-F6DC-4A0B-9B04-118C86A2A827}" destId="{CC766B36-DF58-4249-A1E9-0DB59B66236E}" srcOrd="3" destOrd="0" presId="urn:microsoft.com/office/officeart/2005/8/layout/vList2"/>
    <dgm:cxn modelId="{29D398E3-1475-447B-89D3-65C670BC1BC8}" type="presParOf" srcId="{5BB1F9B3-F6DC-4A0B-9B04-118C86A2A827}" destId="{3A8E963A-32FF-4EC7-97CE-A24A2E853ABC}" srcOrd="4" destOrd="0" presId="urn:microsoft.com/office/officeart/2005/8/layout/vList2"/>
    <dgm:cxn modelId="{94CC3975-6AA9-47E6-BE6D-608881775399}" type="presParOf" srcId="{5BB1F9B3-F6DC-4A0B-9B04-118C86A2A827}" destId="{37E52703-BD54-44A5-ACEC-44B3C9DBA6B5}" srcOrd="5" destOrd="0" presId="urn:microsoft.com/office/officeart/2005/8/layout/vList2"/>
    <dgm:cxn modelId="{E02677FA-D707-4D5D-B6E2-87FA64F75349}" type="presParOf" srcId="{5BB1F9B3-F6DC-4A0B-9B04-118C86A2A827}" destId="{891C248F-0661-4211-9816-E7A03893282F}" srcOrd="6" destOrd="0" presId="urn:microsoft.com/office/officeart/2005/8/layout/vList2"/>
    <dgm:cxn modelId="{8AB66319-B503-48FB-925B-BA5CB2BC349A}" type="presParOf" srcId="{5BB1F9B3-F6DC-4A0B-9B04-118C86A2A827}" destId="{AD421980-F8C8-4B64-B0DA-F14AFCAE09D9}" srcOrd="7" destOrd="0" presId="urn:microsoft.com/office/officeart/2005/8/layout/vList2"/>
    <dgm:cxn modelId="{C6DD9CA0-6D76-4570-8708-31871E699F50}" type="presParOf" srcId="{5BB1F9B3-F6DC-4A0B-9B04-118C86A2A827}" destId="{BB25CE80-38E0-46E3-B1ED-034659EEAA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D831A-E34C-476E-84C2-B29EE1F33769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83F7C9-BAC1-4520-810F-3656431AD0E7}">
      <dgm:prSet phldrT="[Текст]" custT="1"/>
      <dgm:spPr/>
      <dgm:t>
        <a:bodyPr/>
        <a:lstStyle/>
        <a:p>
          <a:r>
            <a:rPr lang="ru-RU" sz="1000" dirty="0">
              <a:latin typeface="+mj-lt"/>
            </a:rPr>
            <a:t>Психологическая гибкость</a:t>
          </a:r>
        </a:p>
      </dgm:t>
    </dgm:pt>
    <dgm:pt modelId="{B9F9C9DB-33B1-4EB2-911D-42DF7FD4684A}" type="parTrans" cxnId="{08D01FEB-A66F-4E29-91B8-0900EB0CB128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F998010B-E996-4369-B57F-91C09376D159}" type="sibTrans" cxnId="{08D01FEB-A66F-4E29-91B8-0900EB0CB128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644D145D-E418-43EE-B99C-4C0E0C4C284C}">
      <dgm:prSet phldrT="[Текст]" custT="1"/>
      <dgm:spPr/>
      <dgm:t>
        <a:bodyPr/>
        <a:lstStyle/>
        <a:p>
          <a:r>
            <a:rPr lang="ru-RU" sz="1000" dirty="0">
              <a:latin typeface="+mj-lt"/>
            </a:rPr>
            <a:t>Открытость</a:t>
          </a:r>
        </a:p>
      </dgm:t>
    </dgm:pt>
    <dgm:pt modelId="{183F5B71-0903-4570-AD32-6C81FEB69641}" type="parTrans" cxnId="{FE506A0F-5DC2-4A04-BCF5-F46D49592248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3FA36848-11D3-4F2F-BD6D-A92CC5D9CA0C}" type="sibTrans" cxnId="{FE506A0F-5DC2-4A04-BCF5-F46D49592248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095E6336-7867-4C6F-8F42-C5FB4B792779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отделить</a:t>
          </a:r>
          <a:r>
            <a:rPr lang="en-US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себя от своих неприятных</a:t>
          </a:r>
          <a:r>
            <a:rPr lang="en-US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переживаний и правил.</a:t>
          </a:r>
          <a:endParaRPr lang="ru-RU" sz="1000" dirty="0">
            <a:latin typeface="+mj-lt"/>
          </a:endParaRPr>
        </a:p>
      </dgm:t>
    </dgm:pt>
    <dgm:pt modelId="{B3B17F19-6E22-475B-BC44-F38AD073E22B}" type="parTrans" cxnId="{F54E19D9-95F6-4AD7-AC51-F6CE93FEF608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182D2FF5-7E67-46EF-A39F-4059823716C6}" type="sibTrans" cxnId="{F54E19D9-95F6-4AD7-AC51-F6CE93FEF608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7DAD166A-F48F-45FE-B759-3A905F74AEFC}">
      <dgm:prSet phldrT="[Текст]" custT="1"/>
      <dgm:spPr/>
      <dgm:t>
        <a:bodyPr/>
        <a:lstStyle/>
        <a:p>
          <a:r>
            <a:rPr lang="ru-RU" sz="1000" dirty="0">
              <a:latin typeface="+mj-lt"/>
            </a:rPr>
            <a:t>Осознанность</a:t>
          </a:r>
        </a:p>
      </dgm:t>
    </dgm:pt>
    <dgm:pt modelId="{B7F4FBD8-1A2D-4273-8A3A-EBD258D9F9E9}" type="parTrans" cxnId="{1DDC0EBF-9B4A-4282-9A66-6407FA8997DC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A3549DA7-1FF6-40FF-922F-6C373063E10C}" type="sibTrans" cxnId="{1DDC0EBF-9B4A-4282-9A66-6407FA8997DC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497A9E71-C93D-4F57-A552-26DFC32618DE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Показывает сильную связь со своими ценностями.</a:t>
          </a:r>
          <a:endParaRPr lang="ru-RU" sz="1000" dirty="0">
            <a:latin typeface="+mj-lt"/>
          </a:endParaRPr>
        </a:p>
      </dgm:t>
    </dgm:pt>
    <dgm:pt modelId="{DFFD7D39-A09C-46BB-97B4-FF6F5D5329CB}" type="parTrans" cxnId="{DD44A07F-66A6-44C4-BB79-19561ADCF7B5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B071C901-A03F-4148-80B5-0BED0A0BC6C1}" type="sibTrans" cxnId="{DD44A07F-66A6-44C4-BB79-19561ADCF7B5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481088C2-14D7-4E6E-A097-6D72DEF4807F}">
      <dgm:prSet phldrT="[Текст]" custT="1"/>
      <dgm:spPr/>
      <dgm:t>
        <a:bodyPr/>
        <a:lstStyle/>
        <a:p>
          <a:r>
            <a:rPr lang="ru-RU" sz="1000" dirty="0">
              <a:latin typeface="+mj-lt"/>
            </a:rPr>
            <a:t>Вовлеченность</a:t>
          </a:r>
        </a:p>
      </dgm:t>
    </dgm:pt>
    <dgm:pt modelId="{630FE1BA-0F28-4987-9A82-ABA8C529304D}" type="parTrans" cxnId="{B0FE6314-FDC1-4102-8D90-90BAE28ABAE0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8EE4E77D-AC9F-40F0-B625-2A55334C5DC2}" type="sibTrans" cxnId="{B0FE6314-FDC1-4102-8D90-90BAE28ABAE0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498EE5AB-424B-404F-8707-D8BF7908AA14}">
      <dgm:prSet custT="1"/>
      <dgm:spPr/>
      <dgm:t>
        <a:bodyPr/>
        <a:lstStyle/>
        <a:p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занимать</a:t>
          </a:r>
          <a:r>
            <a:rPr lang="en-US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не оценивающую,</a:t>
          </a:r>
          <a:r>
            <a:rPr lang="en-US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принимающую позицию</a:t>
          </a:r>
          <a:r>
            <a:rPr lang="en-US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 отношению к болезненному материалу.</a:t>
          </a:r>
          <a:endParaRPr lang="ru-RU" sz="1000" b="1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01CC69-D574-4902-B709-5C0E4EE7A1DC}" type="parTrans" cxnId="{62427073-3079-40CC-B18A-F6A84BCE98B7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350EA33B-095F-437A-AFF4-64FF5AA64CEF}" type="sibTrans" cxnId="{62427073-3079-40CC-B18A-F6A84BCE98B7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1BAEBE69-1582-4E36-8140-91580BDFD5D2}">
      <dgm:prSet custT="1"/>
      <dgm:spPr/>
      <dgm:t>
        <a:bodyPr/>
        <a:lstStyle/>
        <a:p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начать и продолжать деятельность, основанную на персональных ценностях.</a:t>
          </a:r>
          <a:endParaRPr lang="ru-RU" sz="1000" b="1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F8F79BA-0376-440F-B644-036A8DD8FE6B}" type="parTrans" cxnId="{6C867843-9E84-47E8-BD3A-C3823B5B5D98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E842D46F-26BF-4D9B-842A-82EF8314F322}" type="sibTrans" cxnId="{6C867843-9E84-47E8-BD3A-C3823B5B5D98}">
      <dgm:prSet/>
      <dgm:spPr/>
      <dgm:t>
        <a:bodyPr/>
        <a:lstStyle/>
        <a:p>
          <a:endParaRPr lang="ru-RU" sz="1000">
            <a:latin typeface="+mj-lt"/>
          </a:endParaRPr>
        </a:p>
      </dgm:t>
    </dgm:pt>
    <dgm:pt modelId="{CED74C23-BBD4-4DF9-A73B-A747EDAF7D5D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sz="10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переживать текущий момент, быть здесь и сейчас.</a:t>
          </a:r>
          <a:endParaRPr lang="ru-RU" sz="1000" dirty="0"/>
        </a:p>
      </dgm:t>
    </dgm:pt>
    <dgm:pt modelId="{5C568A25-7351-48FA-B656-04155CABF6B0}" type="parTrans" cxnId="{24E8EF83-007A-442A-9EC0-C43328E86BC0}">
      <dgm:prSet/>
      <dgm:spPr/>
      <dgm:t>
        <a:bodyPr/>
        <a:lstStyle/>
        <a:p>
          <a:endParaRPr lang="ru-RU" sz="1000"/>
        </a:p>
      </dgm:t>
    </dgm:pt>
    <dgm:pt modelId="{F99A86F8-0B52-4CF4-BC0F-A6B5C8575A2B}" type="sibTrans" cxnId="{24E8EF83-007A-442A-9EC0-C43328E86BC0}">
      <dgm:prSet/>
      <dgm:spPr/>
      <dgm:t>
        <a:bodyPr/>
        <a:lstStyle/>
        <a:p>
          <a:endParaRPr lang="ru-RU" sz="1000"/>
        </a:p>
      </dgm:t>
    </dgm:pt>
    <dgm:pt modelId="{B60219EA-B3AB-4CB3-B6B7-4119FA90F6F3}">
      <dgm:prSet custT="1"/>
      <dgm:spPr/>
      <dgm:t>
        <a:bodyPr/>
        <a:lstStyle/>
        <a:p>
          <a:r>
            <a:rPr lang="ru-RU" sz="1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посмотреть со стороны на себя и свою историю</a:t>
          </a:r>
          <a:r>
            <a:rPr lang="en-US" sz="1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ru-RU" sz="1000" b="1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D865406-BE30-4A0F-94F0-D697E9FAE027}" type="parTrans" cxnId="{1840CD40-04D5-4C72-ABAD-48F986A29CA5}">
      <dgm:prSet/>
      <dgm:spPr/>
      <dgm:t>
        <a:bodyPr/>
        <a:lstStyle/>
        <a:p>
          <a:endParaRPr lang="ru-RU" sz="1000"/>
        </a:p>
      </dgm:t>
    </dgm:pt>
    <dgm:pt modelId="{8A9D9205-452A-43C6-880A-775B766FE600}" type="sibTrans" cxnId="{1840CD40-04D5-4C72-ABAD-48F986A29CA5}">
      <dgm:prSet/>
      <dgm:spPr/>
      <dgm:t>
        <a:bodyPr/>
        <a:lstStyle/>
        <a:p>
          <a:endParaRPr lang="ru-RU" sz="1000"/>
        </a:p>
      </dgm:t>
    </dgm:pt>
    <dgm:pt modelId="{55527DDF-BC37-4BC7-BE96-55B783824618}" type="pres">
      <dgm:prSet presAssocID="{C16D831A-E34C-476E-84C2-B29EE1F337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77AD12-2647-4FD6-9109-4F824C8C1C2D}" type="pres">
      <dgm:prSet presAssocID="{E383F7C9-BAC1-4520-810F-3656431AD0E7}" presName="hierRoot1" presStyleCnt="0"/>
      <dgm:spPr/>
    </dgm:pt>
    <dgm:pt modelId="{1CAB7595-4417-453D-8AED-BC9482C2F3C7}" type="pres">
      <dgm:prSet presAssocID="{E383F7C9-BAC1-4520-810F-3656431AD0E7}" presName="composite" presStyleCnt="0"/>
      <dgm:spPr/>
    </dgm:pt>
    <dgm:pt modelId="{31E01512-1D37-4BAA-BBA2-8B225B14B121}" type="pres">
      <dgm:prSet presAssocID="{E383F7C9-BAC1-4520-810F-3656431AD0E7}" presName="background" presStyleLbl="node0" presStyleIdx="0" presStyleCnt="1"/>
      <dgm:spPr/>
    </dgm:pt>
    <dgm:pt modelId="{1C4C7D09-AA7E-4F7F-8C13-B83C5259AE5C}" type="pres">
      <dgm:prSet presAssocID="{E383F7C9-BAC1-4520-810F-3656431AD0E7}" presName="text" presStyleLbl="fgAcc0" presStyleIdx="0" presStyleCnt="1" custScaleY="96187">
        <dgm:presLayoutVars>
          <dgm:chPref val="3"/>
        </dgm:presLayoutVars>
      </dgm:prSet>
      <dgm:spPr/>
    </dgm:pt>
    <dgm:pt modelId="{F452CB7F-26C1-4257-8781-9EFBECE0C396}" type="pres">
      <dgm:prSet presAssocID="{E383F7C9-BAC1-4520-810F-3656431AD0E7}" presName="hierChild2" presStyleCnt="0"/>
      <dgm:spPr/>
    </dgm:pt>
    <dgm:pt modelId="{FDA4CEFB-1D7E-4E9A-9ABD-8E32B2A6F343}" type="pres">
      <dgm:prSet presAssocID="{183F5B71-0903-4570-AD32-6C81FEB69641}" presName="Name10" presStyleLbl="parChTrans1D2" presStyleIdx="0" presStyleCnt="3"/>
      <dgm:spPr/>
    </dgm:pt>
    <dgm:pt modelId="{B1779EB9-B738-4199-BA47-335418F16B7B}" type="pres">
      <dgm:prSet presAssocID="{644D145D-E418-43EE-B99C-4C0E0C4C284C}" presName="hierRoot2" presStyleCnt="0"/>
      <dgm:spPr/>
    </dgm:pt>
    <dgm:pt modelId="{0A72AB38-1477-451B-B7A5-4C7DEC974281}" type="pres">
      <dgm:prSet presAssocID="{644D145D-E418-43EE-B99C-4C0E0C4C284C}" presName="composite2" presStyleCnt="0"/>
      <dgm:spPr/>
    </dgm:pt>
    <dgm:pt modelId="{1B586B66-CA82-41AE-8D46-63821B605931}" type="pres">
      <dgm:prSet presAssocID="{644D145D-E418-43EE-B99C-4C0E0C4C284C}" presName="background2" presStyleLbl="node2" presStyleIdx="0" presStyleCnt="3"/>
      <dgm:spPr/>
    </dgm:pt>
    <dgm:pt modelId="{1372B0FA-F7EA-49CF-8767-0641F4F48676}" type="pres">
      <dgm:prSet presAssocID="{644D145D-E418-43EE-B99C-4C0E0C4C284C}" presName="text2" presStyleLbl="fgAcc2" presStyleIdx="0" presStyleCnt="3">
        <dgm:presLayoutVars>
          <dgm:chPref val="3"/>
        </dgm:presLayoutVars>
      </dgm:prSet>
      <dgm:spPr/>
    </dgm:pt>
    <dgm:pt modelId="{20BC2868-664A-43AF-859E-300AD24C535E}" type="pres">
      <dgm:prSet presAssocID="{644D145D-E418-43EE-B99C-4C0E0C4C284C}" presName="hierChild3" presStyleCnt="0"/>
      <dgm:spPr/>
    </dgm:pt>
    <dgm:pt modelId="{FB11ED20-DAEC-483C-8019-2C7D99BF8619}" type="pres">
      <dgm:prSet presAssocID="{B3B17F19-6E22-475B-BC44-F38AD073E22B}" presName="Name17" presStyleLbl="parChTrans1D3" presStyleIdx="0" presStyleCnt="6"/>
      <dgm:spPr/>
    </dgm:pt>
    <dgm:pt modelId="{ECF7AFBC-79EF-4F4A-898D-E64A663C2544}" type="pres">
      <dgm:prSet presAssocID="{095E6336-7867-4C6F-8F42-C5FB4B792779}" presName="hierRoot3" presStyleCnt="0"/>
      <dgm:spPr/>
    </dgm:pt>
    <dgm:pt modelId="{FBB2B1F2-0665-46CC-AF41-D9E60E9F51D1}" type="pres">
      <dgm:prSet presAssocID="{095E6336-7867-4C6F-8F42-C5FB4B792779}" presName="composite3" presStyleCnt="0"/>
      <dgm:spPr/>
    </dgm:pt>
    <dgm:pt modelId="{2B2E2E0D-8BAF-4D4E-B4A5-967E8B2A9AAD}" type="pres">
      <dgm:prSet presAssocID="{095E6336-7867-4C6F-8F42-C5FB4B792779}" presName="background3" presStyleLbl="node3" presStyleIdx="0" presStyleCnt="6"/>
      <dgm:spPr/>
    </dgm:pt>
    <dgm:pt modelId="{11899C7C-509C-4B79-A312-75EC24B65440}" type="pres">
      <dgm:prSet presAssocID="{095E6336-7867-4C6F-8F42-C5FB4B792779}" presName="text3" presStyleLbl="fgAcc3" presStyleIdx="0" presStyleCnt="6">
        <dgm:presLayoutVars>
          <dgm:chPref val="3"/>
        </dgm:presLayoutVars>
      </dgm:prSet>
      <dgm:spPr/>
    </dgm:pt>
    <dgm:pt modelId="{B112BC2A-D6A1-4D7F-921A-5BB04233AB81}" type="pres">
      <dgm:prSet presAssocID="{095E6336-7867-4C6F-8F42-C5FB4B792779}" presName="hierChild4" presStyleCnt="0"/>
      <dgm:spPr/>
    </dgm:pt>
    <dgm:pt modelId="{65EDAAA7-0705-4E45-9F82-3B2700097496}" type="pres">
      <dgm:prSet presAssocID="{4401CC69-D574-4902-B709-5C0E4EE7A1DC}" presName="Name17" presStyleLbl="parChTrans1D3" presStyleIdx="1" presStyleCnt="6"/>
      <dgm:spPr/>
    </dgm:pt>
    <dgm:pt modelId="{29B61E8D-142B-467F-976B-B3BCF703A0E1}" type="pres">
      <dgm:prSet presAssocID="{498EE5AB-424B-404F-8707-D8BF7908AA14}" presName="hierRoot3" presStyleCnt="0"/>
      <dgm:spPr/>
    </dgm:pt>
    <dgm:pt modelId="{97564466-EE17-4957-AD79-3C86769EAAC3}" type="pres">
      <dgm:prSet presAssocID="{498EE5AB-424B-404F-8707-D8BF7908AA14}" presName="composite3" presStyleCnt="0"/>
      <dgm:spPr/>
    </dgm:pt>
    <dgm:pt modelId="{0B9F94B6-B078-4529-A5D0-C3E72E754256}" type="pres">
      <dgm:prSet presAssocID="{498EE5AB-424B-404F-8707-D8BF7908AA14}" presName="background3" presStyleLbl="node3" presStyleIdx="1" presStyleCnt="6"/>
      <dgm:spPr/>
    </dgm:pt>
    <dgm:pt modelId="{2031F211-AE15-4136-93ED-7D4D6392A570}" type="pres">
      <dgm:prSet presAssocID="{498EE5AB-424B-404F-8707-D8BF7908AA14}" presName="text3" presStyleLbl="fgAcc3" presStyleIdx="1" presStyleCnt="6">
        <dgm:presLayoutVars>
          <dgm:chPref val="3"/>
        </dgm:presLayoutVars>
      </dgm:prSet>
      <dgm:spPr/>
    </dgm:pt>
    <dgm:pt modelId="{F810DA9B-C104-41C5-887E-3B4A9E1A772C}" type="pres">
      <dgm:prSet presAssocID="{498EE5AB-424B-404F-8707-D8BF7908AA14}" presName="hierChild4" presStyleCnt="0"/>
      <dgm:spPr/>
    </dgm:pt>
    <dgm:pt modelId="{FCC7C0B1-2101-4FC0-B3E3-2E703586646A}" type="pres">
      <dgm:prSet presAssocID="{B7F4FBD8-1A2D-4273-8A3A-EBD258D9F9E9}" presName="Name10" presStyleLbl="parChTrans1D2" presStyleIdx="1" presStyleCnt="3"/>
      <dgm:spPr/>
    </dgm:pt>
    <dgm:pt modelId="{1F3AF5D2-B9A7-46A9-8FB5-90C8AB3612FA}" type="pres">
      <dgm:prSet presAssocID="{7DAD166A-F48F-45FE-B759-3A905F74AEFC}" presName="hierRoot2" presStyleCnt="0"/>
      <dgm:spPr/>
    </dgm:pt>
    <dgm:pt modelId="{01609A22-3C5E-4D4C-A405-53B2F9DCA5B0}" type="pres">
      <dgm:prSet presAssocID="{7DAD166A-F48F-45FE-B759-3A905F74AEFC}" presName="composite2" presStyleCnt="0"/>
      <dgm:spPr/>
    </dgm:pt>
    <dgm:pt modelId="{16874518-ED45-40DC-9DD3-F3B7E8B7CE65}" type="pres">
      <dgm:prSet presAssocID="{7DAD166A-F48F-45FE-B759-3A905F74AEFC}" presName="background2" presStyleLbl="node2" presStyleIdx="1" presStyleCnt="3"/>
      <dgm:spPr/>
    </dgm:pt>
    <dgm:pt modelId="{0C9570EC-1631-46C0-9572-A06984643821}" type="pres">
      <dgm:prSet presAssocID="{7DAD166A-F48F-45FE-B759-3A905F74AEFC}" presName="text2" presStyleLbl="fgAcc2" presStyleIdx="1" presStyleCnt="3">
        <dgm:presLayoutVars>
          <dgm:chPref val="3"/>
        </dgm:presLayoutVars>
      </dgm:prSet>
      <dgm:spPr/>
    </dgm:pt>
    <dgm:pt modelId="{77172C02-087C-4AA7-B3C5-A0540AFE325E}" type="pres">
      <dgm:prSet presAssocID="{7DAD166A-F48F-45FE-B759-3A905F74AEFC}" presName="hierChild3" presStyleCnt="0"/>
      <dgm:spPr/>
    </dgm:pt>
    <dgm:pt modelId="{7A95185B-39D2-43C7-AEDB-E679729D381A}" type="pres">
      <dgm:prSet presAssocID="{5C568A25-7351-48FA-B656-04155CABF6B0}" presName="Name17" presStyleLbl="parChTrans1D3" presStyleIdx="2" presStyleCnt="6"/>
      <dgm:spPr/>
    </dgm:pt>
    <dgm:pt modelId="{71B3EB30-787D-4DD1-AF05-33E8AF59C318}" type="pres">
      <dgm:prSet presAssocID="{CED74C23-BBD4-4DF9-A73B-A747EDAF7D5D}" presName="hierRoot3" presStyleCnt="0"/>
      <dgm:spPr/>
    </dgm:pt>
    <dgm:pt modelId="{B244A9AF-3F0D-46EF-A516-2B9DA84EC37B}" type="pres">
      <dgm:prSet presAssocID="{CED74C23-BBD4-4DF9-A73B-A747EDAF7D5D}" presName="composite3" presStyleCnt="0"/>
      <dgm:spPr/>
    </dgm:pt>
    <dgm:pt modelId="{D7CFA7DC-2D13-4C53-9436-D9A29287F7F0}" type="pres">
      <dgm:prSet presAssocID="{CED74C23-BBD4-4DF9-A73B-A747EDAF7D5D}" presName="background3" presStyleLbl="node3" presStyleIdx="2" presStyleCnt="6"/>
      <dgm:spPr/>
    </dgm:pt>
    <dgm:pt modelId="{BF0002CF-60A8-41D8-A38D-21C932838991}" type="pres">
      <dgm:prSet presAssocID="{CED74C23-BBD4-4DF9-A73B-A747EDAF7D5D}" presName="text3" presStyleLbl="fgAcc3" presStyleIdx="2" presStyleCnt="6">
        <dgm:presLayoutVars>
          <dgm:chPref val="3"/>
        </dgm:presLayoutVars>
      </dgm:prSet>
      <dgm:spPr/>
    </dgm:pt>
    <dgm:pt modelId="{3645CEC4-6645-4F09-BDD7-FC652B4A3D8B}" type="pres">
      <dgm:prSet presAssocID="{CED74C23-BBD4-4DF9-A73B-A747EDAF7D5D}" presName="hierChild4" presStyleCnt="0"/>
      <dgm:spPr/>
    </dgm:pt>
    <dgm:pt modelId="{89F70FFF-033F-428F-8549-9094F2DDFCD8}" type="pres">
      <dgm:prSet presAssocID="{BD865406-BE30-4A0F-94F0-D697E9FAE027}" presName="Name17" presStyleLbl="parChTrans1D3" presStyleIdx="3" presStyleCnt="6"/>
      <dgm:spPr/>
    </dgm:pt>
    <dgm:pt modelId="{62150398-51DB-4582-B955-E977D6CBFFAE}" type="pres">
      <dgm:prSet presAssocID="{B60219EA-B3AB-4CB3-B6B7-4119FA90F6F3}" presName="hierRoot3" presStyleCnt="0"/>
      <dgm:spPr/>
    </dgm:pt>
    <dgm:pt modelId="{DDBA365A-0B14-44C9-A945-53510BFF3EEB}" type="pres">
      <dgm:prSet presAssocID="{B60219EA-B3AB-4CB3-B6B7-4119FA90F6F3}" presName="composite3" presStyleCnt="0"/>
      <dgm:spPr/>
    </dgm:pt>
    <dgm:pt modelId="{417BC234-72DD-441A-ACA8-EB7E593C7625}" type="pres">
      <dgm:prSet presAssocID="{B60219EA-B3AB-4CB3-B6B7-4119FA90F6F3}" presName="background3" presStyleLbl="node3" presStyleIdx="3" presStyleCnt="6"/>
      <dgm:spPr/>
    </dgm:pt>
    <dgm:pt modelId="{608BF315-3CBD-4EA1-8BB5-7BF7095C0E57}" type="pres">
      <dgm:prSet presAssocID="{B60219EA-B3AB-4CB3-B6B7-4119FA90F6F3}" presName="text3" presStyleLbl="fgAcc3" presStyleIdx="3" presStyleCnt="6">
        <dgm:presLayoutVars>
          <dgm:chPref val="3"/>
        </dgm:presLayoutVars>
      </dgm:prSet>
      <dgm:spPr/>
    </dgm:pt>
    <dgm:pt modelId="{6D2127D6-D088-4F0D-AA01-76EEF5998919}" type="pres">
      <dgm:prSet presAssocID="{B60219EA-B3AB-4CB3-B6B7-4119FA90F6F3}" presName="hierChild4" presStyleCnt="0"/>
      <dgm:spPr/>
    </dgm:pt>
    <dgm:pt modelId="{D493A2A5-B83B-4D77-9F0A-3A45ADC63AF5}" type="pres">
      <dgm:prSet presAssocID="{630FE1BA-0F28-4987-9A82-ABA8C529304D}" presName="Name10" presStyleLbl="parChTrans1D2" presStyleIdx="2" presStyleCnt="3"/>
      <dgm:spPr/>
    </dgm:pt>
    <dgm:pt modelId="{4056CAEE-6138-4A26-BFA8-EDFECC727737}" type="pres">
      <dgm:prSet presAssocID="{481088C2-14D7-4E6E-A097-6D72DEF4807F}" presName="hierRoot2" presStyleCnt="0"/>
      <dgm:spPr/>
    </dgm:pt>
    <dgm:pt modelId="{3507ADA1-103A-48E1-B8E4-A882CF94EADE}" type="pres">
      <dgm:prSet presAssocID="{481088C2-14D7-4E6E-A097-6D72DEF4807F}" presName="composite2" presStyleCnt="0"/>
      <dgm:spPr/>
    </dgm:pt>
    <dgm:pt modelId="{60E66E1C-D0D7-4240-9580-8166E462C9FB}" type="pres">
      <dgm:prSet presAssocID="{481088C2-14D7-4E6E-A097-6D72DEF4807F}" presName="background2" presStyleLbl="node2" presStyleIdx="2" presStyleCnt="3"/>
      <dgm:spPr/>
    </dgm:pt>
    <dgm:pt modelId="{D8A974B1-D5E5-4EB8-ACAD-6C8C93783143}" type="pres">
      <dgm:prSet presAssocID="{481088C2-14D7-4E6E-A097-6D72DEF4807F}" presName="text2" presStyleLbl="fgAcc2" presStyleIdx="2" presStyleCnt="3">
        <dgm:presLayoutVars>
          <dgm:chPref val="3"/>
        </dgm:presLayoutVars>
      </dgm:prSet>
      <dgm:spPr/>
    </dgm:pt>
    <dgm:pt modelId="{7B56C9E4-DF2B-491A-AF6F-1E710FF99980}" type="pres">
      <dgm:prSet presAssocID="{481088C2-14D7-4E6E-A097-6D72DEF4807F}" presName="hierChild3" presStyleCnt="0"/>
      <dgm:spPr/>
    </dgm:pt>
    <dgm:pt modelId="{DAD7492B-3755-47B6-8B2C-6F0EFA5B5EB8}" type="pres">
      <dgm:prSet presAssocID="{DFFD7D39-A09C-46BB-97B4-FF6F5D5329CB}" presName="Name17" presStyleLbl="parChTrans1D3" presStyleIdx="4" presStyleCnt="6"/>
      <dgm:spPr/>
    </dgm:pt>
    <dgm:pt modelId="{6F545E1B-1BFD-4634-98CE-07534E9860F6}" type="pres">
      <dgm:prSet presAssocID="{497A9E71-C93D-4F57-A552-26DFC32618DE}" presName="hierRoot3" presStyleCnt="0"/>
      <dgm:spPr/>
    </dgm:pt>
    <dgm:pt modelId="{5364138C-4154-4E76-AA41-83838D5E1045}" type="pres">
      <dgm:prSet presAssocID="{497A9E71-C93D-4F57-A552-26DFC32618DE}" presName="composite3" presStyleCnt="0"/>
      <dgm:spPr/>
    </dgm:pt>
    <dgm:pt modelId="{8DDC5DCD-8E93-45C8-B36E-9E45340FCCF4}" type="pres">
      <dgm:prSet presAssocID="{497A9E71-C93D-4F57-A552-26DFC32618DE}" presName="background3" presStyleLbl="node3" presStyleIdx="4" presStyleCnt="6"/>
      <dgm:spPr/>
    </dgm:pt>
    <dgm:pt modelId="{3AEF5BAF-31BC-4654-BD8C-04559829D826}" type="pres">
      <dgm:prSet presAssocID="{497A9E71-C93D-4F57-A552-26DFC32618DE}" presName="text3" presStyleLbl="fgAcc3" presStyleIdx="4" presStyleCnt="6">
        <dgm:presLayoutVars>
          <dgm:chPref val="3"/>
        </dgm:presLayoutVars>
      </dgm:prSet>
      <dgm:spPr/>
    </dgm:pt>
    <dgm:pt modelId="{908E0011-AE38-4B43-9D0F-27E1FEC94F95}" type="pres">
      <dgm:prSet presAssocID="{497A9E71-C93D-4F57-A552-26DFC32618DE}" presName="hierChild4" presStyleCnt="0"/>
      <dgm:spPr/>
    </dgm:pt>
    <dgm:pt modelId="{8D8E6075-AD7C-4D84-906D-F5E46A9056E0}" type="pres">
      <dgm:prSet presAssocID="{9F8F79BA-0376-440F-B644-036A8DD8FE6B}" presName="Name17" presStyleLbl="parChTrans1D3" presStyleIdx="5" presStyleCnt="6"/>
      <dgm:spPr/>
    </dgm:pt>
    <dgm:pt modelId="{B92051E9-1F11-4EDC-8C45-EA3E5B783532}" type="pres">
      <dgm:prSet presAssocID="{1BAEBE69-1582-4E36-8140-91580BDFD5D2}" presName="hierRoot3" presStyleCnt="0"/>
      <dgm:spPr/>
    </dgm:pt>
    <dgm:pt modelId="{AF2E056F-CB89-49BD-9820-AED8914CC7E3}" type="pres">
      <dgm:prSet presAssocID="{1BAEBE69-1582-4E36-8140-91580BDFD5D2}" presName="composite3" presStyleCnt="0"/>
      <dgm:spPr/>
    </dgm:pt>
    <dgm:pt modelId="{BD857CC0-D341-4B62-9039-B08B6663CD13}" type="pres">
      <dgm:prSet presAssocID="{1BAEBE69-1582-4E36-8140-91580BDFD5D2}" presName="background3" presStyleLbl="node3" presStyleIdx="5" presStyleCnt="6"/>
      <dgm:spPr/>
    </dgm:pt>
    <dgm:pt modelId="{7E68E2B0-908A-4A4D-B1B3-AE535B41B01C}" type="pres">
      <dgm:prSet presAssocID="{1BAEBE69-1582-4E36-8140-91580BDFD5D2}" presName="text3" presStyleLbl="fgAcc3" presStyleIdx="5" presStyleCnt="6">
        <dgm:presLayoutVars>
          <dgm:chPref val="3"/>
        </dgm:presLayoutVars>
      </dgm:prSet>
      <dgm:spPr/>
    </dgm:pt>
    <dgm:pt modelId="{FE814555-BBBD-438A-83C6-F05577124F32}" type="pres">
      <dgm:prSet presAssocID="{1BAEBE69-1582-4E36-8140-91580BDFD5D2}" presName="hierChild4" presStyleCnt="0"/>
      <dgm:spPr/>
    </dgm:pt>
  </dgm:ptLst>
  <dgm:cxnLst>
    <dgm:cxn modelId="{A52C5401-F8DA-4D48-9F35-C22DF0FFC15B}" type="presOf" srcId="{630FE1BA-0F28-4987-9A82-ABA8C529304D}" destId="{D493A2A5-B83B-4D77-9F0A-3A45ADC63AF5}" srcOrd="0" destOrd="0" presId="urn:microsoft.com/office/officeart/2005/8/layout/hierarchy1"/>
    <dgm:cxn modelId="{C372BE0B-AB0C-42EB-B825-525B11448D66}" type="presOf" srcId="{095E6336-7867-4C6F-8F42-C5FB4B792779}" destId="{11899C7C-509C-4B79-A312-75EC24B65440}" srcOrd="0" destOrd="0" presId="urn:microsoft.com/office/officeart/2005/8/layout/hierarchy1"/>
    <dgm:cxn modelId="{FE506A0F-5DC2-4A04-BCF5-F46D49592248}" srcId="{E383F7C9-BAC1-4520-810F-3656431AD0E7}" destId="{644D145D-E418-43EE-B99C-4C0E0C4C284C}" srcOrd="0" destOrd="0" parTransId="{183F5B71-0903-4570-AD32-6C81FEB69641}" sibTransId="{3FA36848-11D3-4F2F-BD6D-A92CC5D9CA0C}"/>
    <dgm:cxn modelId="{B0FE6314-FDC1-4102-8D90-90BAE28ABAE0}" srcId="{E383F7C9-BAC1-4520-810F-3656431AD0E7}" destId="{481088C2-14D7-4E6E-A097-6D72DEF4807F}" srcOrd="2" destOrd="0" parTransId="{630FE1BA-0F28-4987-9A82-ABA8C529304D}" sibTransId="{8EE4E77D-AC9F-40F0-B625-2A55334C5DC2}"/>
    <dgm:cxn modelId="{0D143D19-BED4-43DB-8D17-C8C4E3E7F5E8}" type="presOf" srcId="{9F8F79BA-0376-440F-B644-036A8DD8FE6B}" destId="{8D8E6075-AD7C-4D84-906D-F5E46A9056E0}" srcOrd="0" destOrd="0" presId="urn:microsoft.com/office/officeart/2005/8/layout/hierarchy1"/>
    <dgm:cxn modelId="{E0BCB41C-C886-4DFD-B915-E548DC9E2BF7}" type="presOf" srcId="{644D145D-E418-43EE-B99C-4C0E0C4C284C}" destId="{1372B0FA-F7EA-49CF-8767-0641F4F48676}" srcOrd="0" destOrd="0" presId="urn:microsoft.com/office/officeart/2005/8/layout/hierarchy1"/>
    <dgm:cxn modelId="{7220713D-59B3-4898-8FF9-36276DE39714}" type="presOf" srcId="{498EE5AB-424B-404F-8707-D8BF7908AA14}" destId="{2031F211-AE15-4136-93ED-7D4D6392A570}" srcOrd="0" destOrd="0" presId="urn:microsoft.com/office/officeart/2005/8/layout/hierarchy1"/>
    <dgm:cxn modelId="{1840CD40-04D5-4C72-ABAD-48F986A29CA5}" srcId="{7DAD166A-F48F-45FE-B759-3A905F74AEFC}" destId="{B60219EA-B3AB-4CB3-B6B7-4119FA90F6F3}" srcOrd="1" destOrd="0" parTransId="{BD865406-BE30-4A0F-94F0-D697E9FAE027}" sibTransId="{8A9D9205-452A-43C6-880A-775B766FE600}"/>
    <dgm:cxn modelId="{6C867843-9E84-47E8-BD3A-C3823B5B5D98}" srcId="{481088C2-14D7-4E6E-A097-6D72DEF4807F}" destId="{1BAEBE69-1582-4E36-8140-91580BDFD5D2}" srcOrd="1" destOrd="0" parTransId="{9F8F79BA-0376-440F-B644-036A8DD8FE6B}" sibTransId="{E842D46F-26BF-4D9B-842A-82EF8314F322}"/>
    <dgm:cxn modelId="{C2C61744-BAEB-400E-8B18-5DE52661603A}" type="presOf" srcId="{C16D831A-E34C-476E-84C2-B29EE1F33769}" destId="{55527DDF-BC37-4BC7-BE96-55B783824618}" srcOrd="0" destOrd="0" presId="urn:microsoft.com/office/officeart/2005/8/layout/hierarchy1"/>
    <dgm:cxn modelId="{C07D3546-4AF0-41D0-9C00-07B6C848E67F}" type="presOf" srcId="{B3B17F19-6E22-475B-BC44-F38AD073E22B}" destId="{FB11ED20-DAEC-483C-8019-2C7D99BF8619}" srcOrd="0" destOrd="0" presId="urn:microsoft.com/office/officeart/2005/8/layout/hierarchy1"/>
    <dgm:cxn modelId="{6BB1406E-4711-4466-BF19-D868C40E54FC}" type="presOf" srcId="{DFFD7D39-A09C-46BB-97B4-FF6F5D5329CB}" destId="{DAD7492B-3755-47B6-8B2C-6F0EFA5B5EB8}" srcOrd="0" destOrd="0" presId="urn:microsoft.com/office/officeart/2005/8/layout/hierarchy1"/>
    <dgm:cxn modelId="{3099666E-13E9-46E4-B06E-804FA0F218B8}" type="presOf" srcId="{5C568A25-7351-48FA-B656-04155CABF6B0}" destId="{7A95185B-39D2-43C7-AEDB-E679729D381A}" srcOrd="0" destOrd="0" presId="urn:microsoft.com/office/officeart/2005/8/layout/hierarchy1"/>
    <dgm:cxn modelId="{62427073-3079-40CC-B18A-F6A84BCE98B7}" srcId="{644D145D-E418-43EE-B99C-4C0E0C4C284C}" destId="{498EE5AB-424B-404F-8707-D8BF7908AA14}" srcOrd="1" destOrd="0" parTransId="{4401CC69-D574-4902-B709-5C0E4EE7A1DC}" sibTransId="{350EA33B-095F-437A-AFF4-64FF5AA64CEF}"/>
    <dgm:cxn modelId="{45CCB254-7B59-4FC0-B313-0ED674DE51FD}" type="presOf" srcId="{4401CC69-D574-4902-B709-5C0E4EE7A1DC}" destId="{65EDAAA7-0705-4E45-9F82-3B2700097496}" srcOrd="0" destOrd="0" presId="urn:microsoft.com/office/officeart/2005/8/layout/hierarchy1"/>
    <dgm:cxn modelId="{BCD1D375-A73A-4D05-9241-50148ED36238}" type="presOf" srcId="{BD865406-BE30-4A0F-94F0-D697E9FAE027}" destId="{89F70FFF-033F-428F-8549-9094F2DDFCD8}" srcOrd="0" destOrd="0" presId="urn:microsoft.com/office/officeart/2005/8/layout/hierarchy1"/>
    <dgm:cxn modelId="{DD44A07F-66A6-44C4-BB79-19561ADCF7B5}" srcId="{481088C2-14D7-4E6E-A097-6D72DEF4807F}" destId="{497A9E71-C93D-4F57-A552-26DFC32618DE}" srcOrd="0" destOrd="0" parTransId="{DFFD7D39-A09C-46BB-97B4-FF6F5D5329CB}" sibTransId="{B071C901-A03F-4148-80B5-0BED0A0BC6C1}"/>
    <dgm:cxn modelId="{2001E082-E561-4370-83B9-0A0E41F7CA16}" type="presOf" srcId="{CED74C23-BBD4-4DF9-A73B-A747EDAF7D5D}" destId="{BF0002CF-60A8-41D8-A38D-21C932838991}" srcOrd="0" destOrd="0" presId="urn:microsoft.com/office/officeart/2005/8/layout/hierarchy1"/>
    <dgm:cxn modelId="{24E8EF83-007A-442A-9EC0-C43328E86BC0}" srcId="{7DAD166A-F48F-45FE-B759-3A905F74AEFC}" destId="{CED74C23-BBD4-4DF9-A73B-A747EDAF7D5D}" srcOrd="0" destOrd="0" parTransId="{5C568A25-7351-48FA-B656-04155CABF6B0}" sibTransId="{F99A86F8-0B52-4CF4-BC0F-A6B5C8575A2B}"/>
    <dgm:cxn modelId="{175F2899-8E36-4FC9-9B15-B6191ACF6FA4}" type="presOf" srcId="{B60219EA-B3AB-4CB3-B6B7-4119FA90F6F3}" destId="{608BF315-3CBD-4EA1-8BB5-7BF7095C0E57}" srcOrd="0" destOrd="0" presId="urn:microsoft.com/office/officeart/2005/8/layout/hierarchy1"/>
    <dgm:cxn modelId="{FD7F35B8-E958-4F71-8111-A9843B88E913}" type="presOf" srcId="{1BAEBE69-1582-4E36-8140-91580BDFD5D2}" destId="{7E68E2B0-908A-4A4D-B1B3-AE535B41B01C}" srcOrd="0" destOrd="0" presId="urn:microsoft.com/office/officeart/2005/8/layout/hierarchy1"/>
    <dgm:cxn modelId="{1DDC0EBF-9B4A-4282-9A66-6407FA8997DC}" srcId="{E383F7C9-BAC1-4520-810F-3656431AD0E7}" destId="{7DAD166A-F48F-45FE-B759-3A905F74AEFC}" srcOrd="1" destOrd="0" parTransId="{B7F4FBD8-1A2D-4273-8A3A-EBD258D9F9E9}" sibTransId="{A3549DA7-1FF6-40FF-922F-6C373063E10C}"/>
    <dgm:cxn modelId="{BE8DCEC1-7901-4A1D-B06A-FF0ED63538E9}" type="presOf" srcId="{7DAD166A-F48F-45FE-B759-3A905F74AEFC}" destId="{0C9570EC-1631-46C0-9572-A06984643821}" srcOrd="0" destOrd="0" presId="urn:microsoft.com/office/officeart/2005/8/layout/hierarchy1"/>
    <dgm:cxn modelId="{332590C5-D510-421A-803D-E011440061EE}" type="presOf" srcId="{183F5B71-0903-4570-AD32-6C81FEB69641}" destId="{FDA4CEFB-1D7E-4E9A-9ABD-8E32B2A6F343}" srcOrd="0" destOrd="0" presId="urn:microsoft.com/office/officeart/2005/8/layout/hierarchy1"/>
    <dgm:cxn modelId="{F54E19D9-95F6-4AD7-AC51-F6CE93FEF608}" srcId="{644D145D-E418-43EE-B99C-4C0E0C4C284C}" destId="{095E6336-7867-4C6F-8F42-C5FB4B792779}" srcOrd="0" destOrd="0" parTransId="{B3B17F19-6E22-475B-BC44-F38AD073E22B}" sibTransId="{182D2FF5-7E67-46EF-A39F-4059823716C6}"/>
    <dgm:cxn modelId="{865187D9-0C77-4B9C-9099-352772D0E4B3}" type="presOf" srcId="{B7F4FBD8-1A2D-4273-8A3A-EBD258D9F9E9}" destId="{FCC7C0B1-2101-4FC0-B3E3-2E703586646A}" srcOrd="0" destOrd="0" presId="urn:microsoft.com/office/officeart/2005/8/layout/hierarchy1"/>
    <dgm:cxn modelId="{D4355CDC-F3DC-4DA5-AB53-EF7AA617BDC1}" type="presOf" srcId="{497A9E71-C93D-4F57-A552-26DFC32618DE}" destId="{3AEF5BAF-31BC-4654-BD8C-04559829D826}" srcOrd="0" destOrd="0" presId="urn:microsoft.com/office/officeart/2005/8/layout/hierarchy1"/>
    <dgm:cxn modelId="{2BE7E6E6-8AF9-4350-BDC2-69BDEB84FFBE}" type="presOf" srcId="{481088C2-14D7-4E6E-A097-6D72DEF4807F}" destId="{D8A974B1-D5E5-4EB8-ACAD-6C8C93783143}" srcOrd="0" destOrd="0" presId="urn:microsoft.com/office/officeart/2005/8/layout/hierarchy1"/>
    <dgm:cxn modelId="{08D01FEB-A66F-4E29-91B8-0900EB0CB128}" srcId="{C16D831A-E34C-476E-84C2-B29EE1F33769}" destId="{E383F7C9-BAC1-4520-810F-3656431AD0E7}" srcOrd="0" destOrd="0" parTransId="{B9F9C9DB-33B1-4EB2-911D-42DF7FD4684A}" sibTransId="{F998010B-E996-4369-B57F-91C09376D159}"/>
    <dgm:cxn modelId="{20F936ED-3B20-47C7-8BEB-EDB1D78DAA02}" type="presOf" srcId="{E383F7C9-BAC1-4520-810F-3656431AD0E7}" destId="{1C4C7D09-AA7E-4F7F-8C13-B83C5259AE5C}" srcOrd="0" destOrd="0" presId="urn:microsoft.com/office/officeart/2005/8/layout/hierarchy1"/>
    <dgm:cxn modelId="{8075E2A1-00CE-4B8D-A2BE-686CCA73DBE3}" type="presParOf" srcId="{55527DDF-BC37-4BC7-BE96-55B783824618}" destId="{8F77AD12-2647-4FD6-9109-4F824C8C1C2D}" srcOrd="0" destOrd="0" presId="urn:microsoft.com/office/officeart/2005/8/layout/hierarchy1"/>
    <dgm:cxn modelId="{E8EFE41F-26F6-4640-89F1-B1C515B9B601}" type="presParOf" srcId="{8F77AD12-2647-4FD6-9109-4F824C8C1C2D}" destId="{1CAB7595-4417-453D-8AED-BC9482C2F3C7}" srcOrd="0" destOrd="0" presId="urn:microsoft.com/office/officeart/2005/8/layout/hierarchy1"/>
    <dgm:cxn modelId="{C3CCB633-0794-4DAB-B9B1-6FC8973D1D53}" type="presParOf" srcId="{1CAB7595-4417-453D-8AED-BC9482C2F3C7}" destId="{31E01512-1D37-4BAA-BBA2-8B225B14B121}" srcOrd="0" destOrd="0" presId="urn:microsoft.com/office/officeart/2005/8/layout/hierarchy1"/>
    <dgm:cxn modelId="{737D9973-9DDF-43A7-A6B6-915B457381FC}" type="presParOf" srcId="{1CAB7595-4417-453D-8AED-BC9482C2F3C7}" destId="{1C4C7D09-AA7E-4F7F-8C13-B83C5259AE5C}" srcOrd="1" destOrd="0" presId="urn:microsoft.com/office/officeart/2005/8/layout/hierarchy1"/>
    <dgm:cxn modelId="{9BD3359A-237E-4605-A6E3-371E8B5FA0B0}" type="presParOf" srcId="{8F77AD12-2647-4FD6-9109-4F824C8C1C2D}" destId="{F452CB7F-26C1-4257-8781-9EFBECE0C396}" srcOrd="1" destOrd="0" presId="urn:microsoft.com/office/officeart/2005/8/layout/hierarchy1"/>
    <dgm:cxn modelId="{CD32DBFB-ADE6-4A5B-879B-8909EC879350}" type="presParOf" srcId="{F452CB7F-26C1-4257-8781-9EFBECE0C396}" destId="{FDA4CEFB-1D7E-4E9A-9ABD-8E32B2A6F343}" srcOrd="0" destOrd="0" presId="urn:microsoft.com/office/officeart/2005/8/layout/hierarchy1"/>
    <dgm:cxn modelId="{89BF5CE0-6979-4AB8-AC46-F01C4FF2D6C9}" type="presParOf" srcId="{F452CB7F-26C1-4257-8781-9EFBECE0C396}" destId="{B1779EB9-B738-4199-BA47-335418F16B7B}" srcOrd="1" destOrd="0" presId="urn:microsoft.com/office/officeart/2005/8/layout/hierarchy1"/>
    <dgm:cxn modelId="{4CB593D2-44D6-4C41-AD2E-AC35ED8A0AF7}" type="presParOf" srcId="{B1779EB9-B738-4199-BA47-335418F16B7B}" destId="{0A72AB38-1477-451B-B7A5-4C7DEC974281}" srcOrd="0" destOrd="0" presId="urn:microsoft.com/office/officeart/2005/8/layout/hierarchy1"/>
    <dgm:cxn modelId="{A1F1A901-7BDC-4635-BEFD-821A7E3D452C}" type="presParOf" srcId="{0A72AB38-1477-451B-B7A5-4C7DEC974281}" destId="{1B586B66-CA82-41AE-8D46-63821B605931}" srcOrd="0" destOrd="0" presId="urn:microsoft.com/office/officeart/2005/8/layout/hierarchy1"/>
    <dgm:cxn modelId="{63FEBF8C-38B5-4808-AAAC-05C567F45B2A}" type="presParOf" srcId="{0A72AB38-1477-451B-B7A5-4C7DEC974281}" destId="{1372B0FA-F7EA-49CF-8767-0641F4F48676}" srcOrd="1" destOrd="0" presId="urn:microsoft.com/office/officeart/2005/8/layout/hierarchy1"/>
    <dgm:cxn modelId="{A933F27C-AADE-41A7-B83B-39A74E387072}" type="presParOf" srcId="{B1779EB9-B738-4199-BA47-335418F16B7B}" destId="{20BC2868-664A-43AF-859E-300AD24C535E}" srcOrd="1" destOrd="0" presId="urn:microsoft.com/office/officeart/2005/8/layout/hierarchy1"/>
    <dgm:cxn modelId="{C4E91192-CAD0-4C10-8582-B6FBADEA47EF}" type="presParOf" srcId="{20BC2868-664A-43AF-859E-300AD24C535E}" destId="{FB11ED20-DAEC-483C-8019-2C7D99BF8619}" srcOrd="0" destOrd="0" presId="urn:microsoft.com/office/officeart/2005/8/layout/hierarchy1"/>
    <dgm:cxn modelId="{61FD6B98-B16E-4800-8597-6A69C37351E5}" type="presParOf" srcId="{20BC2868-664A-43AF-859E-300AD24C535E}" destId="{ECF7AFBC-79EF-4F4A-898D-E64A663C2544}" srcOrd="1" destOrd="0" presId="urn:microsoft.com/office/officeart/2005/8/layout/hierarchy1"/>
    <dgm:cxn modelId="{9E4C5B81-6715-4D7D-A648-FE31C32919C9}" type="presParOf" srcId="{ECF7AFBC-79EF-4F4A-898D-E64A663C2544}" destId="{FBB2B1F2-0665-46CC-AF41-D9E60E9F51D1}" srcOrd="0" destOrd="0" presId="urn:microsoft.com/office/officeart/2005/8/layout/hierarchy1"/>
    <dgm:cxn modelId="{617F24A8-2D52-4661-8D47-68F904C1A936}" type="presParOf" srcId="{FBB2B1F2-0665-46CC-AF41-D9E60E9F51D1}" destId="{2B2E2E0D-8BAF-4D4E-B4A5-967E8B2A9AAD}" srcOrd="0" destOrd="0" presId="urn:microsoft.com/office/officeart/2005/8/layout/hierarchy1"/>
    <dgm:cxn modelId="{A1AD46F7-4025-4F82-A300-33CEF3AB34EC}" type="presParOf" srcId="{FBB2B1F2-0665-46CC-AF41-D9E60E9F51D1}" destId="{11899C7C-509C-4B79-A312-75EC24B65440}" srcOrd="1" destOrd="0" presId="urn:microsoft.com/office/officeart/2005/8/layout/hierarchy1"/>
    <dgm:cxn modelId="{788438B2-EB84-40C4-A5B7-6268D2311B9F}" type="presParOf" srcId="{ECF7AFBC-79EF-4F4A-898D-E64A663C2544}" destId="{B112BC2A-D6A1-4D7F-921A-5BB04233AB81}" srcOrd="1" destOrd="0" presId="urn:microsoft.com/office/officeart/2005/8/layout/hierarchy1"/>
    <dgm:cxn modelId="{5389C2B7-273D-4437-9542-C5334349F565}" type="presParOf" srcId="{20BC2868-664A-43AF-859E-300AD24C535E}" destId="{65EDAAA7-0705-4E45-9F82-3B2700097496}" srcOrd="2" destOrd="0" presId="urn:microsoft.com/office/officeart/2005/8/layout/hierarchy1"/>
    <dgm:cxn modelId="{A4A62D4C-690D-45CF-82B2-5B209ACC4C56}" type="presParOf" srcId="{20BC2868-664A-43AF-859E-300AD24C535E}" destId="{29B61E8D-142B-467F-976B-B3BCF703A0E1}" srcOrd="3" destOrd="0" presId="urn:microsoft.com/office/officeart/2005/8/layout/hierarchy1"/>
    <dgm:cxn modelId="{7B296451-0E9E-4626-91A7-1FA10C4E5862}" type="presParOf" srcId="{29B61E8D-142B-467F-976B-B3BCF703A0E1}" destId="{97564466-EE17-4957-AD79-3C86769EAAC3}" srcOrd="0" destOrd="0" presId="urn:microsoft.com/office/officeart/2005/8/layout/hierarchy1"/>
    <dgm:cxn modelId="{514E5C55-66E1-44DC-AAE5-85B6FC2A79D9}" type="presParOf" srcId="{97564466-EE17-4957-AD79-3C86769EAAC3}" destId="{0B9F94B6-B078-4529-A5D0-C3E72E754256}" srcOrd="0" destOrd="0" presId="urn:microsoft.com/office/officeart/2005/8/layout/hierarchy1"/>
    <dgm:cxn modelId="{9179D8A7-632F-4779-BC65-E17EDBF81FC6}" type="presParOf" srcId="{97564466-EE17-4957-AD79-3C86769EAAC3}" destId="{2031F211-AE15-4136-93ED-7D4D6392A570}" srcOrd="1" destOrd="0" presId="urn:microsoft.com/office/officeart/2005/8/layout/hierarchy1"/>
    <dgm:cxn modelId="{0198A0E8-EADB-42EA-AC48-59C158076318}" type="presParOf" srcId="{29B61E8D-142B-467F-976B-B3BCF703A0E1}" destId="{F810DA9B-C104-41C5-887E-3B4A9E1A772C}" srcOrd="1" destOrd="0" presId="urn:microsoft.com/office/officeart/2005/8/layout/hierarchy1"/>
    <dgm:cxn modelId="{E4840F70-F867-4FA8-A8AE-A6C8FD62C723}" type="presParOf" srcId="{F452CB7F-26C1-4257-8781-9EFBECE0C396}" destId="{FCC7C0B1-2101-4FC0-B3E3-2E703586646A}" srcOrd="2" destOrd="0" presId="urn:microsoft.com/office/officeart/2005/8/layout/hierarchy1"/>
    <dgm:cxn modelId="{349CC728-B65B-4D06-8986-76F7A9E86BF8}" type="presParOf" srcId="{F452CB7F-26C1-4257-8781-9EFBECE0C396}" destId="{1F3AF5D2-B9A7-46A9-8FB5-90C8AB3612FA}" srcOrd="3" destOrd="0" presId="urn:microsoft.com/office/officeart/2005/8/layout/hierarchy1"/>
    <dgm:cxn modelId="{6F04BB28-E29E-452C-8AA9-CA159ACB60C3}" type="presParOf" srcId="{1F3AF5D2-B9A7-46A9-8FB5-90C8AB3612FA}" destId="{01609A22-3C5E-4D4C-A405-53B2F9DCA5B0}" srcOrd="0" destOrd="0" presId="urn:microsoft.com/office/officeart/2005/8/layout/hierarchy1"/>
    <dgm:cxn modelId="{BC29A312-C7F5-4F37-8727-F1516D097E1B}" type="presParOf" srcId="{01609A22-3C5E-4D4C-A405-53B2F9DCA5B0}" destId="{16874518-ED45-40DC-9DD3-F3B7E8B7CE65}" srcOrd="0" destOrd="0" presId="urn:microsoft.com/office/officeart/2005/8/layout/hierarchy1"/>
    <dgm:cxn modelId="{D80950CC-3F32-42F3-934F-E40A5D6A6324}" type="presParOf" srcId="{01609A22-3C5E-4D4C-A405-53B2F9DCA5B0}" destId="{0C9570EC-1631-46C0-9572-A06984643821}" srcOrd="1" destOrd="0" presId="urn:microsoft.com/office/officeart/2005/8/layout/hierarchy1"/>
    <dgm:cxn modelId="{5B8DE430-A5DC-4A8B-BD0C-19F8DD5281B0}" type="presParOf" srcId="{1F3AF5D2-B9A7-46A9-8FB5-90C8AB3612FA}" destId="{77172C02-087C-4AA7-B3C5-A0540AFE325E}" srcOrd="1" destOrd="0" presId="urn:microsoft.com/office/officeart/2005/8/layout/hierarchy1"/>
    <dgm:cxn modelId="{99AD12AE-89EA-44D4-8D24-EEB49C208D18}" type="presParOf" srcId="{77172C02-087C-4AA7-B3C5-A0540AFE325E}" destId="{7A95185B-39D2-43C7-AEDB-E679729D381A}" srcOrd="0" destOrd="0" presId="urn:microsoft.com/office/officeart/2005/8/layout/hierarchy1"/>
    <dgm:cxn modelId="{AC4C0FDF-25A8-48A9-9F0A-319EF236ED44}" type="presParOf" srcId="{77172C02-087C-4AA7-B3C5-A0540AFE325E}" destId="{71B3EB30-787D-4DD1-AF05-33E8AF59C318}" srcOrd="1" destOrd="0" presId="urn:microsoft.com/office/officeart/2005/8/layout/hierarchy1"/>
    <dgm:cxn modelId="{8A4BC09B-F877-42A0-B396-879AD5D7601B}" type="presParOf" srcId="{71B3EB30-787D-4DD1-AF05-33E8AF59C318}" destId="{B244A9AF-3F0D-46EF-A516-2B9DA84EC37B}" srcOrd="0" destOrd="0" presId="urn:microsoft.com/office/officeart/2005/8/layout/hierarchy1"/>
    <dgm:cxn modelId="{F4D2FDB3-9726-49AB-AF29-B06988D4E5C2}" type="presParOf" srcId="{B244A9AF-3F0D-46EF-A516-2B9DA84EC37B}" destId="{D7CFA7DC-2D13-4C53-9436-D9A29287F7F0}" srcOrd="0" destOrd="0" presId="urn:microsoft.com/office/officeart/2005/8/layout/hierarchy1"/>
    <dgm:cxn modelId="{56AB63E6-2F64-40F8-808D-A3E8866F7378}" type="presParOf" srcId="{B244A9AF-3F0D-46EF-A516-2B9DA84EC37B}" destId="{BF0002CF-60A8-41D8-A38D-21C932838991}" srcOrd="1" destOrd="0" presId="urn:microsoft.com/office/officeart/2005/8/layout/hierarchy1"/>
    <dgm:cxn modelId="{5A34EC7D-3FF8-4B58-8968-5153341DB1C1}" type="presParOf" srcId="{71B3EB30-787D-4DD1-AF05-33E8AF59C318}" destId="{3645CEC4-6645-4F09-BDD7-FC652B4A3D8B}" srcOrd="1" destOrd="0" presId="urn:microsoft.com/office/officeart/2005/8/layout/hierarchy1"/>
    <dgm:cxn modelId="{BF42668C-D7AB-4DA6-87B6-1A75B6396998}" type="presParOf" srcId="{77172C02-087C-4AA7-B3C5-A0540AFE325E}" destId="{89F70FFF-033F-428F-8549-9094F2DDFCD8}" srcOrd="2" destOrd="0" presId="urn:microsoft.com/office/officeart/2005/8/layout/hierarchy1"/>
    <dgm:cxn modelId="{847444BC-8CB6-458D-B83C-F793D8CE9A01}" type="presParOf" srcId="{77172C02-087C-4AA7-B3C5-A0540AFE325E}" destId="{62150398-51DB-4582-B955-E977D6CBFFAE}" srcOrd="3" destOrd="0" presId="urn:microsoft.com/office/officeart/2005/8/layout/hierarchy1"/>
    <dgm:cxn modelId="{FD8A70F9-4D07-4979-8367-59CD9F863387}" type="presParOf" srcId="{62150398-51DB-4582-B955-E977D6CBFFAE}" destId="{DDBA365A-0B14-44C9-A945-53510BFF3EEB}" srcOrd="0" destOrd="0" presId="urn:microsoft.com/office/officeart/2005/8/layout/hierarchy1"/>
    <dgm:cxn modelId="{5305325C-DEAC-42F4-A669-A3797A6F56E5}" type="presParOf" srcId="{DDBA365A-0B14-44C9-A945-53510BFF3EEB}" destId="{417BC234-72DD-441A-ACA8-EB7E593C7625}" srcOrd="0" destOrd="0" presId="urn:microsoft.com/office/officeart/2005/8/layout/hierarchy1"/>
    <dgm:cxn modelId="{AC484586-3DAA-41C0-A531-13D25FF10CB6}" type="presParOf" srcId="{DDBA365A-0B14-44C9-A945-53510BFF3EEB}" destId="{608BF315-3CBD-4EA1-8BB5-7BF7095C0E57}" srcOrd="1" destOrd="0" presId="urn:microsoft.com/office/officeart/2005/8/layout/hierarchy1"/>
    <dgm:cxn modelId="{70BCB83D-9C6F-448D-918E-312B3FF74735}" type="presParOf" srcId="{62150398-51DB-4582-B955-E977D6CBFFAE}" destId="{6D2127D6-D088-4F0D-AA01-76EEF5998919}" srcOrd="1" destOrd="0" presId="urn:microsoft.com/office/officeart/2005/8/layout/hierarchy1"/>
    <dgm:cxn modelId="{F5257C1A-4FD3-4184-B105-9C1B2C76A775}" type="presParOf" srcId="{F452CB7F-26C1-4257-8781-9EFBECE0C396}" destId="{D493A2A5-B83B-4D77-9F0A-3A45ADC63AF5}" srcOrd="4" destOrd="0" presId="urn:microsoft.com/office/officeart/2005/8/layout/hierarchy1"/>
    <dgm:cxn modelId="{A1A024CB-FD13-4D15-8F78-F471671A3013}" type="presParOf" srcId="{F452CB7F-26C1-4257-8781-9EFBECE0C396}" destId="{4056CAEE-6138-4A26-BFA8-EDFECC727737}" srcOrd="5" destOrd="0" presId="urn:microsoft.com/office/officeart/2005/8/layout/hierarchy1"/>
    <dgm:cxn modelId="{7F7ED44A-784C-4674-BF4E-D79092F9046D}" type="presParOf" srcId="{4056CAEE-6138-4A26-BFA8-EDFECC727737}" destId="{3507ADA1-103A-48E1-B8E4-A882CF94EADE}" srcOrd="0" destOrd="0" presId="urn:microsoft.com/office/officeart/2005/8/layout/hierarchy1"/>
    <dgm:cxn modelId="{FCA1DD34-D1D9-49F0-BCA6-D6FE34BECF7F}" type="presParOf" srcId="{3507ADA1-103A-48E1-B8E4-A882CF94EADE}" destId="{60E66E1C-D0D7-4240-9580-8166E462C9FB}" srcOrd="0" destOrd="0" presId="urn:microsoft.com/office/officeart/2005/8/layout/hierarchy1"/>
    <dgm:cxn modelId="{D3FC3CAD-AE0A-4648-8F02-CBC0D61C17F1}" type="presParOf" srcId="{3507ADA1-103A-48E1-B8E4-A882CF94EADE}" destId="{D8A974B1-D5E5-4EB8-ACAD-6C8C93783143}" srcOrd="1" destOrd="0" presId="urn:microsoft.com/office/officeart/2005/8/layout/hierarchy1"/>
    <dgm:cxn modelId="{4900BA91-4EF1-4740-ADA0-E782BD90A469}" type="presParOf" srcId="{4056CAEE-6138-4A26-BFA8-EDFECC727737}" destId="{7B56C9E4-DF2B-491A-AF6F-1E710FF99980}" srcOrd="1" destOrd="0" presId="urn:microsoft.com/office/officeart/2005/8/layout/hierarchy1"/>
    <dgm:cxn modelId="{DB13F077-3CD7-408B-A511-07F1777D7019}" type="presParOf" srcId="{7B56C9E4-DF2B-491A-AF6F-1E710FF99980}" destId="{DAD7492B-3755-47B6-8B2C-6F0EFA5B5EB8}" srcOrd="0" destOrd="0" presId="urn:microsoft.com/office/officeart/2005/8/layout/hierarchy1"/>
    <dgm:cxn modelId="{38C96CA1-6922-4641-A7C9-E4E85A8F4537}" type="presParOf" srcId="{7B56C9E4-DF2B-491A-AF6F-1E710FF99980}" destId="{6F545E1B-1BFD-4634-98CE-07534E9860F6}" srcOrd="1" destOrd="0" presId="urn:microsoft.com/office/officeart/2005/8/layout/hierarchy1"/>
    <dgm:cxn modelId="{D1028093-9D34-4334-B1BE-C38E106132C7}" type="presParOf" srcId="{6F545E1B-1BFD-4634-98CE-07534E9860F6}" destId="{5364138C-4154-4E76-AA41-83838D5E1045}" srcOrd="0" destOrd="0" presId="urn:microsoft.com/office/officeart/2005/8/layout/hierarchy1"/>
    <dgm:cxn modelId="{4E6025D0-EB9D-4E9E-AC65-A5CE8693DF4C}" type="presParOf" srcId="{5364138C-4154-4E76-AA41-83838D5E1045}" destId="{8DDC5DCD-8E93-45C8-B36E-9E45340FCCF4}" srcOrd="0" destOrd="0" presId="urn:microsoft.com/office/officeart/2005/8/layout/hierarchy1"/>
    <dgm:cxn modelId="{63FD4BFA-7297-40B1-8DF2-767ED46F2529}" type="presParOf" srcId="{5364138C-4154-4E76-AA41-83838D5E1045}" destId="{3AEF5BAF-31BC-4654-BD8C-04559829D826}" srcOrd="1" destOrd="0" presId="urn:microsoft.com/office/officeart/2005/8/layout/hierarchy1"/>
    <dgm:cxn modelId="{6F9CA38F-75DA-4E33-ACA8-7ABA15D32EDA}" type="presParOf" srcId="{6F545E1B-1BFD-4634-98CE-07534E9860F6}" destId="{908E0011-AE38-4B43-9D0F-27E1FEC94F95}" srcOrd="1" destOrd="0" presId="urn:microsoft.com/office/officeart/2005/8/layout/hierarchy1"/>
    <dgm:cxn modelId="{07E617EC-F5D8-4830-B760-0D27565747D6}" type="presParOf" srcId="{7B56C9E4-DF2B-491A-AF6F-1E710FF99980}" destId="{8D8E6075-AD7C-4D84-906D-F5E46A9056E0}" srcOrd="2" destOrd="0" presId="urn:microsoft.com/office/officeart/2005/8/layout/hierarchy1"/>
    <dgm:cxn modelId="{A91800B5-DB67-4581-A1DB-FCF1B5E4B6F6}" type="presParOf" srcId="{7B56C9E4-DF2B-491A-AF6F-1E710FF99980}" destId="{B92051E9-1F11-4EDC-8C45-EA3E5B783532}" srcOrd="3" destOrd="0" presId="urn:microsoft.com/office/officeart/2005/8/layout/hierarchy1"/>
    <dgm:cxn modelId="{923D36B2-D62C-4626-9A56-89CDEE585D4A}" type="presParOf" srcId="{B92051E9-1F11-4EDC-8C45-EA3E5B783532}" destId="{AF2E056F-CB89-49BD-9820-AED8914CC7E3}" srcOrd="0" destOrd="0" presId="urn:microsoft.com/office/officeart/2005/8/layout/hierarchy1"/>
    <dgm:cxn modelId="{A9EACC0C-7D50-498C-B921-0E5D3DAD602E}" type="presParOf" srcId="{AF2E056F-CB89-49BD-9820-AED8914CC7E3}" destId="{BD857CC0-D341-4B62-9039-B08B6663CD13}" srcOrd="0" destOrd="0" presId="urn:microsoft.com/office/officeart/2005/8/layout/hierarchy1"/>
    <dgm:cxn modelId="{510104BB-F595-4CCE-AA98-025F6F99D14C}" type="presParOf" srcId="{AF2E056F-CB89-49BD-9820-AED8914CC7E3}" destId="{7E68E2B0-908A-4A4D-B1B3-AE535B41B01C}" srcOrd="1" destOrd="0" presId="urn:microsoft.com/office/officeart/2005/8/layout/hierarchy1"/>
    <dgm:cxn modelId="{02B59F8D-804E-4F35-803C-82399111D5B8}" type="presParOf" srcId="{B92051E9-1F11-4EDC-8C45-EA3E5B783532}" destId="{FE814555-BBBD-438A-83C6-F05577124F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77F9EF-C97D-4CA0-B54E-95630F7D286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FCC78F-7DAE-4C65-A4B7-B10DCC2A125A}">
      <dgm:prSet/>
      <dgm:spPr/>
      <dgm:t>
        <a:bodyPr/>
        <a:lstStyle/>
        <a:p>
          <a:r>
            <a:rPr lang="ru-RU" dirty="0"/>
            <a:t>Когда это началось? Как часто это происходит? Как это заканчивается? Что происходит непосредственно перед тем как../ сразу после? Почему ты думаешь, что это проблема?</a:t>
          </a:r>
          <a:r>
            <a:rPr lang="en-US" dirty="0"/>
            <a:t> </a:t>
          </a:r>
          <a:r>
            <a:rPr lang="ru-RU" dirty="0"/>
            <a:t>Как развивались события? Сейчас хуже\лучше?</a:t>
          </a:r>
        </a:p>
      </dgm:t>
    </dgm:pt>
    <dgm:pt modelId="{D8D7D95C-1A45-4965-8B33-EA6C37773911}" type="parTrans" cxnId="{6908434F-2AF4-4163-8D01-6BF0C693CC97}">
      <dgm:prSet/>
      <dgm:spPr/>
      <dgm:t>
        <a:bodyPr/>
        <a:lstStyle/>
        <a:p>
          <a:endParaRPr lang="ru-RU"/>
        </a:p>
      </dgm:t>
    </dgm:pt>
    <dgm:pt modelId="{116BD135-EC86-4B27-B41F-AC5D4C9ACB39}" type="sibTrans" cxnId="{6908434F-2AF4-4163-8D01-6BF0C693CC97}">
      <dgm:prSet/>
      <dgm:spPr/>
      <dgm:t>
        <a:bodyPr/>
        <a:lstStyle/>
        <a:p>
          <a:endParaRPr lang="ru-RU"/>
        </a:p>
      </dgm:t>
    </dgm:pt>
    <dgm:pt modelId="{53BF9E52-ADD8-4100-975A-42C1027B93F6}">
      <dgm:prSet/>
      <dgm:spPr/>
      <dgm:t>
        <a:bodyPr/>
        <a:lstStyle/>
        <a:p>
          <a:r>
            <a:rPr lang="ru-RU"/>
            <a:t>Существует ли что-то - ситуация или человек – которая запускает проблему? Есть ли что то, что по твоему, может улучшить ситуацию? В последе время не было ли каких то новых триггеров?</a:t>
          </a:r>
        </a:p>
      </dgm:t>
    </dgm:pt>
    <dgm:pt modelId="{50E986CD-78F9-465A-8FE6-D9957060339C}" type="parTrans" cxnId="{48B5E066-4DB0-4212-987E-6BEB8AAFAD2B}">
      <dgm:prSet/>
      <dgm:spPr/>
      <dgm:t>
        <a:bodyPr/>
        <a:lstStyle/>
        <a:p>
          <a:endParaRPr lang="ru-RU"/>
        </a:p>
      </dgm:t>
    </dgm:pt>
    <dgm:pt modelId="{BEDC3D5F-95D7-41D2-952C-DF5084A6CE08}" type="sibTrans" cxnId="{48B5E066-4DB0-4212-987E-6BEB8AAFAD2B}">
      <dgm:prSet/>
      <dgm:spPr/>
      <dgm:t>
        <a:bodyPr/>
        <a:lstStyle/>
        <a:p>
          <a:endParaRPr lang="ru-RU"/>
        </a:p>
      </dgm:t>
    </dgm:pt>
    <dgm:pt modelId="{EDE7B68B-D52F-462F-A6C2-125A2F70D329}">
      <dgm:prSet/>
      <dgm:spPr/>
      <dgm:t>
        <a:bodyPr/>
        <a:lstStyle/>
        <a:p>
          <a:r>
            <a:rPr lang="ru-RU"/>
            <a:t>Как видоизменяется эта проблема с течением времени? Есть ли ощущение, что стало хуже, лучше или осталось по-прежнему?</a:t>
          </a:r>
        </a:p>
      </dgm:t>
    </dgm:pt>
    <dgm:pt modelId="{A02F6976-0A5D-4A6E-A3E8-383F5A9F857B}" type="parTrans" cxnId="{4EEED6DA-FE20-4C99-A51F-D84901601E2B}">
      <dgm:prSet/>
      <dgm:spPr/>
      <dgm:t>
        <a:bodyPr/>
        <a:lstStyle/>
        <a:p>
          <a:endParaRPr lang="ru-RU"/>
        </a:p>
      </dgm:t>
    </dgm:pt>
    <dgm:pt modelId="{C9B0D9C1-C9EB-4EEC-985C-534389ACC333}" type="sibTrans" cxnId="{4EEED6DA-FE20-4C99-A51F-D84901601E2B}">
      <dgm:prSet/>
      <dgm:spPr/>
      <dgm:t>
        <a:bodyPr/>
        <a:lstStyle/>
        <a:p>
          <a:endParaRPr lang="ru-RU"/>
        </a:p>
      </dgm:t>
    </dgm:pt>
    <dgm:pt modelId="{DC8139A4-CB5F-4700-A82D-31EB024EE428}">
      <dgm:prSet/>
      <dgm:spPr/>
      <dgm:t>
        <a:bodyPr/>
        <a:lstStyle/>
        <a:p>
          <a:pPr algn="ctr"/>
          <a:r>
            <a:rPr lang="ru-RU" dirty="0"/>
            <a:t>Тайминг</a:t>
          </a:r>
        </a:p>
      </dgm:t>
    </dgm:pt>
    <dgm:pt modelId="{AD7C161A-8D25-4D07-8008-2708067DEA07}" type="parTrans" cxnId="{46A556BE-F967-4B89-A477-0A3F353A6990}">
      <dgm:prSet/>
      <dgm:spPr/>
      <dgm:t>
        <a:bodyPr/>
        <a:lstStyle/>
        <a:p>
          <a:endParaRPr lang="ru-RU"/>
        </a:p>
      </dgm:t>
    </dgm:pt>
    <dgm:pt modelId="{6B38F80B-870E-4185-97A6-6E585266A397}" type="sibTrans" cxnId="{46A556BE-F967-4B89-A477-0A3F353A6990}">
      <dgm:prSet/>
      <dgm:spPr/>
      <dgm:t>
        <a:bodyPr/>
        <a:lstStyle/>
        <a:p>
          <a:endParaRPr lang="ru-RU"/>
        </a:p>
      </dgm:t>
    </dgm:pt>
    <dgm:pt modelId="{0641FCC8-1444-4AEF-802B-1E924EE7096B}">
      <dgm:prSet/>
      <dgm:spPr/>
      <dgm:t>
        <a:bodyPr/>
        <a:lstStyle/>
        <a:p>
          <a:pPr algn="ctr"/>
          <a:r>
            <a:rPr lang="ru-RU" dirty="0"/>
            <a:t>Триггер</a:t>
          </a:r>
        </a:p>
      </dgm:t>
    </dgm:pt>
    <dgm:pt modelId="{6493EEC2-471C-4852-8164-38222AE43537}" type="parTrans" cxnId="{457BCD5B-131D-425E-9F9C-02AB69D29B19}">
      <dgm:prSet/>
      <dgm:spPr/>
      <dgm:t>
        <a:bodyPr/>
        <a:lstStyle/>
        <a:p>
          <a:endParaRPr lang="ru-RU"/>
        </a:p>
      </dgm:t>
    </dgm:pt>
    <dgm:pt modelId="{B317E466-6EE0-4518-AC33-B05C0A713FA8}" type="sibTrans" cxnId="{457BCD5B-131D-425E-9F9C-02AB69D29B19}">
      <dgm:prSet/>
      <dgm:spPr/>
      <dgm:t>
        <a:bodyPr/>
        <a:lstStyle/>
        <a:p>
          <a:endParaRPr lang="ru-RU"/>
        </a:p>
      </dgm:t>
    </dgm:pt>
    <dgm:pt modelId="{BDE08B9B-EBE7-496E-BB01-0C9ACE05C309}">
      <dgm:prSet/>
      <dgm:spPr/>
      <dgm:t>
        <a:bodyPr/>
        <a:lstStyle/>
        <a:p>
          <a:pPr algn="ctr"/>
          <a:r>
            <a:rPr lang="ru-RU" dirty="0"/>
            <a:t>Траектория</a:t>
          </a:r>
        </a:p>
      </dgm:t>
    </dgm:pt>
    <dgm:pt modelId="{D1B397EC-84A8-43F1-82D6-B51B4FEE5495}" type="parTrans" cxnId="{90129518-CFF6-48FF-AC8F-41FCEFE6D24D}">
      <dgm:prSet/>
      <dgm:spPr/>
      <dgm:t>
        <a:bodyPr/>
        <a:lstStyle/>
        <a:p>
          <a:endParaRPr lang="ru-RU"/>
        </a:p>
      </dgm:t>
    </dgm:pt>
    <dgm:pt modelId="{B3340DE6-F438-47CE-9EEF-8B79DB645DCC}" type="sibTrans" cxnId="{90129518-CFF6-48FF-AC8F-41FCEFE6D24D}">
      <dgm:prSet/>
      <dgm:spPr/>
      <dgm:t>
        <a:bodyPr/>
        <a:lstStyle/>
        <a:p>
          <a:endParaRPr lang="ru-RU"/>
        </a:p>
      </dgm:t>
    </dgm:pt>
    <dgm:pt modelId="{C1AC79FD-6A1A-4B9A-8126-646F9037648D}" type="pres">
      <dgm:prSet presAssocID="{6277F9EF-C97D-4CA0-B54E-95630F7D286D}" presName="Name0" presStyleCnt="0">
        <dgm:presLayoutVars>
          <dgm:dir/>
          <dgm:animLvl val="lvl"/>
          <dgm:resizeHandles val="exact"/>
        </dgm:presLayoutVars>
      </dgm:prSet>
      <dgm:spPr/>
    </dgm:pt>
    <dgm:pt modelId="{3F47177B-697F-4E3A-9E24-C7CDA24E7156}" type="pres">
      <dgm:prSet presAssocID="{4DFCC78F-7DAE-4C65-A4B7-B10DCC2A125A}" presName="composite" presStyleCnt="0"/>
      <dgm:spPr/>
    </dgm:pt>
    <dgm:pt modelId="{C6137F28-D19D-4B4C-9480-EECF70ABE7C3}" type="pres">
      <dgm:prSet presAssocID="{4DFCC78F-7DAE-4C65-A4B7-B10DCC2A125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BD3B301-F014-43E5-B8D2-BCB88F1C94AA}" type="pres">
      <dgm:prSet presAssocID="{4DFCC78F-7DAE-4C65-A4B7-B10DCC2A125A}" presName="desTx" presStyleLbl="alignAccFollowNode1" presStyleIdx="0" presStyleCnt="3">
        <dgm:presLayoutVars>
          <dgm:bulletEnabled val="1"/>
        </dgm:presLayoutVars>
      </dgm:prSet>
      <dgm:spPr/>
    </dgm:pt>
    <dgm:pt modelId="{FCB14A97-64B8-4573-8863-424FEABA2D5C}" type="pres">
      <dgm:prSet presAssocID="{116BD135-EC86-4B27-B41F-AC5D4C9ACB39}" presName="space" presStyleCnt="0"/>
      <dgm:spPr/>
    </dgm:pt>
    <dgm:pt modelId="{88C34486-0325-4874-A448-579B66EB2E57}" type="pres">
      <dgm:prSet presAssocID="{53BF9E52-ADD8-4100-975A-42C1027B93F6}" presName="composite" presStyleCnt="0"/>
      <dgm:spPr/>
    </dgm:pt>
    <dgm:pt modelId="{27F6A468-FA7D-4B62-B18C-66FD84E4E012}" type="pres">
      <dgm:prSet presAssocID="{53BF9E52-ADD8-4100-975A-42C1027B93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16385DD-695C-427A-B108-A8091ADC66D4}" type="pres">
      <dgm:prSet presAssocID="{53BF9E52-ADD8-4100-975A-42C1027B93F6}" presName="desTx" presStyleLbl="alignAccFollowNode1" presStyleIdx="1" presStyleCnt="3">
        <dgm:presLayoutVars>
          <dgm:bulletEnabled val="1"/>
        </dgm:presLayoutVars>
      </dgm:prSet>
      <dgm:spPr/>
    </dgm:pt>
    <dgm:pt modelId="{5C6CD4D5-B567-420A-8938-90BFF69C5487}" type="pres">
      <dgm:prSet presAssocID="{BEDC3D5F-95D7-41D2-952C-DF5084A6CE08}" presName="space" presStyleCnt="0"/>
      <dgm:spPr/>
    </dgm:pt>
    <dgm:pt modelId="{8176166C-E480-400C-9A07-D31334FF23CB}" type="pres">
      <dgm:prSet presAssocID="{EDE7B68B-D52F-462F-A6C2-125A2F70D329}" presName="composite" presStyleCnt="0"/>
      <dgm:spPr/>
    </dgm:pt>
    <dgm:pt modelId="{971863F4-8AE8-424B-B646-F1B6FD2AD324}" type="pres">
      <dgm:prSet presAssocID="{EDE7B68B-D52F-462F-A6C2-125A2F70D32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500E581-99CE-42D1-A397-7D87ECD8F4F0}" type="pres">
      <dgm:prSet presAssocID="{EDE7B68B-D52F-462F-A6C2-125A2F70D32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499301-6D83-4646-BDB3-E560915C4D1C}" type="presOf" srcId="{0641FCC8-1444-4AEF-802B-1E924EE7096B}" destId="{C16385DD-695C-427A-B108-A8091ADC66D4}" srcOrd="0" destOrd="0" presId="urn:microsoft.com/office/officeart/2005/8/layout/hList1"/>
    <dgm:cxn modelId="{90129518-CFF6-48FF-AC8F-41FCEFE6D24D}" srcId="{EDE7B68B-D52F-462F-A6C2-125A2F70D329}" destId="{BDE08B9B-EBE7-496E-BB01-0C9ACE05C309}" srcOrd="0" destOrd="0" parTransId="{D1B397EC-84A8-43F1-82D6-B51B4FEE5495}" sibTransId="{B3340DE6-F438-47CE-9EEF-8B79DB645DCC}"/>
    <dgm:cxn modelId="{874A6F1B-4D45-408E-A618-A133256A886F}" type="presOf" srcId="{6277F9EF-C97D-4CA0-B54E-95630F7D286D}" destId="{C1AC79FD-6A1A-4B9A-8126-646F9037648D}" srcOrd="0" destOrd="0" presId="urn:microsoft.com/office/officeart/2005/8/layout/hList1"/>
    <dgm:cxn modelId="{FFA0A638-FAB9-4B10-B177-39276D0524C4}" type="presOf" srcId="{DC8139A4-CB5F-4700-A82D-31EB024EE428}" destId="{3BD3B301-F014-43E5-B8D2-BCB88F1C94AA}" srcOrd="0" destOrd="0" presId="urn:microsoft.com/office/officeart/2005/8/layout/hList1"/>
    <dgm:cxn modelId="{457BCD5B-131D-425E-9F9C-02AB69D29B19}" srcId="{53BF9E52-ADD8-4100-975A-42C1027B93F6}" destId="{0641FCC8-1444-4AEF-802B-1E924EE7096B}" srcOrd="0" destOrd="0" parTransId="{6493EEC2-471C-4852-8164-38222AE43537}" sibTransId="{B317E466-6EE0-4518-AC33-B05C0A713FA8}"/>
    <dgm:cxn modelId="{48B5E066-4DB0-4212-987E-6BEB8AAFAD2B}" srcId="{6277F9EF-C97D-4CA0-B54E-95630F7D286D}" destId="{53BF9E52-ADD8-4100-975A-42C1027B93F6}" srcOrd="1" destOrd="0" parTransId="{50E986CD-78F9-465A-8FE6-D9957060339C}" sibTransId="{BEDC3D5F-95D7-41D2-952C-DF5084A6CE08}"/>
    <dgm:cxn modelId="{9852176B-065A-471C-AE3C-C0D62B557C5B}" type="presOf" srcId="{EDE7B68B-D52F-462F-A6C2-125A2F70D329}" destId="{971863F4-8AE8-424B-B646-F1B6FD2AD324}" srcOrd="0" destOrd="0" presId="urn:microsoft.com/office/officeart/2005/8/layout/hList1"/>
    <dgm:cxn modelId="{6908434F-2AF4-4163-8D01-6BF0C693CC97}" srcId="{6277F9EF-C97D-4CA0-B54E-95630F7D286D}" destId="{4DFCC78F-7DAE-4C65-A4B7-B10DCC2A125A}" srcOrd="0" destOrd="0" parTransId="{D8D7D95C-1A45-4965-8B33-EA6C37773911}" sibTransId="{116BD135-EC86-4B27-B41F-AC5D4C9ACB39}"/>
    <dgm:cxn modelId="{D94D2775-7723-4667-A772-91FF50625349}" type="presOf" srcId="{53BF9E52-ADD8-4100-975A-42C1027B93F6}" destId="{27F6A468-FA7D-4B62-B18C-66FD84E4E012}" srcOrd="0" destOrd="0" presId="urn:microsoft.com/office/officeart/2005/8/layout/hList1"/>
    <dgm:cxn modelId="{6B540796-8972-4D5C-98A8-A3A6B49BA776}" type="presOf" srcId="{BDE08B9B-EBE7-496E-BB01-0C9ACE05C309}" destId="{B500E581-99CE-42D1-A397-7D87ECD8F4F0}" srcOrd="0" destOrd="0" presId="urn:microsoft.com/office/officeart/2005/8/layout/hList1"/>
    <dgm:cxn modelId="{024D3A9D-017D-450D-83B8-714675CF0246}" type="presOf" srcId="{4DFCC78F-7DAE-4C65-A4B7-B10DCC2A125A}" destId="{C6137F28-D19D-4B4C-9480-EECF70ABE7C3}" srcOrd="0" destOrd="0" presId="urn:microsoft.com/office/officeart/2005/8/layout/hList1"/>
    <dgm:cxn modelId="{46A556BE-F967-4B89-A477-0A3F353A6990}" srcId="{4DFCC78F-7DAE-4C65-A4B7-B10DCC2A125A}" destId="{DC8139A4-CB5F-4700-A82D-31EB024EE428}" srcOrd="0" destOrd="0" parTransId="{AD7C161A-8D25-4D07-8008-2708067DEA07}" sibTransId="{6B38F80B-870E-4185-97A6-6E585266A397}"/>
    <dgm:cxn modelId="{4EEED6DA-FE20-4C99-A51F-D84901601E2B}" srcId="{6277F9EF-C97D-4CA0-B54E-95630F7D286D}" destId="{EDE7B68B-D52F-462F-A6C2-125A2F70D329}" srcOrd="2" destOrd="0" parTransId="{A02F6976-0A5D-4A6E-A3E8-383F5A9F857B}" sibTransId="{C9B0D9C1-C9EB-4EEC-985C-534389ACC333}"/>
    <dgm:cxn modelId="{4F9BED7A-8155-432D-B4F4-05ADFAC4A4BB}" type="presParOf" srcId="{C1AC79FD-6A1A-4B9A-8126-646F9037648D}" destId="{3F47177B-697F-4E3A-9E24-C7CDA24E7156}" srcOrd="0" destOrd="0" presId="urn:microsoft.com/office/officeart/2005/8/layout/hList1"/>
    <dgm:cxn modelId="{8F672A46-FC8B-466F-B795-655FC92EA6F5}" type="presParOf" srcId="{3F47177B-697F-4E3A-9E24-C7CDA24E7156}" destId="{C6137F28-D19D-4B4C-9480-EECF70ABE7C3}" srcOrd="0" destOrd="0" presId="urn:microsoft.com/office/officeart/2005/8/layout/hList1"/>
    <dgm:cxn modelId="{88A81B00-E928-4C8D-961D-F848AC9338D7}" type="presParOf" srcId="{3F47177B-697F-4E3A-9E24-C7CDA24E7156}" destId="{3BD3B301-F014-43E5-B8D2-BCB88F1C94AA}" srcOrd="1" destOrd="0" presId="urn:microsoft.com/office/officeart/2005/8/layout/hList1"/>
    <dgm:cxn modelId="{020D8030-ECE1-4425-8E9B-01DBCACD5283}" type="presParOf" srcId="{C1AC79FD-6A1A-4B9A-8126-646F9037648D}" destId="{FCB14A97-64B8-4573-8863-424FEABA2D5C}" srcOrd="1" destOrd="0" presId="urn:microsoft.com/office/officeart/2005/8/layout/hList1"/>
    <dgm:cxn modelId="{849732DD-84E3-452E-93A8-B5B06F0DC706}" type="presParOf" srcId="{C1AC79FD-6A1A-4B9A-8126-646F9037648D}" destId="{88C34486-0325-4874-A448-579B66EB2E57}" srcOrd="2" destOrd="0" presId="urn:microsoft.com/office/officeart/2005/8/layout/hList1"/>
    <dgm:cxn modelId="{E770072B-A0EB-421E-B9A5-2304E7179118}" type="presParOf" srcId="{88C34486-0325-4874-A448-579B66EB2E57}" destId="{27F6A468-FA7D-4B62-B18C-66FD84E4E012}" srcOrd="0" destOrd="0" presId="urn:microsoft.com/office/officeart/2005/8/layout/hList1"/>
    <dgm:cxn modelId="{EB089836-A5C6-44DF-A407-995D25F5698A}" type="presParOf" srcId="{88C34486-0325-4874-A448-579B66EB2E57}" destId="{C16385DD-695C-427A-B108-A8091ADC66D4}" srcOrd="1" destOrd="0" presId="urn:microsoft.com/office/officeart/2005/8/layout/hList1"/>
    <dgm:cxn modelId="{2975693C-3EAA-41B8-9E18-FCF16610E980}" type="presParOf" srcId="{C1AC79FD-6A1A-4B9A-8126-646F9037648D}" destId="{5C6CD4D5-B567-420A-8938-90BFF69C5487}" srcOrd="3" destOrd="0" presId="urn:microsoft.com/office/officeart/2005/8/layout/hList1"/>
    <dgm:cxn modelId="{575F3754-5982-45F3-8F33-FA7CF4ADC70A}" type="presParOf" srcId="{C1AC79FD-6A1A-4B9A-8126-646F9037648D}" destId="{8176166C-E480-400C-9A07-D31334FF23CB}" srcOrd="4" destOrd="0" presId="urn:microsoft.com/office/officeart/2005/8/layout/hList1"/>
    <dgm:cxn modelId="{09981D8B-C459-4151-BF15-A7A36AC3BBDF}" type="presParOf" srcId="{8176166C-E480-400C-9A07-D31334FF23CB}" destId="{971863F4-8AE8-424B-B646-F1B6FD2AD324}" srcOrd="0" destOrd="0" presId="urn:microsoft.com/office/officeart/2005/8/layout/hList1"/>
    <dgm:cxn modelId="{BFE41A8C-9D18-475A-B59D-6504C00EF2AF}" type="presParOf" srcId="{8176166C-E480-400C-9A07-D31334FF23CB}" destId="{B500E581-99CE-42D1-A397-7D87ECD8F4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B2489-8E6D-4D1D-9725-CAE0E6132116}">
      <dsp:nvSpPr>
        <dsp:cNvPr id="0" name=""/>
        <dsp:cNvSpPr/>
      </dsp:nvSpPr>
      <dsp:spPr>
        <a:xfrm>
          <a:off x="0" y="13072"/>
          <a:ext cx="1082040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Правило – это когнитивный (mental) процесс, в котором формируется поведение, а затем будут получены последствия, если следовать этому правилу. </a:t>
          </a:r>
        </a:p>
      </dsp:txBody>
      <dsp:txXfrm>
        <a:off x="36896" y="49968"/>
        <a:ext cx="10746608" cy="682028"/>
      </dsp:txXfrm>
    </dsp:sp>
    <dsp:sp modelId="{2C039995-17AB-402E-8601-A09EDD9A40C9}">
      <dsp:nvSpPr>
        <dsp:cNvPr id="0" name=""/>
        <dsp:cNvSpPr/>
      </dsp:nvSpPr>
      <dsp:spPr>
        <a:xfrm>
          <a:off x="0" y="823612"/>
          <a:ext cx="10820400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Формируют наше сознание и мы порой не осознаем, что наше поведение контролируется этой системой правил. </a:t>
          </a:r>
        </a:p>
      </dsp:txBody>
      <dsp:txXfrm>
        <a:off x="36896" y="860508"/>
        <a:ext cx="10746608" cy="682028"/>
      </dsp:txXfrm>
    </dsp:sp>
    <dsp:sp modelId="{3A8E963A-32FF-4EC7-97CE-A24A2E853ABC}">
      <dsp:nvSpPr>
        <dsp:cNvPr id="0" name=""/>
        <dsp:cNvSpPr/>
      </dsp:nvSpPr>
      <dsp:spPr>
        <a:xfrm>
          <a:off x="0" y="1634152"/>
          <a:ext cx="10820400" cy="7558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Правила заставляют игнорировать немедленные последствия в пользу мнимого результата в будущем.</a:t>
          </a:r>
        </a:p>
      </dsp:txBody>
      <dsp:txXfrm>
        <a:off x="36896" y="1671048"/>
        <a:ext cx="10746608" cy="682028"/>
      </dsp:txXfrm>
    </dsp:sp>
    <dsp:sp modelId="{891C248F-0661-4211-9816-E7A03893282F}">
      <dsp:nvSpPr>
        <dsp:cNvPr id="0" name=""/>
        <dsp:cNvSpPr/>
      </dsp:nvSpPr>
      <dsp:spPr>
        <a:xfrm>
          <a:off x="0" y="2444692"/>
          <a:ext cx="10820400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Поскольку клиент не замечает, что правило существует и не работает – возникает субъективный дискомфорт, с которым он обращается к терапевту.</a:t>
          </a:r>
        </a:p>
      </dsp:txBody>
      <dsp:txXfrm>
        <a:off x="36896" y="2481588"/>
        <a:ext cx="10746608" cy="682028"/>
      </dsp:txXfrm>
    </dsp:sp>
    <dsp:sp modelId="{BB25CE80-38E0-46E3-B1ED-034659EEAA1E}">
      <dsp:nvSpPr>
        <dsp:cNvPr id="0" name=""/>
        <dsp:cNvSpPr/>
      </dsp:nvSpPr>
      <dsp:spPr>
        <a:xfrm>
          <a:off x="0" y="3255232"/>
          <a:ext cx="10820400" cy="7558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Чтобы понять неэффективность правил – нужно научиться замечать, что мы им следуем.</a:t>
          </a:r>
        </a:p>
      </dsp:txBody>
      <dsp:txXfrm>
        <a:off x="36896" y="3292128"/>
        <a:ext cx="10746608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E6075-AD7C-4D84-906D-F5E46A9056E0}">
      <dsp:nvSpPr>
        <dsp:cNvPr id="0" name=""/>
        <dsp:cNvSpPr/>
      </dsp:nvSpPr>
      <dsp:spPr>
        <a:xfrm>
          <a:off x="9603281" y="3777280"/>
          <a:ext cx="977968" cy="465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72"/>
              </a:lnTo>
              <a:lnTo>
                <a:pt x="977968" y="317172"/>
              </a:lnTo>
              <a:lnTo>
                <a:pt x="977968" y="4654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7492B-3755-47B6-8B2C-6F0EFA5B5EB8}">
      <dsp:nvSpPr>
        <dsp:cNvPr id="0" name=""/>
        <dsp:cNvSpPr/>
      </dsp:nvSpPr>
      <dsp:spPr>
        <a:xfrm>
          <a:off x="8625313" y="3777280"/>
          <a:ext cx="977968" cy="465423"/>
        </a:xfrm>
        <a:custGeom>
          <a:avLst/>
          <a:gdLst/>
          <a:ahLst/>
          <a:cxnLst/>
          <a:rect l="0" t="0" r="0" b="0"/>
          <a:pathLst>
            <a:path>
              <a:moveTo>
                <a:pt x="977968" y="0"/>
              </a:moveTo>
              <a:lnTo>
                <a:pt x="977968" y="317172"/>
              </a:lnTo>
              <a:lnTo>
                <a:pt x="0" y="317172"/>
              </a:lnTo>
              <a:lnTo>
                <a:pt x="0" y="4654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3A2A5-B83B-4D77-9F0A-3A45ADC63AF5}">
      <dsp:nvSpPr>
        <dsp:cNvPr id="0" name=""/>
        <dsp:cNvSpPr/>
      </dsp:nvSpPr>
      <dsp:spPr>
        <a:xfrm>
          <a:off x="5691408" y="2295658"/>
          <a:ext cx="3911872" cy="465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72"/>
              </a:lnTo>
              <a:lnTo>
                <a:pt x="3911872" y="317172"/>
              </a:lnTo>
              <a:lnTo>
                <a:pt x="3911872" y="4654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70FFF-033F-428F-8549-9094F2DDFCD8}">
      <dsp:nvSpPr>
        <dsp:cNvPr id="0" name=""/>
        <dsp:cNvSpPr/>
      </dsp:nvSpPr>
      <dsp:spPr>
        <a:xfrm>
          <a:off x="5691408" y="3777280"/>
          <a:ext cx="977968" cy="465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72"/>
              </a:lnTo>
              <a:lnTo>
                <a:pt x="977968" y="317172"/>
              </a:lnTo>
              <a:lnTo>
                <a:pt x="977968" y="4654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5185B-39D2-43C7-AEDB-E679729D381A}">
      <dsp:nvSpPr>
        <dsp:cNvPr id="0" name=""/>
        <dsp:cNvSpPr/>
      </dsp:nvSpPr>
      <dsp:spPr>
        <a:xfrm>
          <a:off x="4713440" y="3777280"/>
          <a:ext cx="977968" cy="465423"/>
        </a:xfrm>
        <a:custGeom>
          <a:avLst/>
          <a:gdLst/>
          <a:ahLst/>
          <a:cxnLst/>
          <a:rect l="0" t="0" r="0" b="0"/>
          <a:pathLst>
            <a:path>
              <a:moveTo>
                <a:pt x="977968" y="0"/>
              </a:moveTo>
              <a:lnTo>
                <a:pt x="977968" y="317172"/>
              </a:lnTo>
              <a:lnTo>
                <a:pt x="0" y="317172"/>
              </a:lnTo>
              <a:lnTo>
                <a:pt x="0" y="4654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7C0B1-2101-4FC0-B3E3-2E703586646A}">
      <dsp:nvSpPr>
        <dsp:cNvPr id="0" name=""/>
        <dsp:cNvSpPr/>
      </dsp:nvSpPr>
      <dsp:spPr>
        <a:xfrm>
          <a:off x="5645688" y="2295658"/>
          <a:ext cx="91440" cy="465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DAAA7-0705-4E45-9F82-3B2700097496}">
      <dsp:nvSpPr>
        <dsp:cNvPr id="0" name=""/>
        <dsp:cNvSpPr/>
      </dsp:nvSpPr>
      <dsp:spPr>
        <a:xfrm>
          <a:off x="1779535" y="3777280"/>
          <a:ext cx="977968" cy="465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72"/>
              </a:lnTo>
              <a:lnTo>
                <a:pt x="977968" y="317172"/>
              </a:lnTo>
              <a:lnTo>
                <a:pt x="977968" y="4654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1ED20-DAEC-483C-8019-2C7D99BF8619}">
      <dsp:nvSpPr>
        <dsp:cNvPr id="0" name=""/>
        <dsp:cNvSpPr/>
      </dsp:nvSpPr>
      <dsp:spPr>
        <a:xfrm>
          <a:off x="801567" y="3777280"/>
          <a:ext cx="977968" cy="465423"/>
        </a:xfrm>
        <a:custGeom>
          <a:avLst/>
          <a:gdLst/>
          <a:ahLst/>
          <a:cxnLst/>
          <a:rect l="0" t="0" r="0" b="0"/>
          <a:pathLst>
            <a:path>
              <a:moveTo>
                <a:pt x="977968" y="0"/>
              </a:moveTo>
              <a:lnTo>
                <a:pt x="977968" y="317172"/>
              </a:lnTo>
              <a:lnTo>
                <a:pt x="0" y="317172"/>
              </a:lnTo>
              <a:lnTo>
                <a:pt x="0" y="4654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4CEFB-1D7E-4E9A-9ABD-8E32B2A6F343}">
      <dsp:nvSpPr>
        <dsp:cNvPr id="0" name=""/>
        <dsp:cNvSpPr/>
      </dsp:nvSpPr>
      <dsp:spPr>
        <a:xfrm>
          <a:off x="1779535" y="2295658"/>
          <a:ext cx="3911872" cy="465423"/>
        </a:xfrm>
        <a:custGeom>
          <a:avLst/>
          <a:gdLst/>
          <a:ahLst/>
          <a:cxnLst/>
          <a:rect l="0" t="0" r="0" b="0"/>
          <a:pathLst>
            <a:path>
              <a:moveTo>
                <a:pt x="3911872" y="0"/>
              </a:moveTo>
              <a:lnTo>
                <a:pt x="3911872" y="317172"/>
              </a:lnTo>
              <a:lnTo>
                <a:pt x="0" y="317172"/>
              </a:lnTo>
              <a:lnTo>
                <a:pt x="0" y="4654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01512-1D37-4BAA-BBA2-8B225B14B121}">
      <dsp:nvSpPr>
        <dsp:cNvPr id="0" name=""/>
        <dsp:cNvSpPr/>
      </dsp:nvSpPr>
      <dsp:spPr>
        <a:xfrm>
          <a:off x="4891252" y="1318208"/>
          <a:ext cx="1600311" cy="977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C7D09-AA7E-4F7F-8C13-B83C5259AE5C}">
      <dsp:nvSpPr>
        <dsp:cNvPr id="0" name=""/>
        <dsp:cNvSpPr/>
      </dsp:nvSpPr>
      <dsp:spPr>
        <a:xfrm>
          <a:off x="5069064" y="1487130"/>
          <a:ext cx="1600311" cy="977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Психологическая гибкость</a:t>
          </a:r>
        </a:p>
      </dsp:txBody>
      <dsp:txXfrm>
        <a:off x="5097693" y="1515759"/>
        <a:ext cx="1543053" cy="920192"/>
      </dsp:txXfrm>
    </dsp:sp>
    <dsp:sp modelId="{1B586B66-CA82-41AE-8D46-63821B605931}">
      <dsp:nvSpPr>
        <dsp:cNvPr id="0" name=""/>
        <dsp:cNvSpPr/>
      </dsp:nvSpPr>
      <dsp:spPr>
        <a:xfrm>
          <a:off x="979379" y="2761082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72B0FA-F7EA-49CF-8767-0641F4F48676}">
      <dsp:nvSpPr>
        <dsp:cNvPr id="0" name=""/>
        <dsp:cNvSpPr/>
      </dsp:nvSpPr>
      <dsp:spPr>
        <a:xfrm>
          <a:off x="1157191" y="2930004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Открытость</a:t>
          </a:r>
        </a:p>
      </dsp:txBody>
      <dsp:txXfrm>
        <a:off x="1186954" y="2959767"/>
        <a:ext cx="1540785" cy="956671"/>
      </dsp:txXfrm>
    </dsp:sp>
    <dsp:sp modelId="{2B2E2E0D-8BAF-4D4E-B4A5-967E8B2A9AAD}">
      <dsp:nvSpPr>
        <dsp:cNvPr id="0" name=""/>
        <dsp:cNvSpPr/>
      </dsp:nvSpPr>
      <dsp:spPr>
        <a:xfrm>
          <a:off x="1411" y="4242704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99C7C-509C-4B79-A312-75EC24B65440}">
      <dsp:nvSpPr>
        <dsp:cNvPr id="0" name=""/>
        <dsp:cNvSpPr/>
      </dsp:nvSpPr>
      <dsp:spPr>
        <a:xfrm>
          <a:off x="179223" y="4411626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отделить</a:t>
          </a:r>
          <a:r>
            <a:rPr lang="en-US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себя от своих неприятных</a:t>
          </a:r>
          <a:r>
            <a:rPr lang="en-US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переживаний и правил.</a:t>
          </a:r>
          <a:endParaRPr lang="ru-RU" sz="1000" kern="1200" dirty="0">
            <a:latin typeface="+mj-lt"/>
          </a:endParaRPr>
        </a:p>
      </dsp:txBody>
      <dsp:txXfrm>
        <a:off x="208986" y="4441389"/>
        <a:ext cx="1540785" cy="956671"/>
      </dsp:txXfrm>
    </dsp:sp>
    <dsp:sp modelId="{0B9F94B6-B078-4529-A5D0-C3E72E754256}">
      <dsp:nvSpPr>
        <dsp:cNvPr id="0" name=""/>
        <dsp:cNvSpPr/>
      </dsp:nvSpPr>
      <dsp:spPr>
        <a:xfrm>
          <a:off x="1957347" y="4242704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1F211-AE15-4136-93ED-7D4D6392A570}">
      <dsp:nvSpPr>
        <dsp:cNvPr id="0" name=""/>
        <dsp:cNvSpPr/>
      </dsp:nvSpPr>
      <dsp:spPr>
        <a:xfrm>
          <a:off x="2135160" y="4411626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занимать</a:t>
          </a:r>
          <a:r>
            <a:rPr lang="en-US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не оценивающую,</a:t>
          </a:r>
          <a:r>
            <a:rPr lang="en-US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принимающую позицию</a:t>
          </a:r>
          <a:r>
            <a:rPr lang="en-US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 отношению к болезненному материалу.</a:t>
          </a:r>
          <a:endParaRPr lang="ru-RU" sz="1000" b="1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64923" y="4441389"/>
        <a:ext cx="1540785" cy="956671"/>
      </dsp:txXfrm>
    </dsp:sp>
    <dsp:sp modelId="{16874518-ED45-40DC-9DD3-F3B7E8B7CE65}">
      <dsp:nvSpPr>
        <dsp:cNvPr id="0" name=""/>
        <dsp:cNvSpPr/>
      </dsp:nvSpPr>
      <dsp:spPr>
        <a:xfrm>
          <a:off x="4891252" y="2761082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570EC-1631-46C0-9572-A06984643821}">
      <dsp:nvSpPr>
        <dsp:cNvPr id="0" name=""/>
        <dsp:cNvSpPr/>
      </dsp:nvSpPr>
      <dsp:spPr>
        <a:xfrm>
          <a:off x="5069064" y="2930004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Осознанность</a:t>
          </a:r>
        </a:p>
      </dsp:txBody>
      <dsp:txXfrm>
        <a:off x="5098827" y="2959767"/>
        <a:ext cx="1540785" cy="956671"/>
      </dsp:txXfrm>
    </dsp:sp>
    <dsp:sp modelId="{D7CFA7DC-2D13-4C53-9436-D9A29287F7F0}">
      <dsp:nvSpPr>
        <dsp:cNvPr id="0" name=""/>
        <dsp:cNvSpPr/>
      </dsp:nvSpPr>
      <dsp:spPr>
        <a:xfrm>
          <a:off x="3913284" y="4242704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02CF-60A8-41D8-A38D-21C932838991}">
      <dsp:nvSpPr>
        <dsp:cNvPr id="0" name=""/>
        <dsp:cNvSpPr/>
      </dsp:nvSpPr>
      <dsp:spPr>
        <a:xfrm>
          <a:off x="4091096" y="4411626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переживать текущий момент, быть здесь и сейчас.</a:t>
          </a:r>
          <a:endParaRPr lang="ru-RU" sz="1000" kern="1200" dirty="0"/>
        </a:p>
      </dsp:txBody>
      <dsp:txXfrm>
        <a:off x="4120859" y="4441389"/>
        <a:ext cx="1540785" cy="956671"/>
      </dsp:txXfrm>
    </dsp:sp>
    <dsp:sp modelId="{417BC234-72DD-441A-ACA8-EB7E593C7625}">
      <dsp:nvSpPr>
        <dsp:cNvPr id="0" name=""/>
        <dsp:cNvSpPr/>
      </dsp:nvSpPr>
      <dsp:spPr>
        <a:xfrm>
          <a:off x="5869220" y="4242704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BF315-3CBD-4EA1-8BB5-7BF7095C0E57}">
      <dsp:nvSpPr>
        <dsp:cNvPr id="0" name=""/>
        <dsp:cNvSpPr/>
      </dsp:nvSpPr>
      <dsp:spPr>
        <a:xfrm>
          <a:off x="6047033" y="4411626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посмотреть со стороны на себя и свою историю</a:t>
          </a:r>
          <a:r>
            <a:rPr lang="en-US" sz="1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ru-RU" sz="1000" b="1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076796" y="4441389"/>
        <a:ext cx="1540785" cy="956671"/>
      </dsp:txXfrm>
    </dsp:sp>
    <dsp:sp modelId="{60E66E1C-D0D7-4240-9580-8166E462C9FB}">
      <dsp:nvSpPr>
        <dsp:cNvPr id="0" name=""/>
        <dsp:cNvSpPr/>
      </dsp:nvSpPr>
      <dsp:spPr>
        <a:xfrm>
          <a:off x="8803125" y="2761082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974B1-D5E5-4EB8-ACAD-6C8C93783143}">
      <dsp:nvSpPr>
        <dsp:cNvPr id="0" name=""/>
        <dsp:cNvSpPr/>
      </dsp:nvSpPr>
      <dsp:spPr>
        <a:xfrm>
          <a:off x="8980937" y="2930004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+mj-lt"/>
            </a:rPr>
            <a:t>Вовлеченность</a:t>
          </a:r>
        </a:p>
      </dsp:txBody>
      <dsp:txXfrm>
        <a:off x="9010700" y="2959767"/>
        <a:ext cx="1540785" cy="956671"/>
      </dsp:txXfrm>
    </dsp:sp>
    <dsp:sp modelId="{8DDC5DCD-8E93-45C8-B36E-9E45340FCCF4}">
      <dsp:nvSpPr>
        <dsp:cNvPr id="0" name=""/>
        <dsp:cNvSpPr/>
      </dsp:nvSpPr>
      <dsp:spPr>
        <a:xfrm>
          <a:off x="7825157" y="4242704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EF5BAF-31BC-4654-BD8C-04559829D826}">
      <dsp:nvSpPr>
        <dsp:cNvPr id="0" name=""/>
        <dsp:cNvSpPr/>
      </dsp:nvSpPr>
      <dsp:spPr>
        <a:xfrm>
          <a:off x="8002969" y="4411626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Показывает сильную связь со своими ценностями.</a:t>
          </a:r>
          <a:endParaRPr lang="ru-RU" sz="1000" kern="1200" dirty="0">
            <a:latin typeface="+mj-lt"/>
          </a:endParaRPr>
        </a:p>
      </dsp:txBody>
      <dsp:txXfrm>
        <a:off x="8032732" y="4441389"/>
        <a:ext cx="1540785" cy="956671"/>
      </dsp:txXfrm>
    </dsp:sp>
    <dsp:sp modelId="{BD857CC0-D341-4B62-9039-B08B6663CD13}">
      <dsp:nvSpPr>
        <dsp:cNvPr id="0" name=""/>
        <dsp:cNvSpPr/>
      </dsp:nvSpPr>
      <dsp:spPr>
        <a:xfrm>
          <a:off x="9781093" y="4242704"/>
          <a:ext cx="1600311" cy="1016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8E2B0-908A-4A4D-B1B3-AE535B41B01C}">
      <dsp:nvSpPr>
        <dsp:cNvPr id="0" name=""/>
        <dsp:cNvSpPr/>
      </dsp:nvSpPr>
      <dsp:spPr>
        <a:xfrm>
          <a:off x="9958906" y="4411626"/>
          <a:ext cx="1600311" cy="101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Способность начать и продолжать деятельность, основанную на персональных ценностях.</a:t>
          </a:r>
          <a:endParaRPr lang="ru-RU" sz="1000" b="1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988669" y="4441389"/>
        <a:ext cx="1540785" cy="956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37F28-D19D-4B4C-9480-EECF70ABE7C3}">
      <dsp:nvSpPr>
        <dsp:cNvPr id="0" name=""/>
        <dsp:cNvSpPr/>
      </dsp:nvSpPr>
      <dsp:spPr>
        <a:xfrm>
          <a:off x="3662" y="1522113"/>
          <a:ext cx="3570708" cy="1395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Когда это началось? Как часто это происходит? Как это заканчивается? Что происходит непосредственно перед тем как../ сразу после? Почему ты думаешь, что это проблема?</a:t>
          </a:r>
          <a:r>
            <a:rPr lang="en-US" sz="1300" kern="1200" dirty="0"/>
            <a:t> </a:t>
          </a:r>
          <a:r>
            <a:rPr lang="ru-RU" sz="1300" kern="1200" dirty="0"/>
            <a:t>Как развивались события? Сейчас хуже\лучше?</a:t>
          </a:r>
        </a:p>
      </dsp:txBody>
      <dsp:txXfrm>
        <a:off x="3662" y="1522113"/>
        <a:ext cx="3570708" cy="1395349"/>
      </dsp:txXfrm>
    </dsp:sp>
    <dsp:sp modelId="{3BD3B301-F014-43E5-B8D2-BCB88F1C94AA}">
      <dsp:nvSpPr>
        <dsp:cNvPr id="0" name=""/>
        <dsp:cNvSpPr/>
      </dsp:nvSpPr>
      <dsp:spPr>
        <a:xfrm>
          <a:off x="3662" y="2917463"/>
          <a:ext cx="3570708" cy="570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Тайминг</a:t>
          </a:r>
        </a:p>
      </dsp:txBody>
      <dsp:txXfrm>
        <a:off x="3662" y="2917463"/>
        <a:ext cx="3570708" cy="570960"/>
      </dsp:txXfrm>
    </dsp:sp>
    <dsp:sp modelId="{27F6A468-FA7D-4B62-B18C-66FD84E4E012}">
      <dsp:nvSpPr>
        <dsp:cNvPr id="0" name=""/>
        <dsp:cNvSpPr/>
      </dsp:nvSpPr>
      <dsp:spPr>
        <a:xfrm>
          <a:off x="4074269" y="1522113"/>
          <a:ext cx="3570708" cy="13953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Существует ли что-то - ситуация или человек – которая запускает проблему? Есть ли что то, что по твоему, может улучшить ситуацию? В последе время не было ли каких то новых триггеров?</a:t>
          </a:r>
        </a:p>
      </dsp:txBody>
      <dsp:txXfrm>
        <a:off x="4074269" y="1522113"/>
        <a:ext cx="3570708" cy="1395349"/>
      </dsp:txXfrm>
    </dsp:sp>
    <dsp:sp modelId="{C16385DD-695C-427A-B108-A8091ADC66D4}">
      <dsp:nvSpPr>
        <dsp:cNvPr id="0" name=""/>
        <dsp:cNvSpPr/>
      </dsp:nvSpPr>
      <dsp:spPr>
        <a:xfrm>
          <a:off x="4074269" y="2917463"/>
          <a:ext cx="3570708" cy="570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Триггер</a:t>
          </a:r>
        </a:p>
      </dsp:txBody>
      <dsp:txXfrm>
        <a:off x="4074269" y="2917463"/>
        <a:ext cx="3570708" cy="570960"/>
      </dsp:txXfrm>
    </dsp:sp>
    <dsp:sp modelId="{971863F4-8AE8-424B-B646-F1B6FD2AD324}">
      <dsp:nvSpPr>
        <dsp:cNvPr id="0" name=""/>
        <dsp:cNvSpPr/>
      </dsp:nvSpPr>
      <dsp:spPr>
        <a:xfrm>
          <a:off x="8144877" y="1522113"/>
          <a:ext cx="3570708" cy="13953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Как видоизменяется эта проблема с течением времени? Есть ли ощущение, что стало хуже, лучше или осталось по-прежнему?</a:t>
          </a:r>
        </a:p>
      </dsp:txBody>
      <dsp:txXfrm>
        <a:off x="8144877" y="1522113"/>
        <a:ext cx="3570708" cy="1395349"/>
      </dsp:txXfrm>
    </dsp:sp>
    <dsp:sp modelId="{B500E581-99CE-42D1-A397-7D87ECD8F4F0}">
      <dsp:nvSpPr>
        <dsp:cNvPr id="0" name=""/>
        <dsp:cNvSpPr/>
      </dsp:nvSpPr>
      <dsp:spPr>
        <a:xfrm>
          <a:off x="8144877" y="2917463"/>
          <a:ext cx="3570708" cy="570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Траектория</a:t>
          </a:r>
        </a:p>
      </dsp:txBody>
      <dsp:txXfrm>
        <a:off x="8144877" y="2917463"/>
        <a:ext cx="3570708" cy="57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97E8E-9B77-DD8C-3D80-4FCA93359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FACT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563C6-077F-63E0-677A-B73A563C6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Фокусный подход в терапии принятия и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64686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D8DAD-4E5D-BDEC-F310-11950205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осознанность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91525-2D70-F733-87AD-2BB21E07D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относится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к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способности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«быть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здесь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 </a:t>
            </a:r>
            <a:r>
              <a:rPr kumimoji="0" lang="ru-RU" sz="2400" b="0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сейчас»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рассматривать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проблемы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немного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отстранившись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них, </a:t>
            </a:r>
            <a:r>
              <a:rPr kumimoji="0" lang="ru-RU" sz="24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исходя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более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широкого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контекста.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Осознанные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люди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способны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переживать жизнь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ее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текущем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моменте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последовательно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быстро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адаптироваться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изменяющимся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обстоятельствам.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12700" marR="5080" lvl="0" indent="0" algn="l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Они 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могут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сделать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шаг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назад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увидеть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даже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болезненное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событие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как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часть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большой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картины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жизни.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Люди,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у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не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хватает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навыков </a:t>
            </a:r>
            <a:r>
              <a:rPr kumimoji="0" lang="ru-RU" sz="24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этой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области,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склонны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пережевывать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мысли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своем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прошлом,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хронически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тревожиться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о </a:t>
            </a:r>
            <a:r>
              <a:rPr kumimoji="0" lang="ru-RU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будущем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или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то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другое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вместе.</a:t>
            </a:r>
            <a:r>
              <a:rPr kumimoji="0" lang="ru-RU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Они 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постоянно стремятся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занять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себя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чем-то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отвлекающим,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потому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что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испытывают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тревогу и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неловкость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присутствия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текущем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моменте.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Они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перерабатывают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события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своей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таким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образом,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чтобы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удачно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вписать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их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уже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существующий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нарратив,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24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поэтому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сложно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научиться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новому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поведению,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основанному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на 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реакции реального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мира.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34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BC674-8088-7D93-C379-515E9198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6F987-5259-0A0E-911A-1CC93690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2700" marR="141605" lvl="0" indent="0" algn="just" defTabSz="914400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Этот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способность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заниматься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эффективной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деятельностью,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основанной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личных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убеждениях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ценностях.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Вовлеченные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люди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находятся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контакте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своими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ценностями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важных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областях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жизни,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таких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как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работа, </a:t>
            </a:r>
            <a:r>
              <a:rPr kumimoji="0" lang="ru-RU" sz="24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отношения,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отдых,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самосовершенствование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духовный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рост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возделывают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свою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повседневную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свете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этих ценностей.</a:t>
            </a:r>
          </a:p>
          <a:p>
            <a:pPr marL="12700" marR="141605" lvl="0" indent="0" algn="just" defTabSz="914400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Когда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они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встречаются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лицом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к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лицу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вызовами,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бросает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жизнь,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решают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проблемы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исходя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того,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что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имеет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истинную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важность.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Поэтому,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даже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жизненные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трудности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становятся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для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них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возможностью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роста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развития.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Люди,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которым </a:t>
            </a:r>
            <a:r>
              <a:rPr kumimoji="0" lang="ru-RU" sz="24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хватает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уверенности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этой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области,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часто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жалуются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на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то,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что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чувствуют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себя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потерянными,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имеют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смысла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направления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 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3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1E000-8340-6709-9FCC-DC6262D3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Гексафлекс</a:t>
            </a:r>
            <a:r>
              <a:rPr lang="ru-RU" dirty="0"/>
              <a:t> и </a:t>
            </a:r>
            <a:r>
              <a:rPr lang="en-US" dirty="0"/>
              <a:t>fact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DB1684-80E1-2013-D688-FFE7B746B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736" y="1867354"/>
            <a:ext cx="5517026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480CE-4446-1339-5AC7-408AC7608836}"/>
              </a:ext>
            </a:extLst>
          </p:cNvPr>
          <p:cNvSpPr txBox="1"/>
          <p:nvPr/>
        </p:nvSpPr>
        <p:spPr>
          <a:xfrm>
            <a:off x="1007706" y="6093627"/>
            <a:ext cx="10142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В разных вариантах перевода могут встречаться различные трактовки терминов: вовлеченность=включенность, вне мыслей = распутывание</a:t>
            </a:r>
          </a:p>
        </p:txBody>
      </p:sp>
    </p:spTree>
    <p:extLst>
      <p:ext uri="{BB962C8B-B14F-4D97-AF65-F5344CB8AC3E}">
        <p14:creationId xmlns:p14="http://schemas.microsoft.com/office/powerpoint/2010/main" val="258545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75B4B-5EED-8F4B-C5B2-2C8FC458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TEAms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951BAE-BCF4-CC50-0098-4877B84CC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23" y="2743200"/>
            <a:ext cx="6135656" cy="257929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B3821B-4921-BC9C-2376-51FCFD3D60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716"/>
          <a:stretch/>
        </p:blipFill>
        <p:spPr>
          <a:xfrm>
            <a:off x="7730379" y="2597106"/>
            <a:ext cx="3956517" cy="31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8624B-83E1-C403-AAA4-51ECE2D3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Начало сессии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1198F-7FB0-1F39-4B97-32F263CA0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905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sng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Приветствие: </a:t>
            </a:r>
            <a:r>
              <a:rPr kumimoji="0" lang="ru-RU" sz="22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Мое имя и род занятий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63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Моя работа</a:t>
            </a:r>
            <a:r>
              <a:rPr kumimoji="0" lang="ru-RU" sz="22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</a:t>
            </a:r>
            <a:r>
              <a:rPr kumimoji="0" lang="ru-RU" sz="22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Помочь вам разрешить жизненные проблемы, которые случаются с каждым из нас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101600" lvl="0" indent="6350" algn="l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sng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В течение этой встречи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 Сформируем макет вашей жизни и посмотрим, что работает и что не работает;  в совместном обсуждении создадим план по улучшению вашей жизни.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337820" lvl="0" indent="63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sng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После встречи</a:t>
            </a:r>
            <a:r>
              <a:rPr kumimoji="0" lang="ru-RU" sz="22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</a:t>
            </a:r>
            <a:r>
              <a:rPr kumimoji="0" lang="ru-RU" sz="22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2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Вы можете обнаружить, что получили то, за чем пришли, и вам не нужно возвращаться; или вы можете вернуться, чтобы узнать больше.</a:t>
            </a:r>
          </a:p>
          <a:p>
            <a:pPr marL="12700" marR="337820" lvl="0" indent="63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-8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337820" lvl="0" indent="63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sng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Оценка: </a:t>
            </a:r>
            <a:r>
              <a:rPr kumimoji="0" lang="ru-RU" sz="2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сегодня и при каждом посещении планировать способы максимально использовать наше время вместе, чтобы каждая сессия приносила пользу.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25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5D5A2-9F3D-8454-ECA5-C6F6DF4F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/>
              <a:t>Контекстуальное интервью</a:t>
            </a:r>
            <a:br>
              <a:rPr lang="ru-RU" sz="3100" dirty="0"/>
            </a:br>
            <a:r>
              <a:rPr lang="ru-RU" sz="3100" dirty="0"/>
              <a:t>(любовь, работа, игра, здоровье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CB671A-81E5-16DA-8BEF-5A31B442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 err="1">
                <a:solidFill>
                  <a:schemeClr val="tx1"/>
                </a:solidFill>
              </a:rPr>
              <a:t>Где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живешь</a:t>
            </a:r>
            <a:r>
              <a:rPr lang="en-US" sz="2400" kern="1200" dirty="0">
                <a:solidFill>
                  <a:schemeClr val="tx1"/>
                </a:solidFill>
              </a:rPr>
              <a:t>? С </a:t>
            </a:r>
            <a:r>
              <a:rPr lang="en-US" sz="2400" kern="1200" dirty="0" err="1">
                <a:solidFill>
                  <a:schemeClr val="tx1"/>
                </a:solidFill>
              </a:rPr>
              <a:t>кем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Как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долго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там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Как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обстановка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дома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Есть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ли</a:t>
            </a:r>
            <a:r>
              <a:rPr lang="en-US" sz="2400" kern="1200" dirty="0">
                <a:solidFill>
                  <a:schemeClr val="tx1"/>
                </a:solidFill>
              </a:rPr>
              <a:t> у </a:t>
            </a:r>
            <a:r>
              <a:rPr lang="en-US" sz="2400" kern="1200" dirty="0" err="1">
                <a:solidFill>
                  <a:schemeClr val="tx1"/>
                </a:solidFill>
              </a:rPr>
              <a:t>тебя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поддерживающие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близкие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отношения</a:t>
            </a:r>
            <a:r>
              <a:rPr lang="en-US" sz="2400" kern="1200" dirty="0">
                <a:solidFill>
                  <a:schemeClr val="tx1"/>
                </a:solidFill>
              </a:rPr>
              <a:t> с </a:t>
            </a:r>
            <a:r>
              <a:rPr lang="en-US" sz="2400" kern="1200" dirty="0" err="1">
                <a:solidFill>
                  <a:schemeClr val="tx1"/>
                </a:solidFill>
              </a:rPr>
              <a:t>семьей</a:t>
            </a:r>
            <a:r>
              <a:rPr lang="en-US" sz="2400" kern="1200" dirty="0">
                <a:solidFill>
                  <a:schemeClr val="tx1"/>
                </a:solidFill>
              </a:rPr>
              <a:t> и </a:t>
            </a:r>
            <a:r>
              <a:rPr lang="en-US" sz="2400" kern="1200" dirty="0" err="1">
                <a:solidFill>
                  <a:schemeClr val="tx1"/>
                </a:solidFill>
              </a:rPr>
              <a:t>друзьями</a:t>
            </a:r>
            <a:r>
              <a:rPr lang="en-US" sz="2400" kern="1200" dirty="0">
                <a:solidFill>
                  <a:schemeClr val="tx1"/>
                </a:solidFill>
              </a:rPr>
              <a:t>?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 err="1">
                <a:solidFill>
                  <a:schemeClr val="tx1"/>
                </a:solidFill>
              </a:rPr>
              <a:t>Ты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работаешь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Учишься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Если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да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то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кем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Тебе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нравится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это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Если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нет</a:t>
            </a:r>
            <a:r>
              <a:rPr lang="en-US" sz="2400" kern="1200" dirty="0">
                <a:solidFill>
                  <a:schemeClr val="tx1"/>
                </a:solidFill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</a:rPr>
              <a:t>ищешь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ли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работу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Если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нет</a:t>
            </a:r>
            <a:r>
              <a:rPr lang="en-US" sz="2400" kern="1200" dirty="0">
                <a:solidFill>
                  <a:schemeClr val="tx1"/>
                </a:solidFill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</a:rPr>
              <a:t>как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поддерживаешь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себя</a:t>
            </a:r>
            <a:r>
              <a:rPr lang="en-US" sz="2400" kern="1200" dirty="0">
                <a:solidFill>
                  <a:schemeClr val="tx1"/>
                </a:solidFill>
              </a:rPr>
              <a:t>?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 err="1">
                <a:solidFill>
                  <a:schemeClr val="tx1"/>
                </a:solidFill>
              </a:rPr>
              <a:t>Что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бы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делаешь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для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того</a:t>
            </a:r>
            <a:r>
              <a:rPr lang="en-US" sz="2400" kern="1200" dirty="0">
                <a:solidFill>
                  <a:schemeClr val="tx1"/>
                </a:solidFill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</a:rPr>
              <a:t>чтобы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развлечься</a:t>
            </a:r>
            <a:r>
              <a:rPr lang="en-US" sz="2400" kern="1200" dirty="0">
                <a:solidFill>
                  <a:schemeClr val="tx1"/>
                </a:solidFill>
              </a:rPr>
              <a:t>? А </a:t>
            </a:r>
            <a:r>
              <a:rPr lang="en-US" sz="2400" kern="1200" dirty="0" err="1">
                <a:solidFill>
                  <a:schemeClr val="tx1"/>
                </a:solidFill>
              </a:rPr>
              <a:t>чтобы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расслабиться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Чтобы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общаться</a:t>
            </a:r>
            <a:r>
              <a:rPr lang="en-US" sz="2400" kern="1200" dirty="0">
                <a:solidFill>
                  <a:schemeClr val="tx1"/>
                </a:solidFill>
              </a:rPr>
              <a:t> с </a:t>
            </a:r>
            <a:r>
              <a:rPr lang="en-US" sz="2400" kern="1200" dirty="0" err="1">
                <a:solidFill>
                  <a:schemeClr val="tx1"/>
                </a:solidFill>
              </a:rPr>
              <a:t>соседями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или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людьми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из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своего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сообщества</a:t>
            </a:r>
            <a:r>
              <a:rPr lang="en-US" sz="2400" kern="1200" dirty="0">
                <a:solidFill>
                  <a:schemeClr val="tx1"/>
                </a:solidFill>
              </a:rPr>
              <a:t>?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Ты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используешь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табак</a:t>
            </a:r>
            <a:r>
              <a:rPr lang="en-US" sz="2400" kern="1200" dirty="0">
                <a:solidFill>
                  <a:schemeClr val="tx1"/>
                </a:solidFill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</a:rPr>
              <a:t>алкоголь</a:t>
            </a:r>
            <a:r>
              <a:rPr lang="en-US" sz="2400" kern="1200" dirty="0">
                <a:solidFill>
                  <a:schemeClr val="tx1"/>
                </a:solidFill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</a:rPr>
              <a:t>наркотики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Занимаешься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ли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спортом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регулярно</a:t>
            </a:r>
            <a:r>
              <a:rPr lang="en-US" sz="2400" kern="1200" dirty="0">
                <a:solidFill>
                  <a:schemeClr val="tx1"/>
                </a:solidFill>
              </a:rPr>
              <a:t>? </a:t>
            </a:r>
            <a:r>
              <a:rPr lang="en-US" sz="2400" kern="1200" dirty="0" err="1">
                <a:solidFill>
                  <a:schemeClr val="tx1"/>
                </a:solidFill>
              </a:rPr>
              <a:t>Хорошо</a:t>
            </a:r>
            <a:r>
              <a:rPr lang="en-US" sz="2400" kern="1200" dirty="0">
                <a:solidFill>
                  <a:schemeClr val="tx1"/>
                </a:solidFill>
              </a:rPr>
              <a:t> и </a:t>
            </a:r>
            <a:r>
              <a:rPr lang="en-US" sz="2400" kern="1200" dirty="0" err="1">
                <a:solidFill>
                  <a:schemeClr val="tx1"/>
                </a:solidFill>
              </a:rPr>
              <a:t>питаешься</a:t>
            </a:r>
            <a:r>
              <a:rPr lang="en-US" sz="2400" kern="1200" dirty="0">
                <a:solidFill>
                  <a:schemeClr val="tx1"/>
                </a:solidFill>
              </a:rPr>
              <a:t>? А </a:t>
            </a:r>
            <a:r>
              <a:rPr lang="en-US" sz="2400" kern="1200" dirty="0" err="1">
                <a:solidFill>
                  <a:schemeClr val="tx1"/>
                </a:solidFill>
              </a:rPr>
              <a:t>спишь</a:t>
            </a:r>
            <a:r>
              <a:rPr lang="en-US" sz="2400" kern="1200" dirty="0">
                <a:solidFill>
                  <a:schemeClr val="tx1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4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6745F-AA40-75B0-1247-9A1AEE6F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Функциональный анализ «три т»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F8016E-A0A0-1CF7-BA34-9F6046A5E2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516143"/>
              </p:ext>
            </p:extLst>
          </p:nvPr>
        </p:nvGraphicFramePr>
        <p:xfrm>
          <a:off x="214605" y="1716833"/>
          <a:ext cx="11719248" cy="501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99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AC5D5-B430-BBF6-E851-F37F2406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серьезности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C9217-8BFD-15CF-61E5-62117164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Контекстуальное интервью заканчивается оценкой серьезности заявленной проблемы от 1 «не вижу в этом проблемы», до 10 «это очень серьезная проблема».</a:t>
            </a:r>
          </a:p>
          <a:p>
            <a:r>
              <a:rPr lang="ru-RU" dirty="0"/>
              <a:t>Если проводится несколько сессий – следует отмечать динамику, оценивая проблему в на</a:t>
            </a:r>
          </a:p>
        </p:txBody>
      </p:sp>
    </p:spTree>
    <p:extLst>
      <p:ext uri="{BB962C8B-B14F-4D97-AF65-F5344CB8AC3E}">
        <p14:creationId xmlns:p14="http://schemas.microsoft.com/office/powerpoint/2010/main" val="71810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AC5D5-B430-BBF6-E851-F37F2406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серьезности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C9217-8BFD-15CF-61E5-62117164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Контекстуальное интервью заканчивается оценкой серьезности заявленной проблемы от 1 «не вижу в этом проблемы», до 10 «это очень серьезная проблема».</a:t>
            </a:r>
          </a:p>
          <a:p>
            <a:r>
              <a:rPr lang="ru-RU" dirty="0"/>
              <a:t>Если проводится несколько сессий – следует отмечать динамику, оценивая проблему в начале каждой встречи.</a:t>
            </a:r>
          </a:p>
          <a:p>
            <a:r>
              <a:rPr lang="ru-RU" dirty="0"/>
              <a:t>В конце контекстуального интервью запрос может быть переформулирован.</a:t>
            </a:r>
          </a:p>
        </p:txBody>
      </p:sp>
    </p:spTree>
    <p:extLst>
      <p:ext uri="{BB962C8B-B14F-4D97-AF65-F5344CB8AC3E}">
        <p14:creationId xmlns:p14="http://schemas.microsoft.com/office/powerpoint/2010/main" val="165501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05D9-296A-2BC5-4058-C0ABBFCA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Интервью помогает клиенту: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3E82D-F6A3-3CC7-6A03-392106FAA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kern="0" dirty="0"/>
              <a:t>Принять базовую не эффективность  использования эмоционального и поведенческого избегания (креативная безнадежность)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kern="0" dirty="0"/>
              <a:t>Перестать использовать неработающие стратегии, потому что это делает его жизнь только хуже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kern="0" dirty="0"/>
              <a:t>Понять "неочевидные" процессы, в которых неработающие правила приводят к неработающим результатам.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kern="0" dirty="0"/>
              <a:t>Познакомиться с эмоциональным принятием, как с возможной альтернативой эмоционального избегания.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83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7693B-386B-5BC4-52FB-63D28D10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Длительность 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0B83D-3712-BFA4-FF1D-290E2283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Согласно исследованию </a:t>
            </a:r>
            <a:r>
              <a:rPr lang="en-US" dirty="0"/>
              <a:t> Brown &amp; Jones  (2004)</a:t>
            </a:r>
            <a:r>
              <a:rPr lang="ru-RU" dirty="0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197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Более 9000 людей</a:t>
            </a:r>
            <a:r>
              <a:rPr lang="en-US" sz="2000" dirty="0"/>
              <a:t>, </a:t>
            </a:r>
            <a:r>
              <a:rPr lang="ru-RU" sz="2000" dirty="0"/>
              <a:t>обратившихся за терапией, посетили всего лишь одну терапевтическую сессию.</a:t>
            </a:r>
          </a:p>
          <a:p>
            <a:pPr marL="457197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Клиенты приходят в терапию, когда уровень их дистресса высок, и перестают ходит на сессии, когда уровень дистресса снижается. В среднем это происходит к 5 визиту.</a:t>
            </a:r>
          </a:p>
          <a:p>
            <a:pPr marL="457197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Клиенты хотят: эмоциональной поддержки и решения конкретной проблемы.</a:t>
            </a:r>
          </a:p>
          <a:p>
            <a:pPr marL="457197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От 30 % до 40 % клиентов покидают терапию, не предупредив своего терапевта (</a:t>
            </a:r>
            <a:r>
              <a:rPr lang="en-US" sz="2000" dirty="0"/>
              <a:t>Talmon, 1990, </a:t>
            </a:r>
            <a:r>
              <a:rPr lang="en-US" sz="2000" dirty="0" err="1"/>
              <a:t>Olfson</a:t>
            </a:r>
            <a:r>
              <a:rPr lang="en-US" sz="2000" dirty="0"/>
              <a:t> 2009)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96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D0B14-3434-033D-377F-1B7AA93A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концептуализация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0D96EE2-905C-7E6B-E07A-6167A73D7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701395"/>
              </p:ext>
            </p:extLst>
          </p:nvPr>
        </p:nvGraphicFramePr>
        <p:xfrm>
          <a:off x="102636" y="1802038"/>
          <a:ext cx="12089363" cy="475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37">
                  <a:extLst>
                    <a:ext uri="{9D8B030D-6E8A-4147-A177-3AD203B41FA5}">
                      <a16:colId xmlns:a16="http://schemas.microsoft.com/office/drawing/2014/main" val="2944248993"/>
                    </a:ext>
                  </a:extLst>
                </a:gridCol>
                <a:gridCol w="3224061">
                  <a:extLst>
                    <a:ext uri="{9D8B030D-6E8A-4147-A177-3AD203B41FA5}">
                      <a16:colId xmlns:a16="http://schemas.microsoft.com/office/drawing/2014/main" val="1815718684"/>
                    </a:ext>
                  </a:extLst>
                </a:gridCol>
                <a:gridCol w="3700931">
                  <a:extLst>
                    <a:ext uri="{9D8B030D-6E8A-4147-A177-3AD203B41FA5}">
                      <a16:colId xmlns:a16="http://schemas.microsoft.com/office/drawing/2014/main" val="634957617"/>
                    </a:ext>
                  </a:extLst>
                </a:gridCol>
                <a:gridCol w="4614934">
                  <a:extLst>
                    <a:ext uri="{9D8B030D-6E8A-4147-A177-3AD203B41FA5}">
                      <a16:colId xmlns:a16="http://schemas.microsoft.com/office/drawing/2014/main" val="1150147748"/>
                    </a:ext>
                  </a:extLst>
                </a:gridCol>
              </a:tblGrid>
              <a:tr h="15896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Избегание (контролирует страдание)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Достижения (поддерживает процветание)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68543"/>
                  </a:ext>
                </a:extLst>
              </a:tr>
              <a:tr h="1222800">
                <a:tc>
                  <a:txBody>
                    <a:bodyPr/>
                    <a:lstStyle/>
                    <a:p>
                      <a:r>
                        <a:rPr lang="ru-RU" dirty="0"/>
                        <a:t>Внешнее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Много спит, чтобы не чувствовать</a:t>
                      </a:r>
                    </a:p>
                    <a:p>
                      <a:r>
                        <a:rPr lang="ru-RU" sz="1200" dirty="0"/>
                        <a:t>Применение препаратов без нужды</a:t>
                      </a:r>
                    </a:p>
                    <a:p>
                      <a:r>
                        <a:rPr lang="ru-RU" sz="1200" dirty="0"/>
                        <a:t>Избегает частых встреч с друзьями</a:t>
                      </a:r>
                    </a:p>
                    <a:p>
                      <a:r>
                        <a:rPr lang="ru-RU" sz="1200" dirty="0"/>
                        <a:t>Проводит время только за просмотром сериалов</a:t>
                      </a:r>
                    </a:p>
                    <a:p>
                      <a:r>
                        <a:rPr lang="ru-RU" sz="1200" dirty="0" err="1"/>
                        <a:t>Злоупторебляет</a:t>
                      </a:r>
                      <a:r>
                        <a:rPr lang="ru-RU" sz="1200" dirty="0"/>
                        <a:t> фаст-</a:t>
                      </a:r>
                      <a:r>
                        <a:rPr lang="ru-RU" sz="1200" dirty="0" err="1"/>
                        <a:t>фудом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Выполняет рабочие задания на минимально допустимом уровне</a:t>
                      </a:r>
                    </a:p>
                    <a:p>
                      <a:r>
                        <a:rPr lang="ru-RU" sz="1200" dirty="0"/>
                        <a:t>Реже, но встречается с друзьями</a:t>
                      </a:r>
                    </a:p>
                    <a:p>
                      <a:r>
                        <a:rPr lang="ru-RU" sz="1200" dirty="0"/>
                        <a:t>Продолжает регулярно навещать родителей</a:t>
                      </a:r>
                    </a:p>
                    <a:p>
                      <a:r>
                        <a:rPr lang="ru-RU" sz="1200" dirty="0"/>
                        <a:t>В прошлом: ходила на йогу 3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4679"/>
                  </a:ext>
                </a:extLst>
              </a:tr>
              <a:tr h="495913">
                <a:tc rowSpan="3">
                  <a:txBody>
                    <a:bodyPr/>
                    <a:lstStyle/>
                    <a:p>
                      <a:r>
                        <a:rPr lang="ru-RU" dirty="0"/>
                        <a:t>Внутреннее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Мысли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Я слабая, никчемная, не могу толком никому помочь, моя работа бесполезна, учеба не повышает достаток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Справляюсь лучше других с работой</a:t>
                      </a:r>
                    </a:p>
                    <a:p>
                      <a:r>
                        <a:rPr lang="ru-RU" sz="1200" dirty="0"/>
                        <a:t>Могу проявлять заботу</a:t>
                      </a:r>
                    </a:p>
                    <a:p>
                      <a:r>
                        <a:rPr lang="ru-RU" sz="1200" dirty="0"/>
                        <a:t>Могу обеспечивать себя, иметь хобби</a:t>
                      </a:r>
                    </a:p>
                    <a:p>
                      <a:r>
                        <a:rPr lang="ru-RU" sz="1200" dirty="0"/>
                        <a:t>Я много учусь и мне это нравится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933383"/>
                  </a:ext>
                </a:extLst>
              </a:tr>
              <a:tr h="4959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Эмоции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Разочарование от своей жизни, тоска, стыд за свою несостоятельность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Удовольствие от общения с друзьями</a:t>
                      </a:r>
                    </a:p>
                    <a:p>
                      <a:r>
                        <a:rPr lang="ru-RU" sz="1200" dirty="0"/>
                        <a:t>Радуюсь, когда замечают мои достижения</a:t>
                      </a:r>
                    </a:p>
                    <a:p>
                      <a:r>
                        <a:rPr lang="ru-RU" sz="1200" dirty="0"/>
                        <a:t>Удовлетворение от того, что хоть что-то могу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39871"/>
                  </a:ext>
                </a:extLst>
              </a:tr>
              <a:tr h="4959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Ощущения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Некомфорт</a:t>
                      </a:r>
                      <a:r>
                        <a:rPr lang="ru-RU" sz="1200" dirty="0"/>
                        <a:t> от необходимости думать и чувствовать, желание провалиться под землю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Эйфория в предвкушении новых задач</a:t>
                      </a:r>
                    </a:p>
                    <a:p>
                      <a:r>
                        <a:rPr lang="ru-RU" sz="1200" dirty="0"/>
                        <a:t>«Бабочки в животе» от общения с парнем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388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78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208CF-F62D-7325-AFCB-1FF17543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Интервенции </a:t>
            </a:r>
            <a:r>
              <a:rPr lang="en-US" dirty="0"/>
              <a:t>fact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2E0CF-82D7-36C2-0AC9-25A0DC78E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Тренировка открытости.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«Можете ли вы просто позволить этому (чувству, мысли, воспоминанию, побуждению, ощущению) быть здесь, не делая вообще ничего?».</a:t>
            </a:r>
          </a:p>
          <a:p>
            <a:pPr algn="l"/>
            <a:r>
              <a:rPr lang="ru-RU" dirty="0">
                <a:solidFill>
                  <a:srgbClr val="1A1A1A"/>
                </a:solidFill>
                <a:latin typeface="YS Text"/>
              </a:rPr>
              <a:t>«Можно ли быть в абсолютной безопасности, одновременно испытывать это чувство?».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Словесное расцепление с мыслями: «Я замечаю, что мне приходит мысль…»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Записывать за клиентом несколько минут мысли, затем показывать список с разного расстояния.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Упражнение «Ладони»</a:t>
            </a:r>
          </a:p>
          <a:p>
            <a:pPr algn="l"/>
            <a:r>
              <a:rPr lang="ru-RU" dirty="0">
                <a:solidFill>
                  <a:srgbClr val="1A1A1A"/>
                </a:solidFill>
                <a:latin typeface="YS Text"/>
              </a:rPr>
              <a:t>Упражнение с обменом сложных эмоций с терапевтом.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57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83AB8-E4F1-0B96-6A81-76FF7904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Интервенции</a:t>
            </a:r>
            <a:r>
              <a:rPr lang="en-US" dirty="0"/>
              <a:t> Fact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3128E-E80B-0CCA-2FFA-E92BC76B5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2. Тренировка осознанности</a:t>
            </a:r>
          </a:p>
          <a:p>
            <a:r>
              <a:rPr lang="ru-RU" dirty="0"/>
              <a:t>Научение навыку осознавать свое присутствие «здесь и сейчас».</a:t>
            </a:r>
          </a:p>
          <a:p>
            <a:r>
              <a:rPr lang="ru-RU" dirty="0"/>
              <a:t>Предложить дотрагиваться кончиком большого пальца до других пальцев, исследовать ощущения, повторить несколько раз.</a:t>
            </a:r>
          </a:p>
          <a:p>
            <a:r>
              <a:rPr lang="ru-RU" dirty="0"/>
              <a:t>Предложить оценить нынешнюю проблему из своего состояния в будущем.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Пригласите клиента переместиться в ровный паттерн дыхания, считая 4 на каждом вдохе и 4 на каждом выдохе. Через несколько минут обратите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внимание на ощущения во рту, челюсти, горле и груди. Затем, попросите их заметить, есть ли что-то, что горло хочет сказать или что их уши хотят услышать.</a:t>
            </a:r>
          </a:p>
          <a:p>
            <a:pPr algn="l"/>
            <a:r>
              <a:rPr lang="ru-RU" dirty="0">
                <a:solidFill>
                  <a:srgbClr val="1A1A1A"/>
                </a:solidFill>
                <a:latin typeface="YS Text"/>
              </a:rPr>
              <a:t>Упражнение «Маршируем и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встряхивам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»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28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7F898-CD34-F4CD-E1F8-86299812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Интервенции </a:t>
            </a:r>
            <a:r>
              <a:rPr lang="en-US" dirty="0"/>
              <a:t>fact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8B843-7DBD-C13F-3767-08DC32F36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Тренировка вовлеченности</a:t>
            </a:r>
          </a:p>
          <a:p>
            <a:r>
              <a:rPr lang="ru-RU" dirty="0"/>
              <a:t>Предложить представить человека, которого клиент любит и попросить того человека сказать что-то о клиенте, что он хотел бы слышать о себе взрослом.</a:t>
            </a:r>
          </a:p>
          <a:p>
            <a:r>
              <a:rPr lang="ru-RU" dirty="0"/>
              <a:t>Спрашивать, что заставило клиента улыбнуться в недавнем времени. Исследуйте, как этот опыт помогает проживать ценности в действии.</a:t>
            </a:r>
          </a:p>
          <a:p>
            <a:r>
              <a:rPr lang="ru-RU" dirty="0"/>
              <a:t>Упражнение «Мишень».</a:t>
            </a:r>
          </a:p>
          <a:p>
            <a:r>
              <a:rPr lang="ru-RU" dirty="0"/>
              <a:t>Предложить клиенту с утра планировать, какую ценность он хочет выразить в течение дня.</a:t>
            </a:r>
          </a:p>
        </p:txBody>
      </p:sp>
    </p:spTree>
    <p:extLst>
      <p:ext uri="{BB962C8B-B14F-4D97-AF65-F5344CB8AC3E}">
        <p14:creationId xmlns:p14="http://schemas.microsoft.com/office/powerpoint/2010/main" val="2649874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42353-1529-8A7B-D767-856E9F13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«мишень»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2FA911-D9CB-451F-38DE-B88645ABB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897" y="2057401"/>
            <a:ext cx="5192206" cy="4623448"/>
          </a:xfrm>
        </p:spPr>
      </p:pic>
    </p:spTree>
    <p:extLst>
      <p:ext uri="{BB962C8B-B14F-4D97-AF65-F5344CB8AC3E}">
        <p14:creationId xmlns:p14="http://schemas.microsoft.com/office/powerpoint/2010/main" val="1529605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9224A-E5AC-8711-B903-4E160C2B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Акцент на ценности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B0B9E-DCC4-0D53-9207-A8DCD02E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Рисуем линию жизни. Влево – больше контроля, вправо больше смысла.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1 Где вы находитесь на линии жизни? Отметьте X. В каком направлении вы движетесь?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2 Каковы издержки и выгоды перехода к контролю?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3 Почему вы хотите двигаться к своим ценностям прямо сейчас? Какие ценности?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4 Какое поведение говорит вам о том, что вы движетесь к большему смыслу жизни?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5 Как бы вы повернули в направлении более значимой жизни?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6 Когда вы поворачиваетесь к контролю, как вы узнаете, что нужно повернуться к смыслу?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7 Кто или что помогает вам двигаться в направлении большего смысла?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83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AD2E9-A221-CAA4-921C-6DC5AFB4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Акцент на ценности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427DF-E5B2-D5B0-606C-2E7EE173A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Проясните ценности</a:t>
            </a:r>
          </a:p>
          <a:p>
            <a:endParaRPr lang="ru-RU" dirty="0"/>
          </a:p>
          <a:p>
            <a:endParaRPr lang="ru-RU" dirty="0"/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endParaRPr lang="ru-RU" dirty="0">
              <a:solidFill>
                <a:srgbClr val="1A1A1A"/>
              </a:solidFill>
              <a:latin typeface="YS Text"/>
            </a:endParaRP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endParaRPr lang="ru-RU" sz="1700" dirty="0">
              <a:solidFill>
                <a:srgbClr val="1A1A1A"/>
              </a:solidFill>
              <a:latin typeface="+mj-lt"/>
            </a:endParaRPr>
          </a:p>
          <a:p>
            <a:pPr algn="l"/>
            <a:r>
              <a:rPr lang="ru-RU" sz="1700" b="0" i="0" dirty="0">
                <a:solidFill>
                  <a:srgbClr val="1A1A1A"/>
                </a:solidFill>
                <a:effectLst/>
                <a:latin typeface="+mj-lt"/>
              </a:rPr>
              <a:t>Попросите клиента привести пример времени, когда он участвовал в деятельности, которая показала, что для него важно или кто важен для него.</a:t>
            </a:r>
            <a:endParaRPr lang="ru-RU" sz="1700" dirty="0">
              <a:latin typeface="+mj-lt"/>
            </a:endParaRPr>
          </a:p>
          <a:p>
            <a:r>
              <a:rPr lang="ru-RU" sz="1700" dirty="0">
                <a:latin typeface="+mj-lt"/>
              </a:rPr>
              <a:t>Упражнение «Корзина с фотографиями».</a:t>
            </a:r>
          </a:p>
          <a:p>
            <a:r>
              <a:rPr lang="ru-RU" sz="1700" dirty="0">
                <a:latin typeface="+mj-lt"/>
              </a:rPr>
              <a:t>Упражнение «По реке жизни»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00342-8CE6-07F4-E808-75495AF4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45" y="1968531"/>
            <a:ext cx="4649755" cy="29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40258-56B1-9505-4653-7A5BD82F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результата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D901F-5713-03F3-596E-46E5869E8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rgbClr val="1A1A1A"/>
                </a:solidFill>
                <a:effectLst/>
                <a:latin typeface="YS Text"/>
              </a:rPr>
              <a:t>Насколько вы уверены, что совершите, то о чем сейчас договорись? (0-10)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Задается после договоренности о поведенческом эксперименте или договоренности клиента что-то делать.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Если вы получаете ответ с результатом менее 7, то надо пересмотреть этот план.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Нам нужна отметка 8, что может помочь усилить план?</a:t>
            </a: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  <a:latin typeface="YS Text"/>
              </a:rPr>
              <a:t>Насколько полезен был визит сегодня? (0-10)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Если ответ – менее 7 баллов, то можем спросить, как мы можем быть более полезными для клиента?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54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7CE5-ED17-C2D1-4DAF-A713DCBB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Точки приложения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322FC-D6D5-3F74-5727-A9FF6016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Нечувствительность</a:t>
            </a:r>
            <a:r>
              <a:rPr lang="en-US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 к </a:t>
            </a:r>
            <a:r>
              <a:rPr lang="ru-RU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к</a:t>
            </a:r>
            <a:r>
              <a:rPr lang="en-US" sz="2400" b="1" dirty="0" err="1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онтексту</a:t>
            </a:r>
            <a:r>
              <a:rPr lang="en-US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/</a:t>
            </a:r>
            <a:r>
              <a:rPr lang="ru-RU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следование правилам.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55175E"/>
              </a:solidFill>
              <a:latin typeface="+mj-lt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Эмоциональное</a:t>
            </a:r>
            <a:r>
              <a:rPr lang="en-US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и</a:t>
            </a:r>
            <a:r>
              <a:rPr lang="en-US" sz="2400" b="1" dirty="0" err="1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збегание</a:t>
            </a:r>
            <a:r>
              <a:rPr lang="ru-RU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55175E"/>
              </a:solidFill>
              <a:latin typeface="+mj-lt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Поведенческое</a:t>
            </a:r>
            <a:r>
              <a:rPr lang="en-US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и</a:t>
            </a:r>
            <a:r>
              <a:rPr lang="en-US" sz="2400" b="1" dirty="0" err="1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збегание</a:t>
            </a:r>
            <a:r>
              <a:rPr lang="ru-RU" sz="2400" b="1" dirty="0">
                <a:solidFill>
                  <a:srgbClr val="55175E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1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29273-7746-1C8A-420F-E5010D9B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924445-51C9-88A9-8F9B-2A72A33ED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761769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3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D1519-2C69-71E7-8E7E-75C211F2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Культурно транслируемые правила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EE0DA-C503-E99E-0CC5-DAEF2288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ru-RU" sz="2400" dirty="0"/>
              <a:t>Отрицательные чувства не являются здоровыми.</a:t>
            </a:r>
            <a:endParaRPr lang="en-US" sz="2400" dirty="0"/>
          </a:p>
          <a:p>
            <a:pPr lvl="0">
              <a:lnSpc>
                <a:spcPct val="100000"/>
              </a:lnSpc>
            </a:pPr>
            <a:r>
              <a:rPr lang="ru-RU" sz="2400" dirty="0"/>
              <a:t>Чтобы быть здоровыми, мы должны контролировать или исключать негативные мысли.</a:t>
            </a:r>
            <a:endParaRPr lang="en-US" sz="2400" dirty="0"/>
          </a:p>
          <a:p>
            <a:pPr lvl="0">
              <a:lnSpc>
                <a:spcPct val="100000"/>
              </a:lnSpc>
            </a:pPr>
            <a:r>
              <a:rPr lang="ru-RU" sz="2400" dirty="0"/>
              <a:t>Чтобы контролировать негативные мысли, мы должны определить их причину и устранить ее.</a:t>
            </a:r>
            <a:endParaRPr lang="en-US" sz="2400" dirty="0"/>
          </a:p>
          <a:p>
            <a:pPr lvl="0">
              <a:lnSpc>
                <a:spcPct val="100000"/>
              </a:lnSpc>
            </a:pPr>
            <a:r>
              <a:rPr lang="ru-RU" sz="2400" dirty="0"/>
              <a:t>Негативные чувства управляют нашим поведением.</a:t>
            </a:r>
            <a:endParaRPr lang="en-US" sz="2400" dirty="0"/>
          </a:p>
          <a:p>
            <a:pPr lvl="0"/>
            <a:r>
              <a:rPr lang="ru-RU" sz="2400" dirty="0"/>
              <a:t>Неудачная личная история – это причина сегодняшних негативных переживаний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06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0500E-3A71-39C8-900A-B9B7CBB5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Следствия из транслируемых правил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7E4AE-4C14-D635-7CEE-D9A0BEAE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/>
              <a:t>•  Гнев, вина, стыд, страх, грусть, смятение и тревога – это негативные эмоции.</a:t>
            </a:r>
          </a:p>
          <a:p>
            <a:pPr marL="0" indent="0" algn="just">
              <a:buNone/>
            </a:pPr>
            <a:r>
              <a:rPr lang="ru-RU" sz="2400" dirty="0"/>
              <a:t>• Негативные эмоции вредны, опасны, иррациональны и являются признаком слабости.</a:t>
            </a:r>
          </a:p>
          <a:p>
            <a:pPr marL="0" indent="0" algn="just">
              <a:buNone/>
            </a:pPr>
            <a:r>
              <a:rPr lang="ru-RU" sz="2400" dirty="0"/>
              <a:t>• Если я испытываю негативные эмоции, значит, я психически неполноценный.</a:t>
            </a:r>
          </a:p>
          <a:p>
            <a:pPr marL="0" indent="0" algn="just">
              <a:buNone/>
            </a:pPr>
            <a:r>
              <a:rPr lang="ru-RU" sz="2400" dirty="0"/>
              <a:t>• Негативные эмоции вредят здоровью.</a:t>
            </a:r>
          </a:p>
          <a:p>
            <a:pPr marL="0" indent="0" algn="just">
              <a:buNone/>
            </a:pPr>
            <a:r>
              <a:rPr lang="ru-RU" sz="2400" dirty="0"/>
              <a:t>• Люди должны скрывать свои чувства.</a:t>
            </a:r>
          </a:p>
          <a:p>
            <a:pPr marL="0" indent="0" algn="just">
              <a:buNone/>
            </a:pPr>
            <a:r>
              <a:rPr lang="ru-RU" sz="2400" dirty="0"/>
              <a:t>• Выражение чувств – признак слабости.</a:t>
            </a:r>
          </a:p>
          <a:p>
            <a:pPr marL="0" indent="0" algn="just">
              <a:buNone/>
            </a:pPr>
            <a:r>
              <a:rPr lang="ru-RU" sz="2400" dirty="0"/>
              <a:t>• Если я испытываю сильные эмоции, значит, я не могу себя контролировать.</a:t>
            </a:r>
          </a:p>
          <a:p>
            <a:pPr marL="0" indent="0" algn="just">
              <a:buNone/>
            </a:pPr>
            <a:r>
              <a:rPr lang="ru-RU" sz="2400" dirty="0"/>
              <a:t>• Женщины не должны испытывать гнев.</a:t>
            </a:r>
          </a:p>
          <a:p>
            <a:pPr marL="0" indent="0" algn="just">
              <a:buNone/>
            </a:pPr>
            <a:r>
              <a:rPr lang="ru-RU" sz="2400" dirty="0"/>
              <a:t>• Мужчины не должны испытывать страх.</a:t>
            </a:r>
          </a:p>
          <a:p>
            <a:pPr marL="0" indent="0" algn="just">
              <a:buNone/>
            </a:pPr>
            <a:r>
              <a:rPr lang="ru-RU" sz="2400" dirty="0"/>
              <a:t>• Я должен жестко контролировать свои эмоции.</a:t>
            </a:r>
          </a:p>
          <a:p>
            <a:pPr marL="0" indent="0" algn="just">
              <a:buNone/>
            </a:pPr>
            <a:r>
              <a:rPr lang="ru-RU" sz="2400" dirty="0"/>
              <a:t>• Если я не буду контролировать свои эмоции, случится что-то плохое.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10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08D3D-B2C6-B19E-C278-35DE084F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процессы в </a:t>
            </a:r>
            <a:r>
              <a:rPr lang="en-US" dirty="0"/>
              <a:t>fact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78BB8-2A9B-7A37-655F-AEBF86C02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heavy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F</a:t>
            </a:r>
            <a:r>
              <a:rPr kumimoji="0" lang="ru-RU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фокус на неработающие результаты избегания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400"/>
              </a:lnSpc>
              <a:spcBef>
                <a:spcPts val="18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heavy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A</a:t>
            </a:r>
            <a:r>
              <a:rPr kumimoji="0" lang="ru-RU" sz="4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принятие нежелательных, неприятных личных переживаний, опыта</a:t>
            </a:r>
            <a:endParaRPr kumimoji="0" lang="ru-RU" sz="4000" b="1" i="0" u="none" strike="noStrike" kern="1200" cap="none" spc="-6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C</a:t>
            </a: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выбор жизненного пути, основанного на личных ценностях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T</a:t>
            </a:r>
            <a:r>
              <a:rPr kumimoji="0" lang="ru-RU" sz="4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действия, способствующие реализации выбранного пути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6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3978AC5-4EF5-175A-FF83-1DE5CEB3A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19625"/>
              </p:ext>
            </p:extLst>
          </p:nvPr>
        </p:nvGraphicFramePr>
        <p:xfrm>
          <a:off x="315685" y="177281"/>
          <a:ext cx="11560629" cy="674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18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C663B-2279-5442-A9C9-A9D5A1C4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70E0B-F21D-C5C2-D153-3075E823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базовый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относится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к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способности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переживать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нежелательный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эмоциональный опыт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непосредственно,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без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оценивания или борьбы.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Открытые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люди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склонны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воспринимать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подобный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опыт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неотъемлемую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ощущения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себя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живыми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их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поведение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большей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степени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управляется личными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убеждениями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ценностями,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нежели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эмоциональной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болью,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которую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могут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испытывать.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12700" marR="5080" lvl="0" indent="0" algn="just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Люди,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которым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не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хватает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внутренних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сил,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не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готовы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переживать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тревожные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нежелательные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чувства, мысли</a:t>
            </a:r>
            <a:r>
              <a:rPr kumimoji="0" lang="ru-RU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физические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ощущения.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Они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стремятся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следовать</a:t>
            </a:r>
            <a:r>
              <a:rPr kumimoji="0" lang="ru-RU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правилам,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которые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поощряют </a:t>
            </a:r>
            <a:r>
              <a:rPr kumimoji="0" lang="ru-RU" sz="24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подавление,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контроль,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избегание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этого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опыта.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Вследствие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этого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поведение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скорее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находится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влиянием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правил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установок,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нежели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реальных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результатов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616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691</TotalTime>
  <Words>1999</Words>
  <Application>Microsoft Office PowerPoint</Application>
  <PresentationFormat>Широкоэкранный</PresentationFormat>
  <Paragraphs>185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Trebuchet MS</vt:lpstr>
      <vt:lpstr>Wingdings</vt:lpstr>
      <vt:lpstr>YS Text</vt:lpstr>
      <vt:lpstr>След самолета</vt:lpstr>
      <vt:lpstr>FACT</vt:lpstr>
      <vt:lpstr>Длительность терапии</vt:lpstr>
      <vt:lpstr>Точки приложения</vt:lpstr>
      <vt:lpstr>правила</vt:lpstr>
      <vt:lpstr>Культурно транслируемые правила</vt:lpstr>
      <vt:lpstr>Следствия из транслируемых правил</vt:lpstr>
      <vt:lpstr>Основные процессы в fact</vt:lpstr>
      <vt:lpstr>Презентация PowerPoint</vt:lpstr>
      <vt:lpstr>открытость</vt:lpstr>
      <vt:lpstr>осознанность</vt:lpstr>
      <vt:lpstr>вовлеченность</vt:lpstr>
      <vt:lpstr>Гексафлекс и fact</vt:lpstr>
      <vt:lpstr>TEAms </vt:lpstr>
      <vt:lpstr>Начало сессии</vt:lpstr>
      <vt:lpstr>Контекстуальное интервью (любовь, работа, игра, здоровье)</vt:lpstr>
      <vt:lpstr>Функциональный анализ «три т»</vt:lpstr>
      <vt:lpstr>Оценка серьезности проблемы</vt:lpstr>
      <vt:lpstr>Оценка серьезности проблемы</vt:lpstr>
      <vt:lpstr>Интервью помогает клиенту:</vt:lpstr>
      <vt:lpstr>концептуализация</vt:lpstr>
      <vt:lpstr>Интервенции fact</vt:lpstr>
      <vt:lpstr>Интервенции Fact </vt:lpstr>
      <vt:lpstr>Интервенции fact</vt:lpstr>
      <vt:lpstr>Упражнение «мишень»</vt:lpstr>
      <vt:lpstr>Акцент на ценности</vt:lpstr>
      <vt:lpstr>Акцент на ценности</vt:lpstr>
      <vt:lpstr>Оценка результата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</dc:title>
  <dc:creator>Susanna</dc:creator>
  <cp:lastModifiedBy>Susanna</cp:lastModifiedBy>
  <cp:revision>15</cp:revision>
  <dcterms:created xsi:type="dcterms:W3CDTF">2023-11-03T04:40:30Z</dcterms:created>
  <dcterms:modified xsi:type="dcterms:W3CDTF">2023-11-08T12:25:20Z</dcterms:modified>
</cp:coreProperties>
</file>