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B6913-CA9B-44A3-BF42-6AF26CEDE7AF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F38B1-0BD8-410A-9BD8-6C9D99FD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C2CF-5135-45E4-8221-D077D771AFDD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E78-BC0B-42E9-A065-E94B6B26608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369C-4DE7-466F-9799-E2BE69CD91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E78-BC0B-42E9-A065-E94B6B26608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369C-4DE7-466F-9799-E2BE69CD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E78-BC0B-42E9-A065-E94B6B26608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369C-4DE7-466F-9799-E2BE69CD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E78-BC0B-42E9-A065-E94B6B26608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369C-4DE7-466F-9799-E2BE69CD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E78-BC0B-42E9-A065-E94B6B26608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369C-4DE7-466F-9799-E2BE69CD91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E78-BC0B-42E9-A065-E94B6B26608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369C-4DE7-466F-9799-E2BE69CD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E78-BC0B-42E9-A065-E94B6B26608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369C-4DE7-466F-9799-E2BE69CD91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E78-BC0B-42E9-A065-E94B6B26608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369C-4DE7-466F-9799-E2BE69CD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E78-BC0B-42E9-A065-E94B6B26608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369C-4DE7-466F-9799-E2BE69CD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E78-BC0B-42E9-A065-E94B6B26608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369C-4DE7-466F-9799-E2BE69CD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3E2EFE78-BC0B-42E9-A065-E94B6B26608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4BB6369C-4DE7-466F-9799-E2BE69CD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2EFE78-BC0B-42E9-A065-E94B6B26608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BB6369C-4DE7-466F-9799-E2BE69CD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428868"/>
            <a:ext cx="7772400" cy="168935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Психофармакотерапии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больных позднего возраста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071942"/>
            <a:ext cx="7772400" cy="15087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Доцент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кафедры неврологии, психиатрии, мануальной медицины и медицинской реабилитации ИНМФО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ВолгГМУ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к.м.н. Ростовщиков В.В.</a:t>
            </a:r>
            <a:endParaRPr lang="ru-RU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armakologiya-soderzhanie-zadachi-metod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0"/>
            <a:ext cx="3786182" cy="2500306"/>
          </a:xfrm>
          <a:prstGeom prst="rect">
            <a:avLst/>
          </a:prstGeom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Лечение когнитивных расстройств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Нейропротективная</a:t>
            </a: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терапия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Церебролизин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Гидролизат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головного мозга свиней, который содержит биологически активные полипептиды и аминокислоты. Стимулирует пролиферацию дендритов и образование новых синапсов. Способствует выживаемости нейронов в условиях гипоксии и ишемии. Оказывает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антиоксидантное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антиамилоидное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действие. Рекомендуемые дозы 10-50 мл/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физ. растворе.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4593_orig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143512"/>
            <a:ext cx="2261923" cy="1714488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Лечение когнитивных расстройств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Нейропротективная</a:t>
            </a: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терапия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Антиоксиданты и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антигипоксанты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- 3-окси–6–метил–2–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этилпиридина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сукцинат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мексидол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Нормализует клеточный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энергосинтез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, нарушенный при ишемии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Нейтрализует свободные радикалы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Стабилизирует мембрану клеток, подавляя перекисное окисление липидов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зависимости от тяжести состояния: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200-600 мг/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струйно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в/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течение 10-15 дней.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Профилактический курс: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100-300 мг/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струйно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в/м, ежедневно, 10-15 дней. В дальнейшем возможен переход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пероральный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прием препарата по 125 мг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 менее 4-6 недель. </a:t>
            </a:r>
          </a:p>
          <a:p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0"/>
            <a:ext cx="1643042" cy="1214422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Лечение когнитивных расстройств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Дофаминергическая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терапия.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Дофаминергическая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медиация играет ключевую роль в процессе переключения внимания с одного вида деятельности на другой. Недостаточность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дофаминергической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нейротрансмиссии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неисбежно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приводит к замедленности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мнестико-интеллектуальных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процессов.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Пирибедил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проноран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препаратом двойного действия и сочетает в себе свойства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агониста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D2/D3-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дофаминергических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рецепторов и антагониста постсинаптических альфа2-адренорецепторов. В качестве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ноотропа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пирибедил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назначается по 1 таб. (50 мг) – 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(утром).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Лечение когнитивных расстройств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 Воздействие на ацетилхолинергическую систему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нгибиторы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ацетилхолинэстеразы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поколение: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физостигмин,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тетрааминоакридин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амиридин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поколение: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донепезил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ривастигмин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галантамин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Уже на ранних стадиях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нейродегнеративных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заболеваний развивается дефицит ацетилхолинергической медиации, с которым достоверно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коррелирует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выраженность когнитивных нарушений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4643446"/>
          <a:ext cx="716756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3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Препарат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Начальная доза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сколько увеличивать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Периодичность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увеличения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доза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47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Донепезил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мг/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один прием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мг/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недели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мг/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2 приема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47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Ривастигмин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 мг/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два приема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 мг/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недели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12,0 мг/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2 приема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347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Галантамин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мг/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два приема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мг/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недели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 мг/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2 приема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134" hidden="1"/>
          <p:cNvSpPr/>
          <p:nvPr/>
        </p:nvSpPr>
        <p:spPr>
          <a:xfrm>
            <a:off x="-334588" y="1303052"/>
            <a:ext cx="9490036" cy="5829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48" tIns="41724" rIns="83448" bIns="41724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4282" y="1571612"/>
            <a:ext cx="6006543" cy="422762"/>
          </a:xfrm>
          <a:custGeom>
            <a:avLst/>
            <a:gdLst>
              <a:gd name="connsiteX0" fmla="*/ 0 w 2520279"/>
              <a:gd name="connsiteY0" fmla="*/ 0 h 1175832"/>
              <a:gd name="connsiteX1" fmla="*/ 1932363 w 2520279"/>
              <a:gd name="connsiteY1" fmla="*/ 0 h 1175832"/>
              <a:gd name="connsiteX2" fmla="*/ 2520279 w 2520279"/>
              <a:gd name="connsiteY2" fmla="*/ 587916 h 1175832"/>
              <a:gd name="connsiteX3" fmla="*/ 1932363 w 2520279"/>
              <a:gd name="connsiteY3" fmla="*/ 1175832 h 1175832"/>
              <a:gd name="connsiteX4" fmla="*/ 0 w 2520279"/>
              <a:gd name="connsiteY4" fmla="*/ 1175832 h 1175832"/>
              <a:gd name="connsiteX5" fmla="*/ 0 w 2520279"/>
              <a:gd name="connsiteY5" fmla="*/ 0 h 1175832"/>
              <a:gd name="connsiteX0" fmla="*/ 17340 w 2537619"/>
              <a:gd name="connsiteY0" fmla="*/ 0 h 1175832"/>
              <a:gd name="connsiteX1" fmla="*/ 1949703 w 2537619"/>
              <a:gd name="connsiteY1" fmla="*/ 0 h 1175832"/>
              <a:gd name="connsiteX2" fmla="*/ 2537619 w 2537619"/>
              <a:gd name="connsiteY2" fmla="*/ 587916 h 1175832"/>
              <a:gd name="connsiteX3" fmla="*/ 1949703 w 2537619"/>
              <a:gd name="connsiteY3" fmla="*/ 1175832 h 1175832"/>
              <a:gd name="connsiteX4" fmla="*/ 17340 w 2537619"/>
              <a:gd name="connsiteY4" fmla="*/ 1175832 h 1175832"/>
              <a:gd name="connsiteX5" fmla="*/ 0 w 2537619"/>
              <a:gd name="connsiteY5" fmla="*/ 532156 h 1175832"/>
              <a:gd name="connsiteX6" fmla="*/ 17340 w 2537619"/>
              <a:gd name="connsiteY6" fmla="*/ 0 h 1175832"/>
              <a:gd name="connsiteX0" fmla="*/ 0 w 2520279"/>
              <a:gd name="connsiteY0" fmla="*/ 0 h 1175832"/>
              <a:gd name="connsiteX1" fmla="*/ 1932363 w 2520279"/>
              <a:gd name="connsiteY1" fmla="*/ 0 h 1175832"/>
              <a:gd name="connsiteX2" fmla="*/ 2520279 w 2520279"/>
              <a:gd name="connsiteY2" fmla="*/ 587916 h 1175832"/>
              <a:gd name="connsiteX3" fmla="*/ 1932363 w 2520279"/>
              <a:gd name="connsiteY3" fmla="*/ 1175832 h 1175832"/>
              <a:gd name="connsiteX4" fmla="*/ 0 w 2520279"/>
              <a:gd name="connsiteY4" fmla="*/ 1175832 h 1175832"/>
              <a:gd name="connsiteX5" fmla="*/ 341475 w 2520279"/>
              <a:gd name="connsiteY5" fmla="*/ 578455 h 1175832"/>
              <a:gd name="connsiteX6" fmla="*/ 0 w 2520279"/>
              <a:gd name="connsiteY6" fmla="*/ 0 h 1175832"/>
              <a:gd name="connsiteX0" fmla="*/ 0 w 2319753"/>
              <a:gd name="connsiteY0" fmla="*/ 0 h 1175832"/>
              <a:gd name="connsiteX1" fmla="*/ 1932363 w 2319753"/>
              <a:gd name="connsiteY1" fmla="*/ 0 h 1175832"/>
              <a:gd name="connsiteX2" fmla="*/ 2319753 w 2319753"/>
              <a:gd name="connsiteY2" fmla="*/ 500832 h 1175832"/>
              <a:gd name="connsiteX3" fmla="*/ 1932363 w 2319753"/>
              <a:gd name="connsiteY3" fmla="*/ 1175832 h 1175832"/>
              <a:gd name="connsiteX4" fmla="*/ 0 w 2319753"/>
              <a:gd name="connsiteY4" fmla="*/ 1175832 h 1175832"/>
              <a:gd name="connsiteX5" fmla="*/ 341475 w 2319753"/>
              <a:gd name="connsiteY5" fmla="*/ 578455 h 1175832"/>
              <a:gd name="connsiteX6" fmla="*/ 0 w 2319753"/>
              <a:gd name="connsiteY6" fmla="*/ 0 h 1175832"/>
              <a:gd name="connsiteX0" fmla="*/ 0 w 1932363"/>
              <a:gd name="connsiteY0" fmla="*/ 0 h 1175832"/>
              <a:gd name="connsiteX1" fmla="*/ 1932363 w 1932363"/>
              <a:gd name="connsiteY1" fmla="*/ 0 h 1175832"/>
              <a:gd name="connsiteX2" fmla="*/ 1932363 w 1932363"/>
              <a:gd name="connsiteY2" fmla="*/ 1175832 h 1175832"/>
              <a:gd name="connsiteX3" fmla="*/ 0 w 1932363"/>
              <a:gd name="connsiteY3" fmla="*/ 1175832 h 1175832"/>
              <a:gd name="connsiteX4" fmla="*/ 341475 w 1932363"/>
              <a:gd name="connsiteY4" fmla="*/ 578455 h 1175832"/>
              <a:gd name="connsiteX5" fmla="*/ 0 w 1932363"/>
              <a:gd name="connsiteY5" fmla="*/ 0 h 1175832"/>
              <a:gd name="connsiteX0" fmla="*/ 0 w 1932363"/>
              <a:gd name="connsiteY0" fmla="*/ 0 h 1175832"/>
              <a:gd name="connsiteX1" fmla="*/ 1932363 w 1932363"/>
              <a:gd name="connsiteY1" fmla="*/ 0 h 1175832"/>
              <a:gd name="connsiteX2" fmla="*/ 1932363 w 1932363"/>
              <a:gd name="connsiteY2" fmla="*/ 1175832 h 1175832"/>
              <a:gd name="connsiteX3" fmla="*/ 0 w 1932363"/>
              <a:gd name="connsiteY3" fmla="*/ 1175832 h 1175832"/>
              <a:gd name="connsiteX4" fmla="*/ 0 w 1932363"/>
              <a:gd name="connsiteY4" fmla="*/ 0 h 117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363" h="1175832">
                <a:moveTo>
                  <a:pt x="0" y="0"/>
                </a:moveTo>
                <a:lnTo>
                  <a:pt x="1932363" y="0"/>
                </a:lnTo>
                <a:lnTo>
                  <a:pt x="1932363" y="1175832"/>
                </a:lnTo>
                <a:lnTo>
                  <a:pt x="0" y="117583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83448" tIns="41724" rIns="83448" bIns="41724" rtlCol="0" anchor="ctr"/>
          <a:lstStyle>
            <a:defPPr>
              <a:defRPr lang="ru-RU"/>
            </a:defPPr>
            <a:lvl1pPr algn="ctr"/>
          </a:lstStyle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643050"/>
            <a:ext cx="5808131" cy="292012"/>
          </a:xfrm>
          <a:prstGeom prst="rect">
            <a:avLst/>
          </a:prstGeom>
        </p:spPr>
        <p:txBody>
          <a:bodyPr wrap="square" lIns="83448" tIns="41724" rIns="83448" bIns="41724">
            <a:spAutoFit/>
          </a:bodyPr>
          <a:lstStyle/>
          <a:p>
            <a:pPr defTabSz="834375">
              <a:lnSpc>
                <a:spcPct val="90000"/>
              </a:lnSpc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Схема ингибирования действия </a:t>
            </a:r>
            <a:r>
              <a:rPr lang="ru-RU" sz="15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холинэстеразы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в синапсе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9" name="AutoShape 6" descr="&amp;Ocy;&amp;scy;&amp;vcy;&amp;ocy;&amp;bcy;&amp;ocy;&amp;zhcy;&amp;dcy;&amp;iecy;&amp;ncy;&amp;icy;&amp;iecy; &amp;ncy;&amp;iecy;&amp;jcy;&amp;rcy;&amp;ocy;&amp;tcy;&amp;rcy;&amp;acy;&amp;ncy;&amp;scy;&amp;mcy;&amp;icy;&amp;tcy;&amp;tcy;&amp;iecy;&amp;rcy;&amp;acy; (&amp;Ncy;&amp;Tcy;) &amp;icy;&amp;zcy; &amp;vcy;&amp;iecy;&amp;zcy;&amp;icy;&amp;kcy;&amp;ucy;&amp;lcy; &amp;icy; &amp;iecy;&amp;gcy;&amp;ocy; &amp;vcy;&amp;ycy;&amp;khcy;&amp;ocy;&amp;dcy; &amp;vcy; &amp;scy;&amp;icy;&amp;ncy;&amp;acy;&amp;pcy;&amp;scy;"/>
          <p:cNvSpPr>
            <a:spLocks noChangeAspect="1" noChangeArrowheads="1"/>
          </p:cNvSpPr>
          <p:nvPr/>
        </p:nvSpPr>
        <p:spPr bwMode="auto">
          <a:xfrm>
            <a:off x="272536" y="-2952751"/>
            <a:ext cx="3287288" cy="646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448" tIns="41724" rIns="83448" bIns="4172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G:\для_схемы_ингибирования\Нейротрансмиттеры и головной мозг   Биология   «Всякая всячина» — Библиотечка разных статей_files\6.gif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0280" y="1814389"/>
            <a:ext cx="3110280" cy="4318000"/>
          </a:xfrm>
          <a:prstGeom prst="rect">
            <a:avLst/>
          </a:prstGeom>
          <a:grpFill/>
          <a:extLst/>
        </p:spPr>
      </p:pic>
      <p:grpSp>
        <p:nvGrpSpPr>
          <p:cNvPr id="5" name="Группа 716"/>
          <p:cNvGrpSpPr/>
          <p:nvPr/>
        </p:nvGrpSpPr>
        <p:grpSpPr>
          <a:xfrm>
            <a:off x="141471" y="2992118"/>
            <a:ext cx="2719240" cy="2631412"/>
            <a:chOff x="159867" y="2781683"/>
            <a:chExt cx="3072836" cy="2762983"/>
          </a:xfrm>
        </p:grpSpPr>
        <p:grpSp>
          <p:nvGrpSpPr>
            <p:cNvPr id="6" name="Группа 715"/>
            <p:cNvGrpSpPr/>
            <p:nvPr/>
          </p:nvGrpSpPr>
          <p:grpSpPr>
            <a:xfrm>
              <a:off x="159867" y="2781683"/>
              <a:ext cx="3072836" cy="2762983"/>
              <a:chOff x="159867" y="2781683"/>
              <a:chExt cx="3072836" cy="2762983"/>
            </a:xfrm>
          </p:grpSpPr>
          <p:sp>
            <p:nvSpPr>
              <p:cNvPr id="4" name="Скругленная прямоугольная выноска 3"/>
              <p:cNvSpPr/>
              <p:nvPr/>
            </p:nvSpPr>
            <p:spPr>
              <a:xfrm>
                <a:off x="263499" y="2781683"/>
                <a:ext cx="2969204" cy="1574614"/>
              </a:xfrm>
              <a:prstGeom prst="wedgeRoundRectCallout">
                <a:avLst/>
              </a:prstGeom>
              <a:gradFill>
                <a:gsLst>
                  <a:gs pos="0">
                    <a:schemeClr val="accent5">
                      <a:alpha val="28000"/>
                    </a:schemeClr>
                  </a:gs>
                  <a:gs pos="100000">
                    <a:schemeClr val="accent2">
                      <a:alpha val="48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0" t="15638" r="3186" b="26748"/>
              <a:stretch/>
            </p:blipFill>
            <p:spPr>
              <a:xfrm>
                <a:off x="307975" y="2805113"/>
                <a:ext cx="2870375" cy="1515923"/>
              </a:xfrm>
              <a:prstGeom prst="roundRect">
                <a:avLst>
                  <a:gd name="adj" fmla="val 12748"/>
                </a:avLst>
              </a:prstGeom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67" y="3957139"/>
                <a:ext cx="1222320" cy="1170583"/>
              </a:xfrm>
              <a:prstGeom prst="rect">
                <a:avLst/>
              </a:prstGeom>
            </p:spPr>
          </p:pic>
          <p:sp>
            <p:nvSpPr>
              <p:cNvPr id="762" name="TextBox 761"/>
              <p:cNvSpPr txBox="1"/>
              <p:nvPr/>
            </p:nvSpPr>
            <p:spPr>
              <a:xfrm>
                <a:off x="265299" y="5088687"/>
                <a:ext cx="2873353" cy="455979"/>
              </a:xfrm>
              <a:prstGeom prst="homePlat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197122"/>
                <a:r>
                  <a:rPr lang="ru-RU" dirty="0" smtClean="0">
                    <a:ln w="3175" cmpd="sng">
                      <a:solidFill>
                        <a:schemeClr val="bg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rPr>
                  <a:t>Здоровый человек</a:t>
                </a:r>
                <a:endParaRPr lang="ru-RU" dirty="0">
                  <a:ln w="3175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Группа 31"/>
            <p:cNvGrpSpPr/>
            <p:nvPr/>
          </p:nvGrpSpPr>
          <p:grpSpPr>
            <a:xfrm>
              <a:off x="308736" y="3069787"/>
              <a:ext cx="2870361" cy="1024366"/>
              <a:chOff x="-4190509" y="2266127"/>
              <a:chExt cx="4685247" cy="1672060"/>
            </a:xfrm>
          </p:grpSpPr>
          <p:grpSp>
            <p:nvGrpSpPr>
              <p:cNvPr id="8" name="Группа 25"/>
              <p:cNvGrpSpPr/>
              <p:nvPr/>
            </p:nvGrpSpPr>
            <p:grpSpPr>
              <a:xfrm>
                <a:off x="-4190509" y="2500738"/>
                <a:ext cx="1143204" cy="1245097"/>
                <a:chOff x="-4190509" y="2500738"/>
                <a:chExt cx="1143204" cy="1245097"/>
              </a:xfrm>
              <a:solidFill>
                <a:srgbClr val="FCECA8"/>
              </a:solidFill>
            </p:grpSpPr>
            <p:sp>
              <p:nvSpPr>
                <p:cNvPr id="25" name="Полилиния 24"/>
                <p:cNvSpPr/>
                <p:nvPr/>
              </p:nvSpPr>
              <p:spPr>
                <a:xfrm>
                  <a:off x="-4190307" y="2500738"/>
                  <a:ext cx="1143002" cy="624198"/>
                </a:xfrm>
                <a:custGeom>
                  <a:avLst/>
                  <a:gdLst>
                    <a:gd name="connsiteX0" fmla="*/ 0 w 1581344"/>
                    <a:gd name="connsiteY0" fmla="*/ 371277 h 613755"/>
                    <a:gd name="connsiteX1" fmla="*/ 438150 w 1581344"/>
                    <a:gd name="connsiteY1" fmla="*/ 368895 h 613755"/>
                    <a:gd name="connsiteX2" fmla="*/ 764381 w 1581344"/>
                    <a:gd name="connsiteY2" fmla="*/ 295077 h 613755"/>
                    <a:gd name="connsiteX3" fmla="*/ 1169193 w 1581344"/>
                    <a:gd name="connsiteY3" fmla="*/ 25995 h 613755"/>
                    <a:gd name="connsiteX4" fmla="*/ 1433512 w 1581344"/>
                    <a:gd name="connsiteY4" fmla="*/ 30758 h 613755"/>
                    <a:gd name="connsiteX5" fmla="*/ 1581150 w 1581344"/>
                    <a:gd name="connsiteY5" fmla="*/ 204589 h 613755"/>
                    <a:gd name="connsiteX6" fmla="*/ 1404937 w 1581344"/>
                    <a:gd name="connsiteY6" fmla="*/ 273645 h 613755"/>
                    <a:gd name="connsiteX7" fmla="*/ 1545431 w 1581344"/>
                    <a:gd name="connsiteY7" fmla="*/ 395089 h 613755"/>
                    <a:gd name="connsiteX8" fmla="*/ 1559718 w 1581344"/>
                    <a:gd name="connsiteY8" fmla="*/ 564158 h 613755"/>
                    <a:gd name="connsiteX9" fmla="*/ 1488281 w 1581344"/>
                    <a:gd name="connsiteY9" fmla="*/ 609402 h 613755"/>
                    <a:gd name="connsiteX10" fmla="*/ 1476375 w 1581344"/>
                    <a:gd name="connsiteY10" fmla="*/ 609402 h 613755"/>
                    <a:gd name="connsiteX0" fmla="*/ 0 w 1581344"/>
                    <a:gd name="connsiteY0" fmla="*/ 373635 h 616113"/>
                    <a:gd name="connsiteX1" fmla="*/ 438150 w 1581344"/>
                    <a:gd name="connsiteY1" fmla="*/ 371253 h 616113"/>
                    <a:gd name="connsiteX2" fmla="*/ 711993 w 1581344"/>
                    <a:gd name="connsiteY2" fmla="*/ 330773 h 616113"/>
                    <a:gd name="connsiteX3" fmla="*/ 1169193 w 1581344"/>
                    <a:gd name="connsiteY3" fmla="*/ 28353 h 616113"/>
                    <a:gd name="connsiteX4" fmla="*/ 1433512 w 1581344"/>
                    <a:gd name="connsiteY4" fmla="*/ 33116 h 616113"/>
                    <a:gd name="connsiteX5" fmla="*/ 1581150 w 1581344"/>
                    <a:gd name="connsiteY5" fmla="*/ 206947 h 616113"/>
                    <a:gd name="connsiteX6" fmla="*/ 1404937 w 1581344"/>
                    <a:gd name="connsiteY6" fmla="*/ 276003 h 616113"/>
                    <a:gd name="connsiteX7" fmla="*/ 1545431 w 1581344"/>
                    <a:gd name="connsiteY7" fmla="*/ 397447 h 616113"/>
                    <a:gd name="connsiteX8" fmla="*/ 1559718 w 1581344"/>
                    <a:gd name="connsiteY8" fmla="*/ 566516 h 616113"/>
                    <a:gd name="connsiteX9" fmla="*/ 1488281 w 1581344"/>
                    <a:gd name="connsiteY9" fmla="*/ 611760 h 616113"/>
                    <a:gd name="connsiteX10" fmla="*/ 1476375 w 1581344"/>
                    <a:gd name="connsiteY10" fmla="*/ 611760 h 616113"/>
                    <a:gd name="connsiteX0" fmla="*/ 0 w 1581345"/>
                    <a:gd name="connsiteY0" fmla="*/ 364642 h 607120"/>
                    <a:gd name="connsiteX1" fmla="*/ 438150 w 1581345"/>
                    <a:gd name="connsiteY1" fmla="*/ 362260 h 607120"/>
                    <a:gd name="connsiteX2" fmla="*/ 711993 w 1581345"/>
                    <a:gd name="connsiteY2" fmla="*/ 321780 h 607120"/>
                    <a:gd name="connsiteX3" fmla="*/ 1166811 w 1581345"/>
                    <a:gd name="connsiteY3" fmla="*/ 33648 h 607120"/>
                    <a:gd name="connsiteX4" fmla="*/ 1433512 w 1581345"/>
                    <a:gd name="connsiteY4" fmla="*/ 24123 h 607120"/>
                    <a:gd name="connsiteX5" fmla="*/ 1581150 w 1581345"/>
                    <a:gd name="connsiteY5" fmla="*/ 197954 h 607120"/>
                    <a:gd name="connsiteX6" fmla="*/ 1404937 w 1581345"/>
                    <a:gd name="connsiteY6" fmla="*/ 267010 h 607120"/>
                    <a:gd name="connsiteX7" fmla="*/ 1545431 w 1581345"/>
                    <a:gd name="connsiteY7" fmla="*/ 388454 h 607120"/>
                    <a:gd name="connsiteX8" fmla="*/ 1559718 w 1581345"/>
                    <a:gd name="connsiteY8" fmla="*/ 557523 h 607120"/>
                    <a:gd name="connsiteX9" fmla="*/ 1488281 w 1581345"/>
                    <a:gd name="connsiteY9" fmla="*/ 602767 h 607120"/>
                    <a:gd name="connsiteX10" fmla="*/ 1476375 w 1581345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24198"/>
                    <a:gd name="connsiteX1" fmla="*/ 438150 w 1581150"/>
                    <a:gd name="connsiteY1" fmla="*/ 362260 h 624198"/>
                    <a:gd name="connsiteX2" fmla="*/ 711993 w 1581150"/>
                    <a:gd name="connsiteY2" fmla="*/ 321780 h 624198"/>
                    <a:gd name="connsiteX3" fmla="*/ 1166811 w 1581150"/>
                    <a:gd name="connsiteY3" fmla="*/ 33648 h 624198"/>
                    <a:gd name="connsiteX4" fmla="*/ 1433512 w 1581150"/>
                    <a:gd name="connsiteY4" fmla="*/ 24123 h 624198"/>
                    <a:gd name="connsiteX5" fmla="*/ 1581150 w 1581150"/>
                    <a:gd name="connsiteY5" fmla="*/ 197954 h 624198"/>
                    <a:gd name="connsiteX6" fmla="*/ 1397793 w 1581150"/>
                    <a:gd name="connsiteY6" fmla="*/ 281298 h 624198"/>
                    <a:gd name="connsiteX7" fmla="*/ 1545431 w 1581150"/>
                    <a:gd name="connsiteY7" fmla="*/ 388454 h 624198"/>
                    <a:gd name="connsiteX8" fmla="*/ 1559718 w 1581150"/>
                    <a:gd name="connsiteY8" fmla="*/ 557523 h 624198"/>
                    <a:gd name="connsiteX9" fmla="*/ 1483519 w 1581150"/>
                    <a:gd name="connsiteY9" fmla="*/ 624198 h 624198"/>
                    <a:gd name="connsiteX0" fmla="*/ 0 w 1808673"/>
                    <a:gd name="connsiteY0" fmla="*/ 358410 h 624198"/>
                    <a:gd name="connsiteX1" fmla="*/ 665673 w 1808673"/>
                    <a:gd name="connsiteY1" fmla="*/ 362260 h 624198"/>
                    <a:gd name="connsiteX2" fmla="*/ 939516 w 1808673"/>
                    <a:gd name="connsiteY2" fmla="*/ 321780 h 624198"/>
                    <a:gd name="connsiteX3" fmla="*/ 1394334 w 1808673"/>
                    <a:gd name="connsiteY3" fmla="*/ 33648 h 624198"/>
                    <a:gd name="connsiteX4" fmla="*/ 1661035 w 1808673"/>
                    <a:gd name="connsiteY4" fmla="*/ 24123 h 624198"/>
                    <a:gd name="connsiteX5" fmla="*/ 1808673 w 1808673"/>
                    <a:gd name="connsiteY5" fmla="*/ 197954 h 624198"/>
                    <a:gd name="connsiteX6" fmla="*/ 1625316 w 1808673"/>
                    <a:gd name="connsiteY6" fmla="*/ 281298 h 624198"/>
                    <a:gd name="connsiteX7" fmla="*/ 1772954 w 1808673"/>
                    <a:gd name="connsiteY7" fmla="*/ 388454 h 624198"/>
                    <a:gd name="connsiteX8" fmla="*/ 1787241 w 1808673"/>
                    <a:gd name="connsiteY8" fmla="*/ 557523 h 624198"/>
                    <a:gd name="connsiteX9" fmla="*/ 1711042 w 1808673"/>
                    <a:gd name="connsiteY9" fmla="*/ 624198 h 624198"/>
                    <a:gd name="connsiteX0" fmla="*/ 0 w 1143000"/>
                    <a:gd name="connsiteY0" fmla="*/ 362260 h 624198"/>
                    <a:gd name="connsiteX1" fmla="*/ 273843 w 1143000"/>
                    <a:gd name="connsiteY1" fmla="*/ 321780 h 624198"/>
                    <a:gd name="connsiteX2" fmla="*/ 728661 w 1143000"/>
                    <a:gd name="connsiteY2" fmla="*/ 33648 h 624198"/>
                    <a:gd name="connsiteX3" fmla="*/ 995362 w 1143000"/>
                    <a:gd name="connsiteY3" fmla="*/ 24123 h 624198"/>
                    <a:gd name="connsiteX4" fmla="*/ 1143000 w 1143000"/>
                    <a:gd name="connsiteY4" fmla="*/ 197954 h 624198"/>
                    <a:gd name="connsiteX5" fmla="*/ 959643 w 1143000"/>
                    <a:gd name="connsiteY5" fmla="*/ 281298 h 624198"/>
                    <a:gd name="connsiteX6" fmla="*/ 1107281 w 1143000"/>
                    <a:gd name="connsiteY6" fmla="*/ 388454 h 624198"/>
                    <a:gd name="connsiteX7" fmla="*/ 1121568 w 1143000"/>
                    <a:gd name="connsiteY7" fmla="*/ 557523 h 624198"/>
                    <a:gd name="connsiteX8" fmla="*/ 1045369 w 1143000"/>
                    <a:gd name="connsiteY8" fmla="*/ 624198 h 62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000" h="624198">
                      <a:moveTo>
                        <a:pt x="0" y="362260"/>
                      </a:moveTo>
                      <a:cubicBezTo>
                        <a:pt x="156586" y="356155"/>
                        <a:pt x="152400" y="376549"/>
                        <a:pt x="273843" y="321780"/>
                      </a:cubicBezTo>
                      <a:cubicBezTo>
                        <a:pt x="395286" y="267011"/>
                        <a:pt x="608408" y="83257"/>
                        <a:pt x="728661" y="33648"/>
                      </a:cubicBezTo>
                      <a:cubicBezTo>
                        <a:pt x="848914" y="-15961"/>
                        <a:pt x="926306" y="-3261"/>
                        <a:pt x="995362" y="24123"/>
                      </a:cubicBezTo>
                      <a:cubicBezTo>
                        <a:pt x="1064418" y="51507"/>
                        <a:pt x="1123950" y="114610"/>
                        <a:pt x="1143000" y="197954"/>
                      </a:cubicBezTo>
                      <a:cubicBezTo>
                        <a:pt x="1012032" y="152710"/>
                        <a:pt x="972740" y="199543"/>
                        <a:pt x="959643" y="281298"/>
                      </a:cubicBezTo>
                      <a:cubicBezTo>
                        <a:pt x="946546" y="363053"/>
                        <a:pt x="1024334" y="431712"/>
                        <a:pt x="1107281" y="388454"/>
                      </a:cubicBezTo>
                      <a:cubicBezTo>
                        <a:pt x="1133078" y="430920"/>
                        <a:pt x="1131093" y="521804"/>
                        <a:pt x="1121568" y="557523"/>
                      </a:cubicBezTo>
                      <a:cubicBezTo>
                        <a:pt x="1081484" y="543236"/>
                        <a:pt x="1050826" y="536191"/>
                        <a:pt x="1045369" y="624198"/>
                      </a:cubicBezTo>
                    </a:path>
                  </a:pathLst>
                </a:custGeom>
                <a:grpFill/>
                <a:ln>
                  <a:solidFill>
                    <a:srgbClr val="3333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 flipV="1">
                  <a:off x="-4190509" y="3121637"/>
                  <a:ext cx="1143004" cy="624198"/>
                </a:xfrm>
                <a:custGeom>
                  <a:avLst/>
                  <a:gdLst>
                    <a:gd name="connsiteX0" fmla="*/ 0 w 1581344"/>
                    <a:gd name="connsiteY0" fmla="*/ 371277 h 613755"/>
                    <a:gd name="connsiteX1" fmla="*/ 438150 w 1581344"/>
                    <a:gd name="connsiteY1" fmla="*/ 368895 h 613755"/>
                    <a:gd name="connsiteX2" fmla="*/ 764381 w 1581344"/>
                    <a:gd name="connsiteY2" fmla="*/ 295077 h 613755"/>
                    <a:gd name="connsiteX3" fmla="*/ 1169193 w 1581344"/>
                    <a:gd name="connsiteY3" fmla="*/ 25995 h 613755"/>
                    <a:gd name="connsiteX4" fmla="*/ 1433512 w 1581344"/>
                    <a:gd name="connsiteY4" fmla="*/ 30758 h 613755"/>
                    <a:gd name="connsiteX5" fmla="*/ 1581150 w 1581344"/>
                    <a:gd name="connsiteY5" fmla="*/ 204589 h 613755"/>
                    <a:gd name="connsiteX6" fmla="*/ 1404937 w 1581344"/>
                    <a:gd name="connsiteY6" fmla="*/ 273645 h 613755"/>
                    <a:gd name="connsiteX7" fmla="*/ 1545431 w 1581344"/>
                    <a:gd name="connsiteY7" fmla="*/ 395089 h 613755"/>
                    <a:gd name="connsiteX8" fmla="*/ 1559718 w 1581344"/>
                    <a:gd name="connsiteY8" fmla="*/ 564158 h 613755"/>
                    <a:gd name="connsiteX9" fmla="*/ 1488281 w 1581344"/>
                    <a:gd name="connsiteY9" fmla="*/ 609402 h 613755"/>
                    <a:gd name="connsiteX10" fmla="*/ 1476375 w 1581344"/>
                    <a:gd name="connsiteY10" fmla="*/ 609402 h 613755"/>
                    <a:gd name="connsiteX0" fmla="*/ 0 w 1581344"/>
                    <a:gd name="connsiteY0" fmla="*/ 373635 h 616113"/>
                    <a:gd name="connsiteX1" fmla="*/ 438150 w 1581344"/>
                    <a:gd name="connsiteY1" fmla="*/ 371253 h 616113"/>
                    <a:gd name="connsiteX2" fmla="*/ 711993 w 1581344"/>
                    <a:gd name="connsiteY2" fmla="*/ 330773 h 616113"/>
                    <a:gd name="connsiteX3" fmla="*/ 1169193 w 1581344"/>
                    <a:gd name="connsiteY3" fmla="*/ 28353 h 616113"/>
                    <a:gd name="connsiteX4" fmla="*/ 1433512 w 1581344"/>
                    <a:gd name="connsiteY4" fmla="*/ 33116 h 616113"/>
                    <a:gd name="connsiteX5" fmla="*/ 1581150 w 1581344"/>
                    <a:gd name="connsiteY5" fmla="*/ 206947 h 616113"/>
                    <a:gd name="connsiteX6" fmla="*/ 1404937 w 1581344"/>
                    <a:gd name="connsiteY6" fmla="*/ 276003 h 616113"/>
                    <a:gd name="connsiteX7" fmla="*/ 1545431 w 1581344"/>
                    <a:gd name="connsiteY7" fmla="*/ 397447 h 616113"/>
                    <a:gd name="connsiteX8" fmla="*/ 1559718 w 1581344"/>
                    <a:gd name="connsiteY8" fmla="*/ 566516 h 616113"/>
                    <a:gd name="connsiteX9" fmla="*/ 1488281 w 1581344"/>
                    <a:gd name="connsiteY9" fmla="*/ 611760 h 616113"/>
                    <a:gd name="connsiteX10" fmla="*/ 1476375 w 1581344"/>
                    <a:gd name="connsiteY10" fmla="*/ 611760 h 616113"/>
                    <a:gd name="connsiteX0" fmla="*/ 0 w 1581345"/>
                    <a:gd name="connsiteY0" fmla="*/ 364642 h 607120"/>
                    <a:gd name="connsiteX1" fmla="*/ 438150 w 1581345"/>
                    <a:gd name="connsiteY1" fmla="*/ 362260 h 607120"/>
                    <a:gd name="connsiteX2" fmla="*/ 711993 w 1581345"/>
                    <a:gd name="connsiteY2" fmla="*/ 321780 h 607120"/>
                    <a:gd name="connsiteX3" fmla="*/ 1166811 w 1581345"/>
                    <a:gd name="connsiteY3" fmla="*/ 33648 h 607120"/>
                    <a:gd name="connsiteX4" fmla="*/ 1433512 w 1581345"/>
                    <a:gd name="connsiteY4" fmla="*/ 24123 h 607120"/>
                    <a:gd name="connsiteX5" fmla="*/ 1581150 w 1581345"/>
                    <a:gd name="connsiteY5" fmla="*/ 197954 h 607120"/>
                    <a:gd name="connsiteX6" fmla="*/ 1404937 w 1581345"/>
                    <a:gd name="connsiteY6" fmla="*/ 267010 h 607120"/>
                    <a:gd name="connsiteX7" fmla="*/ 1545431 w 1581345"/>
                    <a:gd name="connsiteY7" fmla="*/ 388454 h 607120"/>
                    <a:gd name="connsiteX8" fmla="*/ 1559718 w 1581345"/>
                    <a:gd name="connsiteY8" fmla="*/ 557523 h 607120"/>
                    <a:gd name="connsiteX9" fmla="*/ 1488281 w 1581345"/>
                    <a:gd name="connsiteY9" fmla="*/ 602767 h 607120"/>
                    <a:gd name="connsiteX10" fmla="*/ 1476375 w 1581345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24198"/>
                    <a:gd name="connsiteX1" fmla="*/ 438150 w 1581150"/>
                    <a:gd name="connsiteY1" fmla="*/ 362260 h 624198"/>
                    <a:gd name="connsiteX2" fmla="*/ 711993 w 1581150"/>
                    <a:gd name="connsiteY2" fmla="*/ 321780 h 624198"/>
                    <a:gd name="connsiteX3" fmla="*/ 1166811 w 1581150"/>
                    <a:gd name="connsiteY3" fmla="*/ 33648 h 624198"/>
                    <a:gd name="connsiteX4" fmla="*/ 1433512 w 1581150"/>
                    <a:gd name="connsiteY4" fmla="*/ 24123 h 624198"/>
                    <a:gd name="connsiteX5" fmla="*/ 1581150 w 1581150"/>
                    <a:gd name="connsiteY5" fmla="*/ 197954 h 624198"/>
                    <a:gd name="connsiteX6" fmla="*/ 1397793 w 1581150"/>
                    <a:gd name="connsiteY6" fmla="*/ 281298 h 624198"/>
                    <a:gd name="connsiteX7" fmla="*/ 1545431 w 1581150"/>
                    <a:gd name="connsiteY7" fmla="*/ 388454 h 624198"/>
                    <a:gd name="connsiteX8" fmla="*/ 1559718 w 1581150"/>
                    <a:gd name="connsiteY8" fmla="*/ 557523 h 624198"/>
                    <a:gd name="connsiteX9" fmla="*/ 1483519 w 1581150"/>
                    <a:gd name="connsiteY9" fmla="*/ 624198 h 624198"/>
                    <a:gd name="connsiteX0" fmla="*/ 0 w 1789973"/>
                    <a:gd name="connsiteY0" fmla="*/ 358410 h 624198"/>
                    <a:gd name="connsiteX1" fmla="*/ 646973 w 1789973"/>
                    <a:gd name="connsiteY1" fmla="*/ 362260 h 624198"/>
                    <a:gd name="connsiteX2" fmla="*/ 920816 w 1789973"/>
                    <a:gd name="connsiteY2" fmla="*/ 321780 h 624198"/>
                    <a:gd name="connsiteX3" fmla="*/ 1375634 w 1789973"/>
                    <a:gd name="connsiteY3" fmla="*/ 33648 h 624198"/>
                    <a:gd name="connsiteX4" fmla="*/ 1642335 w 1789973"/>
                    <a:gd name="connsiteY4" fmla="*/ 24123 h 624198"/>
                    <a:gd name="connsiteX5" fmla="*/ 1789973 w 1789973"/>
                    <a:gd name="connsiteY5" fmla="*/ 197954 h 624198"/>
                    <a:gd name="connsiteX6" fmla="*/ 1606616 w 1789973"/>
                    <a:gd name="connsiteY6" fmla="*/ 281298 h 624198"/>
                    <a:gd name="connsiteX7" fmla="*/ 1754254 w 1789973"/>
                    <a:gd name="connsiteY7" fmla="*/ 388454 h 624198"/>
                    <a:gd name="connsiteX8" fmla="*/ 1768541 w 1789973"/>
                    <a:gd name="connsiteY8" fmla="*/ 557523 h 624198"/>
                    <a:gd name="connsiteX9" fmla="*/ 1692342 w 1789973"/>
                    <a:gd name="connsiteY9" fmla="*/ 624198 h 624198"/>
                    <a:gd name="connsiteX0" fmla="*/ 0 w 1143000"/>
                    <a:gd name="connsiteY0" fmla="*/ 362260 h 624198"/>
                    <a:gd name="connsiteX1" fmla="*/ 273843 w 1143000"/>
                    <a:gd name="connsiteY1" fmla="*/ 321780 h 624198"/>
                    <a:gd name="connsiteX2" fmla="*/ 728661 w 1143000"/>
                    <a:gd name="connsiteY2" fmla="*/ 33648 h 624198"/>
                    <a:gd name="connsiteX3" fmla="*/ 995362 w 1143000"/>
                    <a:gd name="connsiteY3" fmla="*/ 24123 h 624198"/>
                    <a:gd name="connsiteX4" fmla="*/ 1143000 w 1143000"/>
                    <a:gd name="connsiteY4" fmla="*/ 197954 h 624198"/>
                    <a:gd name="connsiteX5" fmla="*/ 959643 w 1143000"/>
                    <a:gd name="connsiteY5" fmla="*/ 281298 h 624198"/>
                    <a:gd name="connsiteX6" fmla="*/ 1107281 w 1143000"/>
                    <a:gd name="connsiteY6" fmla="*/ 388454 h 624198"/>
                    <a:gd name="connsiteX7" fmla="*/ 1121568 w 1143000"/>
                    <a:gd name="connsiteY7" fmla="*/ 557523 h 624198"/>
                    <a:gd name="connsiteX8" fmla="*/ 1045369 w 1143000"/>
                    <a:gd name="connsiteY8" fmla="*/ 624198 h 62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000" h="624198">
                      <a:moveTo>
                        <a:pt x="0" y="362260"/>
                      </a:moveTo>
                      <a:cubicBezTo>
                        <a:pt x="153469" y="356155"/>
                        <a:pt x="152400" y="376549"/>
                        <a:pt x="273843" y="321780"/>
                      </a:cubicBezTo>
                      <a:cubicBezTo>
                        <a:pt x="395286" y="267011"/>
                        <a:pt x="608408" y="83257"/>
                        <a:pt x="728661" y="33648"/>
                      </a:cubicBezTo>
                      <a:cubicBezTo>
                        <a:pt x="848914" y="-15961"/>
                        <a:pt x="926306" y="-3261"/>
                        <a:pt x="995362" y="24123"/>
                      </a:cubicBezTo>
                      <a:cubicBezTo>
                        <a:pt x="1064418" y="51507"/>
                        <a:pt x="1123950" y="114610"/>
                        <a:pt x="1143000" y="197954"/>
                      </a:cubicBezTo>
                      <a:cubicBezTo>
                        <a:pt x="1012032" y="152710"/>
                        <a:pt x="972740" y="199543"/>
                        <a:pt x="959643" y="281298"/>
                      </a:cubicBezTo>
                      <a:cubicBezTo>
                        <a:pt x="946546" y="363053"/>
                        <a:pt x="1024334" y="431712"/>
                        <a:pt x="1107281" y="388454"/>
                      </a:cubicBezTo>
                      <a:cubicBezTo>
                        <a:pt x="1133078" y="430920"/>
                        <a:pt x="1131093" y="521804"/>
                        <a:pt x="1121568" y="557523"/>
                      </a:cubicBezTo>
                      <a:cubicBezTo>
                        <a:pt x="1081484" y="543236"/>
                        <a:pt x="1050826" y="536191"/>
                        <a:pt x="1045369" y="624198"/>
                      </a:cubicBezTo>
                    </a:path>
                  </a:pathLst>
                </a:custGeom>
                <a:grpFill/>
                <a:ln>
                  <a:solidFill>
                    <a:srgbClr val="3333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9" name="Полилиния 28"/>
              <p:cNvSpPr/>
              <p:nvPr/>
            </p:nvSpPr>
            <p:spPr>
              <a:xfrm>
                <a:off x="-4186286" y="2875186"/>
                <a:ext cx="1023456" cy="498205"/>
              </a:xfrm>
              <a:custGeom>
                <a:avLst/>
                <a:gdLst>
                  <a:gd name="connsiteX0" fmla="*/ 2381 w 1485900"/>
                  <a:gd name="connsiteY0" fmla="*/ 0 h 488156"/>
                  <a:gd name="connsiteX1" fmla="*/ 1435894 w 1485900"/>
                  <a:gd name="connsiteY1" fmla="*/ 202406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57849"/>
                  <a:gd name="connsiteY0" fmla="*/ 0 h 488156"/>
                  <a:gd name="connsiteX1" fmla="*/ 1435894 w 1457849"/>
                  <a:gd name="connsiteY1" fmla="*/ 202406 h 488156"/>
                  <a:gd name="connsiteX2" fmla="*/ 1457849 w 1457849"/>
                  <a:gd name="connsiteY2" fmla="*/ 254794 h 488156"/>
                  <a:gd name="connsiteX3" fmla="*/ 1393031 w 1457849"/>
                  <a:gd name="connsiteY3" fmla="*/ 369094 h 488156"/>
                  <a:gd name="connsiteX4" fmla="*/ 397669 w 1457849"/>
                  <a:gd name="connsiteY4" fmla="*/ 478631 h 488156"/>
                  <a:gd name="connsiteX5" fmla="*/ 0 w 1457849"/>
                  <a:gd name="connsiteY5" fmla="*/ 488156 h 488156"/>
                  <a:gd name="connsiteX6" fmla="*/ 2381 w 1457849"/>
                  <a:gd name="connsiteY6" fmla="*/ 0 h 488156"/>
                  <a:gd name="connsiteX0" fmla="*/ 2381 w 1457849"/>
                  <a:gd name="connsiteY0" fmla="*/ 0 h 470116"/>
                  <a:gd name="connsiteX1" fmla="*/ 1435894 w 1457849"/>
                  <a:gd name="connsiteY1" fmla="*/ 184366 h 470116"/>
                  <a:gd name="connsiteX2" fmla="*/ 1457849 w 1457849"/>
                  <a:gd name="connsiteY2" fmla="*/ 236754 h 470116"/>
                  <a:gd name="connsiteX3" fmla="*/ 1393031 w 1457849"/>
                  <a:gd name="connsiteY3" fmla="*/ 351054 h 470116"/>
                  <a:gd name="connsiteX4" fmla="*/ 397669 w 1457849"/>
                  <a:gd name="connsiteY4" fmla="*/ 460591 h 470116"/>
                  <a:gd name="connsiteX5" fmla="*/ 0 w 1457849"/>
                  <a:gd name="connsiteY5" fmla="*/ 470116 h 470116"/>
                  <a:gd name="connsiteX6" fmla="*/ 2381 w 1457849"/>
                  <a:gd name="connsiteY6" fmla="*/ 0 h 470116"/>
                  <a:gd name="connsiteX0" fmla="*/ 2381 w 1457849"/>
                  <a:gd name="connsiteY0" fmla="*/ 0 h 470116"/>
                  <a:gd name="connsiteX1" fmla="*/ 621887 w 1457849"/>
                  <a:gd name="connsiteY1" fmla="*/ 78537 h 470116"/>
                  <a:gd name="connsiteX2" fmla="*/ 1435894 w 1457849"/>
                  <a:gd name="connsiteY2" fmla="*/ 184366 h 470116"/>
                  <a:gd name="connsiteX3" fmla="*/ 1457849 w 1457849"/>
                  <a:gd name="connsiteY3" fmla="*/ 236754 h 470116"/>
                  <a:gd name="connsiteX4" fmla="*/ 1393031 w 1457849"/>
                  <a:gd name="connsiteY4" fmla="*/ 351054 h 470116"/>
                  <a:gd name="connsiteX5" fmla="*/ 397669 w 1457849"/>
                  <a:gd name="connsiteY5" fmla="*/ 460591 h 470116"/>
                  <a:gd name="connsiteX6" fmla="*/ 0 w 1457849"/>
                  <a:gd name="connsiteY6" fmla="*/ 470116 h 470116"/>
                  <a:gd name="connsiteX7" fmla="*/ 2381 w 1457849"/>
                  <a:gd name="connsiteY7" fmla="*/ 0 h 470116"/>
                  <a:gd name="connsiteX0" fmla="*/ 2381 w 1457849"/>
                  <a:gd name="connsiteY0" fmla="*/ 2647 h 472763"/>
                  <a:gd name="connsiteX1" fmla="*/ 668639 w 1457849"/>
                  <a:gd name="connsiteY1" fmla="*/ 0 h 472763"/>
                  <a:gd name="connsiteX2" fmla="*/ 1435894 w 1457849"/>
                  <a:gd name="connsiteY2" fmla="*/ 187013 h 472763"/>
                  <a:gd name="connsiteX3" fmla="*/ 1457849 w 1457849"/>
                  <a:gd name="connsiteY3" fmla="*/ 239401 h 472763"/>
                  <a:gd name="connsiteX4" fmla="*/ 1393031 w 1457849"/>
                  <a:gd name="connsiteY4" fmla="*/ 353701 h 472763"/>
                  <a:gd name="connsiteX5" fmla="*/ 397669 w 1457849"/>
                  <a:gd name="connsiteY5" fmla="*/ 463238 h 472763"/>
                  <a:gd name="connsiteX6" fmla="*/ 0 w 1457849"/>
                  <a:gd name="connsiteY6" fmla="*/ 472763 h 472763"/>
                  <a:gd name="connsiteX7" fmla="*/ 2381 w 1457849"/>
                  <a:gd name="connsiteY7" fmla="*/ 2647 h 472763"/>
                  <a:gd name="connsiteX0" fmla="*/ 2381 w 1457849"/>
                  <a:gd name="connsiteY0" fmla="*/ 2647 h 472763"/>
                  <a:gd name="connsiteX1" fmla="*/ 668639 w 1457849"/>
                  <a:gd name="connsiteY1" fmla="*/ 0 h 472763"/>
                  <a:gd name="connsiteX2" fmla="*/ 1435894 w 1457849"/>
                  <a:gd name="connsiteY2" fmla="*/ 187013 h 472763"/>
                  <a:gd name="connsiteX3" fmla="*/ 1457849 w 1457849"/>
                  <a:gd name="connsiteY3" fmla="*/ 239401 h 472763"/>
                  <a:gd name="connsiteX4" fmla="*/ 1393031 w 1457849"/>
                  <a:gd name="connsiteY4" fmla="*/ 353701 h 472763"/>
                  <a:gd name="connsiteX5" fmla="*/ 606492 w 1457849"/>
                  <a:gd name="connsiteY5" fmla="*/ 463239 h 472763"/>
                  <a:gd name="connsiteX6" fmla="*/ 0 w 1457849"/>
                  <a:gd name="connsiteY6" fmla="*/ 472763 h 472763"/>
                  <a:gd name="connsiteX7" fmla="*/ 2381 w 1457849"/>
                  <a:gd name="connsiteY7" fmla="*/ 2647 h 472763"/>
                  <a:gd name="connsiteX0" fmla="*/ 2 w 1682993"/>
                  <a:gd name="connsiteY0" fmla="*/ 0 h 479137"/>
                  <a:gd name="connsiteX1" fmla="*/ 893783 w 1682993"/>
                  <a:gd name="connsiteY1" fmla="*/ 6374 h 479137"/>
                  <a:gd name="connsiteX2" fmla="*/ 1661038 w 1682993"/>
                  <a:gd name="connsiteY2" fmla="*/ 193387 h 479137"/>
                  <a:gd name="connsiteX3" fmla="*/ 1682993 w 1682993"/>
                  <a:gd name="connsiteY3" fmla="*/ 245775 h 479137"/>
                  <a:gd name="connsiteX4" fmla="*/ 1618175 w 1682993"/>
                  <a:gd name="connsiteY4" fmla="*/ 360075 h 479137"/>
                  <a:gd name="connsiteX5" fmla="*/ 831636 w 1682993"/>
                  <a:gd name="connsiteY5" fmla="*/ 469613 h 479137"/>
                  <a:gd name="connsiteX6" fmla="*/ 225144 w 1682993"/>
                  <a:gd name="connsiteY6" fmla="*/ 479137 h 479137"/>
                  <a:gd name="connsiteX7" fmla="*/ 2 w 1682993"/>
                  <a:gd name="connsiteY7" fmla="*/ 0 h 479137"/>
                  <a:gd name="connsiteX0" fmla="*/ 22 w 1683013"/>
                  <a:gd name="connsiteY0" fmla="*/ 0 h 473123"/>
                  <a:gd name="connsiteX1" fmla="*/ 893803 w 1683013"/>
                  <a:gd name="connsiteY1" fmla="*/ 6374 h 473123"/>
                  <a:gd name="connsiteX2" fmla="*/ 1661058 w 1683013"/>
                  <a:gd name="connsiteY2" fmla="*/ 193387 h 473123"/>
                  <a:gd name="connsiteX3" fmla="*/ 1683013 w 1683013"/>
                  <a:gd name="connsiteY3" fmla="*/ 245775 h 473123"/>
                  <a:gd name="connsiteX4" fmla="*/ 1618195 w 1683013"/>
                  <a:gd name="connsiteY4" fmla="*/ 360075 h 473123"/>
                  <a:gd name="connsiteX5" fmla="*/ 831656 w 1683013"/>
                  <a:gd name="connsiteY5" fmla="*/ 469613 h 473123"/>
                  <a:gd name="connsiteX6" fmla="*/ 19457 w 1683013"/>
                  <a:gd name="connsiteY6" fmla="*/ 473123 h 473123"/>
                  <a:gd name="connsiteX7" fmla="*/ 22 w 1683013"/>
                  <a:gd name="connsiteY7" fmla="*/ 0 h 473123"/>
                  <a:gd name="connsiteX0" fmla="*/ 6226 w 1689217"/>
                  <a:gd name="connsiteY0" fmla="*/ 0 h 480623"/>
                  <a:gd name="connsiteX1" fmla="*/ 900007 w 1689217"/>
                  <a:gd name="connsiteY1" fmla="*/ 6374 h 480623"/>
                  <a:gd name="connsiteX2" fmla="*/ 1667262 w 1689217"/>
                  <a:gd name="connsiteY2" fmla="*/ 193387 h 480623"/>
                  <a:gd name="connsiteX3" fmla="*/ 1689217 w 1689217"/>
                  <a:gd name="connsiteY3" fmla="*/ 245775 h 480623"/>
                  <a:gd name="connsiteX4" fmla="*/ 1624399 w 1689217"/>
                  <a:gd name="connsiteY4" fmla="*/ 360075 h 480623"/>
                  <a:gd name="connsiteX5" fmla="*/ 837860 w 1689217"/>
                  <a:gd name="connsiteY5" fmla="*/ 469613 h 480623"/>
                  <a:gd name="connsiteX6" fmla="*/ 0 w 1689217"/>
                  <a:gd name="connsiteY6" fmla="*/ 480623 h 480623"/>
                  <a:gd name="connsiteX7" fmla="*/ 6226 w 1689217"/>
                  <a:gd name="connsiteY7" fmla="*/ 0 h 48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217" h="480623">
                    <a:moveTo>
                      <a:pt x="6226" y="0"/>
                    </a:moveTo>
                    <a:lnTo>
                      <a:pt x="900007" y="6374"/>
                    </a:lnTo>
                    <a:lnTo>
                      <a:pt x="1667262" y="193387"/>
                    </a:lnTo>
                    <a:lnTo>
                      <a:pt x="1689217" y="245775"/>
                    </a:lnTo>
                    <a:lnTo>
                      <a:pt x="1624399" y="360075"/>
                    </a:lnTo>
                    <a:lnTo>
                      <a:pt x="837860" y="469613"/>
                    </a:lnTo>
                    <a:lnTo>
                      <a:pt x="0" y="480623"/>
                    </a:lnTo>
                    <a:cubicBezTo>
                      <a:pt x="794" y="317904"/>
                      <a:pt x="5432" y="162719"/>
                      <a:pt x="6226" y="0"/>
                    </a:cubicBezTo>
                    <a:close/>
                  </a:path>
                </a:pathLst>
              </a:custGeom>
              <a:solidFill>
                <a:srgbClr val="FCE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flipH="1">
                <a:off x="-808633" y="2860809"/>
                <a:ext cx="1295596" cy="494351"/>
              </a:xfrm>
              <a:custGeom>
                <a:avLst/>
                <a:gdLst>
                  <a:gd name="connsiteX0" fmla="*/ 2381 w 1485900"/>
                  <a:gd name="connsiteY0" fmla="*/ 0 h 488156"/>
                  <a:gd name="connsiteX1" fmla="*/ 1435894 w 1485900"/>
                  <a:gd name="connsiteY1" fmla="*/ 202406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85900"/>
                  <a:gd name="connsiteY0" fmla="*/ 0 h 488156"/>
                  <a:gd name="connsiteX1" fmla="*/ 1416844 w 1485900"/>
                  <a:gd name="connsiteY1" fmla="*/ 64573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85900"/>
                  <a:gd name="connsiteY0" fmla="*/ 0 h 488156"/>
                  <a:gd name="connsiteX1" fmla="*/ 1416844 w 1485900"/>
                  <a:gd name="connsiteY1" fmla="*/ 64573 h 488156"/>
                  <a:gd name="connsiteX2" fmla="*/ 1485900 w 1485900"/>
                  <a:gd name="connsiteY2" fmla="*/ 254794 h 488156"/>
                  <a:gd name="connsiteX3" fmla="*/ 1422587 w 1485900"/>
                  <a:gd name="connsiteY3" fmla="*/ 265346 h 488156"/>
                  <a:gd name="connsiteX4" fmla="*/ 1393031 w 1485900"/>
                  <a:gd name="connsiteY4" fmla="*/ 369094 h 488156"/>
                  <a:gd name="connsiteX5" fmla="*/ 397669 w 1485900"/>
                  <a:gd name="connsiteY5" fmla="*/ 478631 h 488156"/>
                  <a:gd name="connsiteX6" fmla="*/ 0 w 1485900"/>
                  <a:gd name="connsiteY6" fmla="*/ 488156 h 488156"/>
                  <a:gd name="connsiteX7" fmla="*/ 2381 w 1485900"/>
                  <a:gd name="connsiteY7" fmla="*/ 0 h 488156"/>
                  <a:gd name="connsiteX0" fmla="*/ 2381 w 1443037"/>
                  <a:gd name="connsiteY0" fmla="*/ 0 h 488156"/>
                  <a:gd name="connsiteX1" fmla="*/ 1416844 w 1443037"/>
                  <a:gd name="connsiteY1" fmla="*/ 64573 h 488156"/>
                  <a:gd name="connsiteX2" fmla="*/ 1443037 w 1443037"/>
                  <a:gd name="connsiteY2" fmla="*/ 185878 h 488156"/>
                  <a:gd name="connsiteX3" fmla="*/ 1422587 w 1443037"/>
                  <a:gd name="connsiteY3" fmla="*/ 265346 h 488156"/>
                  <a:gd name="connsiteX4" fmla="*/ 1393031 w 1443037"/>
                  <a:gd name="connsiteY4" fmla="*/ 369094 h 488156"/>
                  <a:gd name="connsiteX5" fmla="*/ 397669 w 1443037"/>
                  <a:gd name="connsiteY5" fmla="*/ 478631 h 488156"/>
                  <a:gd name="connsiteX6" fmla="*/ 0 w 1443037"/>
                  <a:gd name="connsiteY6" fmla="*/ 488156 h 488156"/>
                  <a:gd name="connsiteX7" fmla="*/ 2381 w 1443037"/>
                  <a:gd name="connsiteY7" fmla="*/ 0 h 488156"/>
                  <a:gd name="connsiteX0" fmla="*/ 0 w 1930403"/>
                  <a:gd name="connsiteY0" fmla="*/ 0 h 476906"/>
                  <a:gd name="connsiteX1" fmla="*/ 1904210 w 1930403"/>
                  <a:gd name="connsiteY1" fmla="*/ 53323 h 476906"/>
                  <a:gd name="connsiteX2" fmla="*/ 1930403 w 1930403"/>
                  <a:gd name="connsiteY2" fmla="*/ 174628 h 476906"/>
                  <a:gd name="connsiteX3" fmla="*/ 1909953 w 1930403"/>
                  <a:gd name="connsiteY3" fmla="*/ 254096 h 476906"/>
                  <a:gd name="connsiteX4" fmla="*/ 1880397 w 1930403"/>
                  <a:gd name="connsiteY4" fmla="*/ 357844 h 476906"/>
                  <a:gd name="connsiteX5" fmla="*/ 885035 w 1930403"/>
                  <a:gd name="connsiteY5" fmla="*/ 467381 h 476906"/>
                  <a:gd name="connsiteX6" fmla="*/ 487366 w 1930403"/>
                  <a:gd name="connsiteY6" fmla="*/ 476906 h 476906"/>
                  <a:gd name="connsiteX7" fmla="*/ 0 w 1930403"/>
                  <a:gd name="connsiteY7" fmla="*/ 0 h 476906"/>
                  <a:gd name="connsiteX0" fmla="*/ 16 w 1930419"/>
                  <a:gd name="connsiteY0" fmla="*/ 0 h 476906"/>
                  <a:gd name="connsiteX1" fmla="*/ 1904226 w 1930419"/>
                  <a:gd name="connsiteY1" fmla="*/ 53323 h 476906"/>
                  <a:gd name="connsiteX2" fmla="*/ 1930419 w 1930419"/>
                  <a:gd name="connsiteY2" fmla="*/ 174628 h 476906"/>
                  <a:gd name="connsiteX3" fmla="*/ 1909969 w 1930419"/>
                  <a:gd name="connsiteY3" fmla="*/ 254096 h 476906"/>
                  <a:gd name="connsiteX4" fmla="*/ 1880413 w 1930419"/>
                  <a:gd name="connsiteY4" fmla="*/ 357844 h 476906"/>
                  <a:gd name="connsiteX5" fmla="*/ 885051 w 1930419"/>
                  <a:gd name="connsiteY5" fmla="*/ 467381 h 476906"/>
                  <a:gd name="connsiteX6" fmla="*/ 24843 w 1930419"/>
                  <a:gd name="connsiteY6" fmla="*/ 476906 h 476906"/>
                  <a:gd name="connsiteX7" fmla="*/ 16 w 1930419"/>
                  <a:gd name="connsiteY7" fmla="*/ 0 h 476906"/>
                  <a:gd name="connsiteX0" fmla="*/ 40 w 1930443"/>
                  <a:gd name="connsiteY0" fmla="*/ 0 h 476906"/>
                  <a:gd name="connsiteX1" fmla="*/ 1904250 w 1930443"/>
                  <a:gd name="connsiteY1" fmla="*/ 53323 h 476906"/>
                  <a:gd name="connsiteX2" fmla="*/ 1930443 w 1930443"/>
                  <a:gd name="connsiteY2" fmla="*/ 174628 h 476906"/>
                  <a:gd name="connsiteX3" fmla="*/ 1909993 w 1930443"/>
                  <a:gd name="connsiteY3" fmla="*/ 254096 h 476906"/>
                  <a:gd name="connsiteX4" fmla="*/ 1880437 w 1930443"/>
                  <a:gd name="connsiteY4" fmla="*/ 357844 h 476906"/>
                  <a:gd name="connsiteX5" fmla="*/ 885075 w 1930443"/>
                  <a:gd name="connsiteY5" fmla="*/ 467381 h 476906"/>
                  <a:gd name="connsiteX6" fmla="*/ 9320 w 1930443"/>
                  <a:gd name="connsiteY6" fmla="*/ 476906 h 476906"/>
                  <a:gd name="connsiteX7" fmla="*/ 40 w 1930443"/>
                  <a:gd name="connsiteY7" fmla="*/ 0 h 47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0443" h="476906">
                    <a:moveTo>
                      <a:pt x="40" y="0"/>
                    </a:moveTo>
                    <a:lnTo>
                      <a:pt x="1904250" y="53323"/>
                    </a:lnTo>
                    <a:lnTo>
                      <a:pt x="1930443" y="174628"/>
                    </a:lnTo>
                    <a:cubicBezTo>
                      <a:pt x="1925214" y="175083"/>
                      <a:pt x="1915222" y="253641"/>
                      <a:pt x="1909993" y="254096"/>
                    </a:cubicBezTo>
                    <a:lnTo>
                      <a:pt x="1880437" y="357844"/>
                    </a:lnTo>
                    <a:lnTo>
                      <a:pt x="885075" y="467381"/>
                    </a:lnTo>
                    <a:lnTo>
                      <a:pt x="9320" y="476906"/>
                    </a:lnTo>
                    <a:cubicBezTo>
                      <a:pt x="10114" y="314187"/>
                      <a:pt x="-754" y="162719"/>
                      <a:pt x="40" y="0"/>
                    </a:cubicBezTo>
                    <a:close/>
                  </a:path>
                </a:pathLst>
              </a:custGeom>
              <a:solidFill>
                <a:srgbClr val="FCE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-971031" y="2266127"/>
                <a:ext cx="1465769" cy="741227"/>
              </a:xfrm>
              <a:custGeom>
                <a:avLst/>
                <a:gdLst>
                  <a:gd name="connsiteX0" fmla="*/ 1613208 w 1613208"/>
                  <a:gd name="connsiteY0" fmla="*/ 591983 h 1304742"/>
                  <a:gd name="connsiteX1" fmla="*/ 1324707 w 1613208"/>
                  <a:gd name="connsiteY1" fmla="*/ 596873 h 1304742"/>
                  <a:gd name="connsiteX2" fmla="*/ 1200016 w 1613208"/>
                  <a:gd name="connsiteY2" fmla="*/ 584648 h 1304742"/>
                  <a:gd name="connsiteX3" fmla="*/ 945745 w 1613208"/>
                  <a:gd name="connsiteY3" fmla="*/ 457513 h 1304742"/>
                  <a:gd name="connsiteX4" fmla="*/ 642575 w 1613208"/>
                  <a:gd name="connsiteY4" fmla="*/ 222800 h 1304742"/>
                  <a:gd name="connsiteX5" fmla="*/ 339405 w 1613208"/>
                  <a:gd name="connsiteY5" fmla="*/ 56546 h 1304742"/>
                  <a:gd name="connsiteX6" fmla="*/ 65574 w 1613208"/>
                  <a:gd name="connsiteY6" fmla="*/ 313 h 1304742"/>
                  <a:gd name="connsiteX7" fmla="*/ 6895 w 1613208"/>
                  <a:gd name="connsiteY7" fmla="*/ 76105 h 1304742"/>
                  <a:gd name="connsiteX8" fmla="*/ 182930 w 1613208"/>
                  <a:gd name="connsiteY8" fmla="*/ 364606 h 1304742"/>
                  <a:gd name="connsiteX9" fmla="*/ 180485 w 1613208"/>
                  <a:gd name="connsiteY9" fmla="*/ 516191 h 1304742"/>
                  <a:gd name="connsiteX10" fmla="*/ 170705 w 1613208"/>
                  <a:gd name="connsiteY10" fmla="*/ 1293675 h 1304742"/>
                  <a:gd name="connsiteX11" fmla="*/ 505659 w 1613208"/>
                  <a:gd name="connsiteY11" fmla="*/ 902488 h 1304742"/>
                  <a:gd name="connsiteX0" fmla="*/ 1613208 w 1613208"/>
                  <a:gd name="connsiteY0" fmla="*/ 591983 h 1293675"/>
                  <a:gd name="connsiteX1" fmla="*/ 1324707 w 1613208"/>
                  <a:gd name="connsiteY1" fmla="*/ 596873 h 1293675"/>
                  <a:gd name="connsiteX2" fmla="*/ 1200016 w 1613208"/>
                  <a:gd name="connsiteY2" fmla="*/ 584648 h 1293675"/>
                  <a:gd name="connsiteX3" fmla="*/ 945745 w 1613208"/>
                  <a:gd name="connsiteY3" fmla="*/ 457513 h 1293675"/>
                  <a:gd name="connsiteX4" fmla="*/ 642575 w 1613208"/>
                  <a:gd name="connsiteY4" fmla="*/ 222800 h 1293675"/>
                  <a:gd name="connsiteX5" fmla="*/ 339405 w 1613208"/>
                  <a:gd name="connsiteY5" fmla="*/ 56546 h 1293675"/>
                  <a:gd name="connsiteX6" fmla="*/ 65574 w 1613208"/>
                  <a:gd name="connsiteY6" fmla="*/ 313 h 1293675"/>
                  <a:gd name="connsiteX7" fmla="*/ 6895 w 1613208"/>
                  <a:gd name="connsiteY7" fmla="*/ 76105 h 1293675"/>
                  <a:gd name="connsiteX8" fmla="*/ 182930 w 1613208"/>
                  <a:gd name="connsiteY8" fmla="*/ 364606 h 1293675"/>
                  <a:gd name="connsiteX9" fmla="*/ 180485 w 1613208"/>
                  <a:gd name="connsiteY9" fmla="*/ 516191 h 1293675"/>
                  <a:gd name="connsiteX10" fmla="*/ 170705 w 1613208"/>
                  <a:gd name="connsiteY10" fmla="*/ 1293675 h 1293675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4375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741226"/>
                  <a:gd name="connsiteX1" fmla="*/ 1200016 w 1613208"/>
                  <a:gd name="connsiteY1" fmla="*/ 584648 h 741226"/>
                  <a:gd name="connsiteX2" fmla="*/ 945745 w 1613208"/>
                  <a:gd name="connsiteY2" fmla="*/ 457513 h 741226"/>
                  <a:gd name="connsiteX3" fmla="*/ 642575 w 1613208"/>
                  <a:gd name="connsiteY3" fmla="*/ 222800 h 741226"/>
                  <a:gd name="connsiteX4" fmla="*/ 339405 w 1613208"/>
                  <a:gd name="connsiteY4" fmla="*/ 56546 h 741226"/>
                  <a:gd name="connsiteX5" fmla="*/ 65574 w 1613208"/>
                  <a:gd name="connsiteY5" fmla="*/ 313 h 741226"/>
                  <a:gd name="connsiteX6" fmla="*/ 6895 w 1613208"/>
                  <a:gd name="connsiteY6" fmla="*/ 76105 h 741226"/>
                  <a:gd name="connsiteX7" fmla="*/ 182930 w 1613208"/>
                  <a:gd name="connsiteY7" fmla="*/ 364606 h 741226"/>
                  <a:gd name="connsiteX8" fmla="*/ 180485 w 1613208"/>
                  <a:gd name="connsiteY8" fmla="*/ 516191 h 741226"/>
                  <a:gd name="connsiteX9" fmla="*/ 170706 w 1613208"/>
                  <a:gd name="connsiteY9" fmla="*/ 741226 h 741226"/>
                  <a:gd name="connsiteX0" fmla="*/ 2106842 w 2106842"/>
                  <a:gd name="connsiteY0" fmla="*/ 588096 h 741226"/>
                  <a:gd name="connsiteX1" fmla="*/ 1200016 w 2106842"/>
                  <a:gd name="connsiteY1" fmla="*/ 584648 h 741226"/>
                  <a:gd name="connsiteX2" fmla="*/ 945745 w 2106842"/>
                  <a:gd name="connsiteY2" fmla="*/ 457513 h 741226"/>
                  <a:gd name="connsiteX3" fmla="*/ 642575 w 2106842"/>
                  <a:gd name="connsiteY3" fmla="*/ 222800 h 741226"/>
                  <a:gd name="connsiteX4" fmla="*/ 339405 w 2106842"/>
                  <a:gd name="connsiteY4" fmla="*/ 56546 h 741226"/>
                  <a:gd name="connsiteX5" fmla="*/ 65574 w 2106842"/>
                  <a:gd name="connsiteY5" fmla="*/ 313 h 741226"/>
                  <a:gd name="connsiteX6" fmla="*/ 6895 w 2106842"/>
                  <a:gd name="connsiteY6" fmla="*/ 76105 h 741226"/>
                  <a:gd name="connsiteX7" fmla="*/ 182930 w 2106842"/>
                  <a:gd name="connsiteY7" fmla="*/ 364606 h 741226"/>
                  <a:gd name="connsiteX8" fmla="*/ 180485 w 2106842"/>
                  <a:gd name="connsiteY8" fmla="*/ 516191 h 741226"/>
                  <a:gd name="connsiteX9" fmla="*/ 170706 w 2106842"/>
                  <a:gd name="connsiteY9" fmla="*/ 741226 h 741226"/>
                  <a:gd name="connsiteX0" fmla="*/ 2106842 w 2106842"/>
                  <a:gd name="connsiteY0" fmla="*/ 588096 h 741226"/>
                  <a:gd name="connsiteX1" fmla="*/ 1465768 w 2106842"/>
                  <a:gd name="connsiteY1" fmla="*/ 597231 h 741226"/>
                  <a:gd name="connsiteX2" fmla="*/ 1200016 w 2106842"/>
                  <a:gd name="connsiteY2" fmla="*/ 584648 h 741226"/>
                  <a:gd name="connsiteX3" fmla="*/ 945745 w 2106842"/>
                  <a:gd name="connsiteY3" fmla="*/ 457513 h 741226"/>
                  <a:gd name="connsiteX4" fmla="*/ 642575 w 2106842"/>
                  <a:gd name="connsiteY4" fmla="*/ 222800 h 741226"/>
                  <a:gd name="connsiteX5" fmla="*/ 339405 w 2106842"/>
                  <a:gd name="connsiteY5" fmla="*/ 56546 h 741226"/>
                  <a:gd name="connsiteX6" fmla="*/ 65574 w 2106842"/>
                  <a:gd name="connsiteY6" fmla="*/ 313 h 741226"/>
                  <a:gd name="connsiteX7" fmla="*/ 6895 w 2106842"/>
                  <a:gd name="connsiteY7" fmla="*/ 76105 h 741226"/>
                  <a:gd name="connsiteX8" fmla="*/ 182930 w 2106842"/>
                  <a:gd name="connsiteY8" fmla="*/ 364606 h 741226"/>
                  <a:gd name="connsiteX9" fmla="*/ 180485 w 2106842"/>
                  <a:gd name="connsiteY9" fmla="*/ 516191 h 741226"/>
                  <a:gd name="connsiteX10" fmla="*/ 170706 w 2106842"/>
                  <a:gd name="connsiteY10" fmla="*/ 741226 h 741226"/>
                  <a:gd name="connsiteX0" fmla="*/ 2106842 w 2106842"/>
                  <a:gd name="connsiteY0" fmla="*/ 588096 h 741226"/>
                  <a:gd name="connsiteX1" fmla="*/ 1465768 w 2106842"/>
                  <a:gd name="connsiteY1" fmla="*/ 597231 h 741226"/>
                  <a:gd name="connsiteX2" fmla="*/ 1200016 w 2106842"/>
                  <a:gd name="connsiteY2" fmla="*/ 584648 h 741226"/>
                  <a:gd name="connsiteX3" fmla="*/ 945745 w 2106842"/>
                  <a:gd name="connsiteY3" fmla="*/ 457513 h 741226"/>
                  <a:gd name="connsiteX4" fmla="*/ 642575 w 2106842"/>
                  <a:gd name="connsiteY4" fmla="*/ 222800 h 741226"/>
                  <a:gd name="connsiteX5" fmla="*/ 339405 w 2106842"/>
                  <a:gd name="connsiteY5" fmla="*/ 56546 h 741226"/>
                  <a:gd name="connsiteX6" fmla="*/ 65574 w 2106842"/>
                  <a:gd name="connsiteY6" fmla="*/ 313 h 741226"/>
                  <a:gd name="connsiteX7" fmla="*/ 6895 w 2106842"/>
                  <a:gd name="connsiteY7" fmla="*/ 76105 h 741226"/>
                  <a:gd name="connsiteX8" fmla="*/ 182930 w 2106842"/>
                  <a:gd name="connsiteY8" fmla="*/ 364606 h 741226"/>
                  <a:gd name="connsiteX9" fmla="*/ 180485 w 2106842"/>
                  <a:gd name="connsiteY9" fmla="*/ 516191 h 741226"/>
                  <a:gd name="connsiteX10" fmla="*/ 170706 w 2106842"/>
                  <a:gd name="connsiteY10" fmla="*/ 741226 h 741226"/>
                  <a:gd name="connsiteX0" fmla="*/ 1465768 w 1465768"/>
                  <a:gd name="connsiteY0" fmla="*/ 597231 h 741226"/>
                  <a:gd name="connsiteX1" fmla="*/ 1200016 w 1465768"/>
                  <a:gd name="connsiteY1" fmla="*/ 584648 h 741226"/>
                  <a:gd name="connsiteX2" fmla="*/ 945745 w 1465768"/>
                  <a:gd name="connsiteY2" fmla="*/ 457513 h 741226"/>
                  <a:gd name="connsiteX3" fmla="*/ 642575 w 1465768"/>
                  <a:gd name="connsiteY3" fmla="*/ 222800 h 741226"/>
                  <a:gd name="connsiteX4" fmla="*/ 339405 w 1465768"/>
                  <a:gd name="connsiteY4" fmla="*/ 56546 h 741226"/>
                  <a:gd name="connsiteX5" fmla="*/ 65574 w 1465768"/>
                  <a:gd name="connsiteY5" fmla="*/ 313 h 741226"/>
                  <a:gd name="connsiteX6" fmla="*/ 6895 w 1465768"/>
                  <a:gd name="connsiteY6" fmla="*/ 76105 h 741226"/>
                  <a:gd name="connsiteX7" fmla="*/ 182930 w 1465768"/>
                  <a:gd name="connsiteY7" fmla="*/ 364606 h 741226"/>
                  <a:gd name="connsiteX8" fmla="*/ 180485 w 1465768"/>
                  <a:gd name="connsiteY8" fmla="*/ 516191 h 741226"/>
                  <a:gd name="connsiteX9" fmla="*/ 170706 w 1465768"/>
                  <a:gd name="connsiteY9" fmla="*/ 741226 h 7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5768" h="741226">
                    <a:moveTo>
                      <a:pt x="1465768" y="597231"/>
                    </a:moveTo>
                    <a:cubicBezTo>
                      <a:pt x="1314630" y="596656"/>
                      <a:pt x="1325554" y="592386"/>
                      <a:pt x="1200016" y="584648"/>
                    </a:cubicBezTo>
                    <a:cubicBezTo>
                      <a:pt x="1074478" y="576910"/>
                      <a:pt x="1038652" y="517821"/>
                      <a:pt x="945745" y="457513"/>
                    </a:cubicBezTo>
                    <a:cubicBezTo>
                      <a:pt x="852838" y="397205"/>
                      <a:pt x="743632" y="289628"/>
                      <a:pt x="642575" y="222800"/>
                    </a:cubicBezTo>
                    <a:cubicBezTo>
                      <a:pt x="541518" y="155972"/>
                      <a:pt x="435572" y="93627"/>
                      <a:pt x="339405" y="56546"/>
                    </a:cubicBezTo>
                    <a:cubicBezTo>
                      <a:pt x="243238" y="19465"/>
                      <a:pt x="120992" y="-2947"/>
                      <a:pt x="65574" y="313"/>
                    </a:cubicBezTo>
                    <a:cubicBezTo>
                      <a:pt x="10156" y="3573"/>
                      <a:pt x="-12664" y="15390"/>
                      <a:pt x="6895" y="76105"/>
                    </a:cubicBezTo>
                    <a:cubicBezTo>
                      <a:pt x="26454" y="136820"/>
                      <a:pt x="153998" y="291258"/>
                      <a:pt x="182930" y="364606"/>
                    </a:cubicBezTo>
                    <a:cubicBezTo>
                      <a:pt x="211862" y="437954"/>
                      <a:pt x="182522" y="453421"/>
                      <a:pt x="180485" y="516191"/>
                    </a:cubicBezTo>
                    <a:cubicBezTo>
                      <a:pt x="178448" y="578961"/>
                      <a:pt x="178422" y="481580"/>
                      <a:pt x="170706" y="741226"/>
                    </a:cubicBezTo>
                  </a:path>
                </a:pathLst>
              </a:custGeom>
              <a:solidFill>
                <a:srgbClr val="FCECA8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flipV="1">
                <a:off x="-986052" y="3006461"/>
                <a:ext cx="1465241" cy="931726"/>
              </a:xfrm>
              <a:custGeom>
                <a:avLst/>
                <a:gdLst>
                  <a:gd name="connsiteX0" fmla="*/ 1613208 w 1613208"/>
                  <a:gd name="connsiteY0" fmla="*/ 591983 h 1304742"/>
                  <a:gd name="connsiteX1" fmla="*/ 1324707 w 1613208"/>
                  <a:gd name="connsiteY1" fmla="*/ 596873 h 1304742"/>
                  <a:gd name="connsiteX2" fmla="*/ 1200016 w 1613208"/>
                  <a:gd name="connsiteY2" fmla="*/ 584648 h 1304742"/>
                  <a:gd name="connsiteX3" fmla="*/ 945745 w 1613208"/>
                  <a:gd name="connsiteY3" fmla="*/ 457513 h 1304742"/>
                  <a:gd name="connsiteX4" fmla="*/ 642575 w 1613208"/>
                  <a:gd name="connsiteY4" fmla="*/ 222800 h 1304742"/>
                  <a:gd name="connsiteX5" fmla="*/ 339405 w 1613208"/>
                  <a:gd name="connsiteY5" fmla="*/ 56546 h 1304742"/>
                  <a:gd name="connsiteX6" fmla="*/ 65574 w 1613208"/>
                  <a:gd name="connsiteY6" fmla="*/ 313 h 1304742"/>
                  <a:gd name="connsiteX7" fmla="*/ 6895 w 1613208"/>
                  <a:gd name="connsiteY7" fmla="*/ 76105 h 1304742"/>
                  <a:gd name="connsiteX8" fmla="*/ 182930 w 1613208"/>
                  <a:gd name="connsiteY8" fmla="*/ 364606 h 1304742"/>
                  <a:gd name="connsiteX9" fmla="*/ 180485 w 1613208"/>
                  <a:gd name="connsiteY9" fmla="*/ 516191 h 1304742"/>
                  <a:gd name="connsiteX10" fmla="*/ 170705 w 1613208"/>
                  <a:gd name="connsiteY10" fmla="*/ 1293675 h 1304742"/>
                  <a:gd name="connsiteX11" fmla="*/ 505659 w 1613208"/>
                  <a:gd name="connsiteY11" fmla="*/ 902488 h 1304742"/>
                  <a:gd name="connsiteX0" fmla="*/ 1613208 w 1613208"/>
                  <a:gd name="connsiteY0" fmla="*/ 591983 h 1293675"/>
                  <a:gd name="connsiteX1" fmla="*/ 1324707 w 1613208"/>
                  <a:gd name="connsiteY1" fmla="*/ 596873 h 1293675"/>
                  <a:gd name="connsiteX2" fmla="*/ 1200016 w 1613208"/>
                  <a:gd name="connsiteY2" fmla="*/ 584648 h 1293675"/>
                  <a:gd name="connsiteX3" fmla="*/ 945745 w 1613208"/>
                  <a:gd name="connsiteY3" fmla="*/ 457513 h 1293675"/>
                  <a:gd name="connsiteX4" fmla="*/ 642575 w 1613208"/>
                  <a:gd name="connsiteY4" fmla="*/ 222800 h 1293675"/>
                  <a:gd name="connsiteX5" fmla="*/ 339405 w 1613208"/>
                  <a:gd name="connsiteY5" fmla="*/ 56546 h 1293675"/>
                  <a:gd name="connsiteX6" fmla="*/ 65574 w 1613208"/>
                  <a:gd name="connsiteY6" fmla="*/ 313 h 1293675"/>
                  <a:gd name="connsiteX7" fmla="*/ 6895 w 1613208"/>
                  <a:gd name="connsiteY7" fmla="*/ 76105 h 1293675"/>
                  <a:gd name="connsiteX8" fmla="*/ 182930 w 1613208"/>
                  <a:gd name="connsiteY8" fmla="*/ 364606 h 1293675"/>
                  <a:gd name="connsiteX9" fmla="*/ 180485 w 1613208"/>
                  <a:gd name="connsiteY9" fmla="*/ 516191 h 1293675"/>
                  <a:gd name="connsiteX10" fmla="*/ 170705 w 1613208"/>
                  <a:gd name="connsiteY10" fmla="*/ 1293675 h 1293675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4375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803138"/>
                  <a:gd name="connsiteX1" fmla="*/ 1200016 w 1613208"/>
                  <a:gd name="connsiteY1" fmla="*/ 584648 h 803138"/>
                  <a:gd name="connsiteX2" fmla="*/ 945745 w 1613208"/>
                  <a:gd name="connsiteY2" fmla="*/ 457513 h 803138"/>
                  <a:gd name="connsiteX3" fmla="*/ 642575 w 1613208"/>
                  <a:gd name="connsiteY3" fmla="*/ 222800 h 803138"/>
                  <a:gd name="connsiteX4" fmla="*/ 339405 w 1613208"/>
                  <a:gd name="connsiteY4" fmla="*/ 56546 h 803138"/>
                  <a:gd name="connsiteX5" fmla="*/ 65574 w 1613208"/>
                  <a:gd name="connsiteY5" fmla="*/ 313 h 803138"/>
                  <a:gd name="connsiteX6" fmla="*/ 6895 w 1613208"/>
                  <a:gd name="connsiteY6" fmla="*/ 76105 h 803138"/>
                  <a:gd name="connsiteX7" fmla="*/ 182930 w 1613208"/>
                  <a:gd name="connsiteY7" fmla="*/ 364606 h 803138"/>
                  <a:gd name="connsiteX8" fmla="*/ 180485 w 1613208"/>
                  <a:gd name="connsiteY8" fmla="*/ 516191 h 803138"/>
                  <a:gd name="connsiteX9" fmla="*/ 180230 w 1613208"/>
                  <a:gd name="connsiteY9" fmla="*/ 803138 h 803138"/>
                  <a:gd name="connsiteX0" fmla="*/ 1613208 w 1613208"/>
                  <a:gd name="connsiteY0" fmla="*/ 591983 h 931726"/>
                  <a:gd name="connsiteX1" fmla="*/ 1200016 w 1613208"/>
                  <a:gd name="connsiteY1" fmla="*/ 584648 h 931726"/>
                  <a:gd name="connsiteX2" fmla="*/ 945745 w 1613208"/>
                  <a:gd name="connsiteY2" fmla="*/ 457513 h 931726"/>
                  <a:gd name="connsiteX3" fmla="*/ 642575 w 1613208"/>
                  <a:gd name="connsiteY3" fmla="*/ 222800 h 931726"/>
                  <a:gd name="connsiteX4" fmla="*/ 339405 w 1613208"/>
                  <a:gd name="connsiteY4" fmla="*/ 56546 h 931726"/>
                  <a:gd name="connsiteX5" fmla="*/ 65574 w 1613208"/>
                  <a:gd name="connsiteY5" fmla="*/ 313 h 931726"/>
                  <a:gd name="connsiteX6" fmla="*/ 6895 w 1613208"/>
                  <a:gd name="connsiteY6" fmla="*/ 76105 h 931726"/>
                  <a:gd name="connsiteX7" fmla="*/ 182930 w 1613208"/>
                  <a:gd name="connsiteY7" fmla="*/ 364606 h 931726"/>
                  <a:gd name="connsiteX8" fmla="*/ 180485 w 1613208"/>
                  <a:gd name="connsiteY8" fmla="*/ 516191 h 931726"/>
                  <a:gd name="connsiteX9" fmla="*/ 184993 w 1613208"/>
                  <a:gd name="connsiteY9" fmla="*/ 931726 h 931726"/>
                  <a:gd name="connsiteX0" fmla="*/ 2102956 w 2102956"/>
                  <a:gd name="connsiteY0" fmla="*/ 584209 h 931726"/>
                  <a:gd name="connsiteX1" fmla="*/ 1200016 w 2102956"/>
                  <a:gd name="connsiteY1" fmla="*/ 584648 h 931726"/>
                  <a:gd name="connsiteX2" fmla="*/ 945745 w 2102956"/>
                  <a:gd name="connsiteY2" fmla="*/ 457513 h 931726"/>
                  <a:gd name="connsiteX3" fmla="*/ 642575 w 2102956"/>
                  <a:gd name="connsiteY3" fmla="*/ 222800 h 931726"/>
                  <a:gd name="connsiteX4" fmla="*/ 339405 w 2102956"/>
                  <a:gd name="connsiteY4" fmla="*/ 56546 h 931726"/>
                  <a:gd name="connsiteX5" fmla="*/ 65574 w 2102956"/>
                  <a:gd name="connsiteY5" fmla="*/ 313 h 931726"/>
                  <a:gd name="connsiteX6" fmla="*/ 6895 w 2102956"/>
                  <a:gd name="connsiteY6" fmla="*/ 76105 h 931726"/>
                  <a:gd name="connsiteX7" fmla="*/ 182930 w 2102956"/>
                  <a:gd name="connsiteY7" fmla="*/ 364606 h 931726"/>
                  <a:gd name="connsiteX8" fmla="*/ 180485 w 2102956"/>
                  <a:gd name="connsiteY8" fmla="*/ 516191 h 931726"/>
                  <a:gd name="connsiteX9" fmla="*/ 184993 w 2102956"/>
                  <a:gd name="connsiteY9" fmla="*/ 931726 h 931726"/>
                  <a:gd name="connsiteX0" fmla="*/ 2102956 w 2102956"/>
                  <a:gd name="connsiteY0" fmla="*/ 584209 h 931726"/>
                  <a:gd name="connsiteX1" fmla="*/ 1465240 w 2102956"/>
                  <a:gd name="connsiteY1" fmla="*/ 592855 h 931726"/>
                  <a:gd name="connsiteX2" fmla="*/ 1200016 w 2102956"/>
                  <a:gd name="connsiteY2" fmla="*/ 584648 h 931726"/>
                  <a:gd name="connsiteX3" fmla="*/ 945745 w 2102956"/>
                  <a:gd name="connsiteY3" fmla="*/ 457513 h 931726"/>
                  <a:gd name="connsiteX4" fmla="*/ 642575 w 2102956"/>
                  <a:gd name="connsiteY4" fmla="*/ 222800 h 931726"/>
                  <a:gd name="connsiteX5" fmla="*/ 339405 w 2102956"/>
                  <a:gd name="connsiteY5" fmla="*/ 56546 h 931726"/>
                  <a:gd name="connsiteX6" fmla="*/ 65574 w 2102956"/>
                  <a:gd name="connsiteY6" fmla="*/ 313 h 931726"/>
                  <a:gd name="connsiteX7" fmla="*/ 6895 w 2102956"/>
                  <a:gd name="connsiteY7" fmla="*/ 76105 h 931726"/>
                  <a:gd name="connsiteX8" fmla="*/ 182930 w 2102956"/>
                  <a:gd name="connsiteY8" fmla="*/ 364606 h 931726"/>
                  <a:gd name="connsiteX9" fmla="*/ 180485 w 2102956"/>
                  <a:gd name="connsiteY9" fmla="*/ 516191 h 931726"/>
                  <a:gd name="connsiteX10" fmla="*/ 184993 w 2102956"/>
                  <a:gd name="connsiteY10" fmla="*/ 931726 h 931726"/>
                  <a:gd name="connsiteX0" fmla="*/ 2102956 w 2102956"/>
                  <a:gd name="connsiteY0" fmla="*/ 584209 h 931726"/>
                  <a:gd name="connsiteX1" fmla="*/ 1465240 w 2102956"/>
                  <a:gd name="connsiteY1" fmla="*/ 592855 h 931726"/>
                  <a:gd name="connsiteX2" fmla="*/ 1200016 w 2102956"/>
                  <a:gd name="connsiteY2" fmla="*/ 584648 h 931726"/>
                  <a:gd name="connsiteX3" fmla="*/ 945745 w 2102956"/>
                  <a:gd name="connsiteY3" fmla="*/ 457513 h 931726"/>
                  <a:gd name="connsiteX4" fmla="*/ 642575 w 2102956"/>
                  <a:gd name="connsiteY4" fmla="*/ 222800 h 931726"/>
                  <a:gd name="connsiteX5" fmla="*/ 339405 w 2102956"/>
                  <a:gd name="connsiteY5" fmla="*/ 56546 h 931726"/>
                  <a:gd name="connsiteX6" fmla="*/ 65574 w 2102956"/>
                  <a:gd name="connsiteY6" fmla="*/ 313 h 931726"/>
                  <a:gd name="connsiteX7" fmla="*/ 6895 w 2102956"/>
                  <a:gd name="connsiteY7" fmla="*/ 76105 h 931726"/>
                  <a:gd name="connsiteX8" fmla="*/ 182930 w 2102956"/>
                  <a:gd name="connsiteY8" fmla="*/ 364606 h 931726"/>
                  <a:gd name="connsiteX9" fmla="*/ 180485 w 2102956"/>
                  <a:gd name="connsiteY9" fmla="*/ 516191 h 931726"/>
                  <a:gd name="connsiteX10" fmla="*/ 184993 w 2102956"/>
                  <a:gd name="connsiteY10" fmla="*/ 931726 h 931726"/>
                  <a:gd name="connsiteX0" fmla="*/ 1465240 w 1465240"/>
                  <a:gd name="connsiteY0" fmla="*/ 592855 h 931726"/>
                  <a:gd name="connsiteX1" fmla="*/ 1200016 w 1465240"/>
                  <a:gd name="connsiteY1" fmla="*/ 584648 h 931726"/>
                  <a:gd name="connsiteX2" fmla="*/ 945745 w 1465240"/>
                  <a:gd name="connsiteY2" fmla="*/ 457513 h 931726"/>
                  <a:gd name="connsiteX3" fmla="*/ 642575 w 1465240"/>
                  <a:gd name="connsiteY3" fmla="*/ 222800 h 931726"/>
                  <a:gd name="connsiteX4" fmla="*/ 339405 w 1465240"/>
                  <a:gd name="connsiteY4" fmla="*/ 56546 h 931726"/>
                  <a:gd name="connsiteX5" fmla="*/ 65574 w 1465240"/>
                  <a:gd name="connsiteY5" fmla="*/ 313 h 931726"/>
                  <a:gd name="connsiteX6" fmla="*/ 6895 w 1465240"/>
                  <a:gd name="connsiteY6" fmla="*/ 76105 h 931726"/>
                  <a:gd name="connsiteX7" fmla="*/ 182930 w 1465240"/>
                  <a:gd name="connsiteY7" fmla="*/ 364606 h 931726"/>
                  <a:gd name="connsiteX8" fmla="*/ 180485 w 1465240"/>
                  <a:gd name="connsiteY8" fmla="*/ 516191 h 931726"/>
                  <a:gd name="connsiteX9" fmla="*/ 184993 w 1465240"/>
                  <a:gd name="connsiteY9" fmla="*/ 931726 h 93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5240" h="931726">
                    <a:moveTo>
                      <a:pt x="1465240" y="592855"/>
                    </a:moveTo>
                    <a:cubicBezTo>
                      <a:pt x="1314750" y="592928"/>
                      <a:pt x="1317693" y="583884"/>
                      <a:pt x="1200016" y="584648"/>
                    </a:cubicBezTo>
                    <a:cubicBezTo>
                      <a:pt x="1082339" y="585412"/>
                      <a:pt x="1038652" y="517821"/>
                      <a:pt x="945745" y="457513"/>
                    </a:cubicBezTo>
                    <a:cubicBezTo>
                      <a:pt x="852838" y="397205"/>
                      <a:pt x="743632" y="289628"/>
                      <a:pt x="642575" y="222800"/>
                    </a:cubicBezTo>
                    <a:cubicBezTo>
                      <a:pt x="541518" y="155972"/>
                      <a:pt x="435572" y="93627"/>
                      <a:pt x="339405" y="56546"/>
                    </a:cubicBezTo>
                    <a:cubicBezTo>
                      <a:pt x="243238" y="19465"/>
                      <a:pt x="120992" y="-2947"/>
                      <a:pt x="65574" y="313"/>
                    </a:cubicBezTo>
                    <a:cubicBezTo>
                      <a:pt x="10156" y="3573"/>
                      <a:pt x="-12664" y="15390"/>
                      <a:pt x="6895" y="76105"/>
                    </a:cubicBezTo>
                    <a:cubicBezTo>
                      <a:pt x="26454" y="136820"/>
                      <a:pt x="153998" y="291258"/>
                      <a:pt x="182930" y="364606"/>
                    </a:cubicBezTo>
                    <a:cubicBezTo>
                      <a:pt x="211862" y="437954"/>
                      <a:pt x="180141" y="421671"/>
                      <a:pt x="180485" y="516191"/>
                    </a:cubicBezTo>
                    <a:cubicBezTo>
                      <a:pt x="180829" y="610711"/>
                      <a:pt x="192709" y="672080"/>
                      <a:pt x="184993" y="931726"/>
                    </a:cubicBezTo>
                  </a:path>
                </a:pathLst>
              </a:custGeom>
              <a:solidFill>
                <a:srgbClr val="FCECA8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876287" y="2572445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876287" y="2788547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-876287" y="3004651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-876287" y="3220752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-876287" y="3436854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90" name="Oval 94"/>
          <p:cNvSpPr>
            <a:spLocks noChangeAspect="1" noChangeArrowheads="1"/>
          </p:cNvSpPr>
          <p:nvPr/>
        </p:nvSpPr>
        <p:spPr bwMode="auto">
          <a:xfrm flipV="1">
            <a:off x="905633" y="3517572"/>
            <a:ext cx="45315" cy="51337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91" name="Oval 95"/>
          <p:cNvSpPr>
            <a:spLocks noChangeAspect="1" noChangeArrowheads="1"/>
          </p:cNvSpPr>
          <p:nvPr/>
        </p:nvSpPr>
        <p:spPr bwMode="auto">
          <a:xfrm flipV="1">
            <a:off x="905632" y="3877211"/>
            <a:ext cx="45317" cy="51385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92" name="Oval 96"/>
          <p:cNvSpPr>
            <a:spLocks noChangeAspect="1" noChangeArrowheads="1"/>
          </p:cNvSpPr>
          <p:nvPr/>
        </p:nvSpPr>
        <p:spPr bwMode="auto">
          <a:xfrm flipV="1">
            <a:off x="905632" y="3697369"/>
            <a:ext cx="45317" cy="51385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93" name="Oval 98"/>
          <p:cNvSpPr>
            <a:spLocks noChangeAspect="1" noChangeArrowheads="1"/>
          </p:cNvSpPr>
          <p:nvPr/>
        </p:nvSpPr>
        <p:spPr bwMode="auto">
          <a:xfrm flipV="1">
            <a:off x="905633" y="3787728"/>
            <a:ext cx="45315" cy="50510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94" name="Oval 99"/>
          <p:cNvSpPr>
            <a:spLocks noChangeAspect="1" noChangeArrowheads="1"/>
          </p:cNvSpPr>
          <p:nvPr/>
        </p:nvSpPr>
        <p:spPr bwMode="auto">
          <a:xfrm flipV="1">
            <a:off x="905633" y="3607886"/>
            <a:ext cx="45315" cy="50510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95" name="Oval 100"/>
          <p:cNvSpPr>
            <a:spLocks noChangeAspect="1" noChangeArrowheads="1"/>
          </p:cNvSpPr>
          <p:nvPr/>
        </p:nvSpPr>
        <p:spPr bwMode="auto">
          <a:xfrm flipV="1">
            <a:off x="905633" y="3967615"/>
            <a:ext cx="45315" cy="49625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150" name="Oval 107"/>
          <p:cNvSpPr>
            <a:spLocks noChangeAspect="1" noChangeArrowheads="1"/>
          </p:cNvSpPr>
          <p:nvPr/>
        </p:nvSpPr>
        <p:spPr bwMode="auto">
          <a:xfrm flipV="1">
            <a:off x="2010478" y="3525911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152" name="Oval 107"/>
          <p:cNvSpPr>
            <a:spLocks noChangeAspect="1" noChangeArrowheads="1"/>
          </p:cNvSpPr>
          <p:nvPr/>
        </p:nvSpPr>
        <p:spPr bwMode="auto">
          <a:xfrm flipV="1">
            <a:off x="2010478" y="3701318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153" name="Oval 107"/>
          <p:cNvSpPr>
            <a:spLocks noChangeAspect="1" noChangeArrowheads="1"/>
          </p:cNvSpPr>
          <p:nvPr/>
        </p:nvSpPr>
        <p:spPr bwMode="auto">
          <a:xfrm flipV="1">
            <a:off x="2010478" y="3613614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155" name="Oval 107"/>
          <p:cNvSpPr>
            <a:spLocks noChangeAspect="1" noChangeArrowheads="1"/>
          </p:cNvSpPr>
          <p:nvPr/>
        </p:nvSpPr>
        <p:spPr bwMode="auto">
          <a:xfrm flipV="1">
            <a:off x="2010478" y="3789022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156" name="Oval 107"/>
          <p:cNvSpPr>
            <a:spLocks noChangeAspect="1" noChangeArrowheads="1"/>
          </p:cNvSpPr>
          <p:nvPr/>
        </p:nvSpPr>
        <p:spPr bwMode="auto">
          <a:xfrm flipV="1">
            <a:off x="2010478" y="3876726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159" name="Oval 107"/>
          <p:cNvSpPr>
            <a:spLocks noChangeAspect="1" noChangeArrowheads="1"/>
          </p:cNvSpPr>
          <p:nvPr/>
        </p:nvSpPr>
        <p:spPr bwMode="auto">
          <a:xfrm flipV="1">
            <a:off x="2010478" y="3964431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57" name="TextBox 256"/>
          <p:cNvSpPr txBox="1"/>
          <p:nvPr/>
        </p:nvSpPr>
        <p:spPr>
          <a:xfrm>
            <a:off x="-52564" y="2627033"/>
            <a:ext cx="1450502" cy="911597"/>
          </a:xfrm>
          <a:custGeom>
            <a:avLst/>
            <a:gdLst>
              <a:gd name="connsiteX0" fmla="*/ 0 w 2675411"/>
              <a:gd name="connsiteY0" fmla="*/ 0 h 923330"/>
              <a:gd name="connsiteX1" fmla="*/ 1560656 w 2675411"/>
              <a:gd name="connsiteY1" fmla="*/ 0 h 923330"/>
              <a:gd name="connsiteX2" fmla="*/ 1560656 w 2675411"/>
              <a:gd name="connsiteY2" fmla="*/ 0 h 923330"/>
              <a:gd name="connsiteX3" fmla="*/ 2229509 w 2675411"/>
              <a:gd name="connsiteY3" fmla="*/ 0 h 923330"/>
              <a:gd name="connsiteX4" fmla="*/ 2675411 w 2675411"/>
              <a:gd name="connsiteY4" fmla="*/ 0 h 923330"/>
              <a:gd name="connsiteX5" fmla="*/ 2675411 w 2675411"/>
              <a:gd name="connsiteY5" fmla="*/ 538609 h 923330"/>
              <a:gd name="connsiteX6" fmla="*/ 2675411 w 2675411"/>
              <a:gd name="connsiteY6" fmla="*/ 538609 h 923330"/>
              <a:gd name="connsiteX7" fmla="*/ 2675411 w 2675411"/>
              <a:gd name="connsiteY7" fmla="*/ 769442 h 923330"/>
              <a:gd name="connsiteX8" fmla="*/ 2675411 w 2675411"/>
              <a:gd name="connsiteY8" fmla="*/ 923330 h 923330"/>
              <a:gd name="connsiteX9" fmla="*/ 2229509 w 2675411"/>
              <a:gd name="connsiteY9" fmla="*/ 923330 h 923330"/>
              <a:gd name="connsiteX10" fmla="*/ 2113842 w 2675411"/>
              <a:gd name="connsiteY10" fmla="*/ 2477027 h 923330"/>
              <a:gd name="connsiteX11" fmla="*/ 1560656 w 2675411"/>
              <a:gd name="connsiteY11" fmla="*/ 923330 h 923330"/>
              <a:gd name="connsiteX12" fmla="*/ 0 w 2675411"/>
              <a:gd name="connsiteY12" fmla="*/ 923330 h 923330"/>
              <a:gd name="connsiteX13" fmla="*/ 0 w 2675411"/>
              <a:gd name="connsiteY13" fmla="*/ 769442 h 923330"/>
              <a:gd name="connsiteX14" fmla="*/ 0 w 2675411"/>
              <a:gd name="connsiteY14" fmla="*/ 538609 h 923330"/>
              <a:gd name="connsiteX15" fmla="*/ 0 w 2675411"/>
              <a:gd name="connsiteY15" fmla="*/ 538609 h 923330"/>
              <a:gd name="connsiteX16" fmla="*/ 0 w 2675411"/>
              <a:gd name="connsiteY16" fmla="*/ 0 h 923330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56065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20635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9111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538609 h 3019320"/>
              <a:gd name="connsiteX7" fmla="*/ 2675411 w 2675411"/>
              <a:gd name="connsiteY7" fmla="*/ 769442 h 3019320"/>
              <a:gd name="connsiteX8" fmla="*/ 2675411 w 2675411"/>
              <a:gd name="connsiteY8" fmla="*/ 923330 h 3019320"/>
              <a:gd name="connsiteX9" fmla="*/ 2229509 w 2675411"/>
              <a:gd name="connsiteY9" fmla="*/ 923330 h 3019320"/>
              <a:gd name="connsiteX10" fmla="*/ 1816183 w 2675411"/>
              <a:gd name="connsiteY10" fmla="*/ 3019320 h 3019320"/>
              <a:gd name="connsiteX11" fmla="*/ 1911176 w 2675411"/>
              <a:gd name="connsiteY11" fmla="*/ 923330 h 3019320"/>
              <a:gd name="connsiteX12" fmla="*/ 0 w 2675411"/>
              <a:gd name="connsiteY12" fmla="*/ 923330 h 3019320"/>
              <a:gd name="connsiteX13" fmla="*/ 0 w 2675411"/>
              <a:gd name="connsiteY13" fmla="*/ 769442 h 3019320"/>
              <a:gd name="connsiteX14" fmla="*/ 0 w 2675411"/>
              <a:gd name="connsiteY14" fmla="*/ 538609 h 3019320"/>
              <a:gd name="connsiteX15" fmla="*/ 0 w 2675411"/>
              <a:gd name="connsiteY15" fmla="*/ 538609 h 3019320"/>
              <a:gd name="connsiteX16" fmla="*/ 0 w 2675411"/>
              <a:gd name="connsiteY16" fmla="*/ 0 h 301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75411" h="3019320">
                <a:moveTo>
                  <a:pt x="0" y="0"/>
                </a:moveTo>
                <a:lnTo>
                  <a:pt x="1560656" y="0"/>
                </a:lnTo>
                <a:lnTo>
                  <a:pt x="1560656" y="0"/>
                </a:lnTo>
                <a:lnTo>
                  <a:pt x="2229509" y="0"/>
                </a:lnTo>
                <a:lnTo>
                  <a:pt x="2675411" y="0"/>
                </a:lnTo>
                <a:lnTo>
                  <a:pt x="2675411" y="538609"/>
                </a:lnTo>
                <a:lnTo>
                  <a:pt x="2675411" y="538609"/>
                </a:lnTo>
                <a:lnTo>
                  <a:pt x="2675411" y="769442"/>
                </a:lnTo>
                <a:lnTo>
                  <a:pt x="2675411" y="923330"/>
                </a:lnTo>
                <a:lnTo>
                  <a:pt x="2229509" y="923330"/>
                </a:lnTo>
                <a:lnTo>
                  <a:pt x="1816183" y="3019320"/>
                </a:lnTo>
                <a:lnTo>
                  <a:pt x="1911176" y="923330"/>
                </a:lnTo>
                <a:lnTo>
                  <a:pt x="0" y="923330"/>
                </a:lnTo>
                <a:lnTo>
                  <a:pt x="0" y="769442"/>
                </a:lnTo>
                <a:lnTo>
                  <a:pt x="0" y="538609"/>
                </a:lnTo>
                <a:lnTo>
                  <a:pt x="0" y="53860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3448" tIns="32854" rIns="83448" bIns="41724" rtlCol="0">
            <a:noAutofit/>
          </a:bodyPr>
          <a:lstStyle/>
          <a:p>
            <a:pPr algn="ctr"/>
            <a:r>
              <a:rPr lang="ru-RU" sz="1500" b="1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Ацетилхолин</a:t>
            </a:r>
          </a:p>
        </p:txBody>
      </p:sp>
      <p:grpSp>
        <p:nvGrpSpPr>
          <p:cNvPr id="9" name="Group 14"/>
          <p:cNvGrpSpPr/>
          <p:nvPr/>
        </p:nvGrpSpPr>
        <p:grpSpPr>
          <a:xfrm>
            <a:off x="1551708" y="4025257"/>
            <a:ext cx="1620428" cy="924981"/>
            <a:chOff x="2282750" y="3995655"/>
            <a:chExt cx="1831139" cy="971230"/>
          </a:xfrm>
        </p:grpSpPr>
        <p:sp>
          <p:nvSpPr>
            <p:cNvPr id="258" name="TextBox 257"/>
            <p:cNvSpPr txBox="1"/>
            <p:nvPr/>
          </p:nvSpPr>
          <p:spPr>
            <a:xfrm flipH="1" flipV="1">
              <a:off x="2282750" y="3995655"/>
              <a:ext cx="1676534" cy="957177"/>
            </a:xfrm>
            <a:custGeom>
              <a:avLst/>
              <a:gdLst>
                <a:gd name="connsiteX0" fmla="*/ 0 w 2675411"/>
                <a:gd name="connsiteY0" fmla="*/ 0 h 923330"/>
                <a:gd name="connsiteX1" fmla="*/ 1560656 w 2675411"/>
                <a:gd name="connsiteY1" fmla="*/ 0 h 923330"/>
                <a:gd name="connsiteX2" fmla="*/ 1560656 w 2675411"/>
                <a:gd name="connsiteY2" fmla="*/ 0 h 923330"/>
                <a:gd name="connsiteX3" fmla="*/ 2229509 w 2675411"/>
                <a:gd name="connsiteY3" fmla="*/ 0 h 923330"/>
                <a:gd name="connsiteX4" fmla="*/ 2675411 w 2675411"/>
                <a:gd name="connsiteY4" fmla="*/ 0 h 923330"/>
                <a:gd name="connsiteX5" fmla="*/ 2675411 w 2675411"/>
                <a:gd name="connsiteY5" fmla="*/ 538609 h 923330"/>
                <a:gd name="connsiteX6" fmla="*/ 2675411 w 2675411"/>
                <a:gd name="connsiteY6" fmla="*/ 538609 h 923330"/>
                <a:gd name="connsiteX7" fmla="*/ 2675411 w 2675411"/>
                <a:gd name="connsiteY7" fmla="*/ 769442 h 923330"/>
                <a:gd name="connsiteX8" fmla="*/ 2675411 w 2675411"/>
                <a:gd name="connsiteY8" fmla="*/ 923330 h 923330"/>
                <a:gd name="connsiteX9" fmla="*/ 2229509 w 2675411"/>
                <a:gd name="connsiteY9" fmla="*/ 923330 h 923330"/>
                <a:gd name="connsiteX10" fmla="*/ 2113842 w 2675411"/>
                <a:gd name="connsiteY10" fmla="*/ 2477027 h 923330"/>
                <a:gd name="connsiteX11" fmla="*/ 1560656 w 2675411"/>
                <a:gd name="connsiteY11" fmla="*/ 923330 h 923330"/>
                <a:gd name="connsiteX12" fmla="*/ 0 w 2675411"/>
                <a:gd name="connsiteY12" fmla="*/ 923330 h 923330"/>
                <a:gd name="connsiteX13" fmla="*/ 0 w 2675411"/>
                <a:gd name="connsiteY13" fmla="*/ 769442 h 923330"/>
                <a:gd name="connsiteX14" fmla="*/ 0 w 2675411"/>
                <a:gd name="connsiteY14" fmla="*/ 538609 h 923330"/>
                <a:gd name="connsiteX15" fmla="*/ 0 w 2675411"/>
                <a:gd name="connsiteY15" fmla="*/ 538609 h 923330"/>
                <a:gd name="connsiteX16" fmla="*/ 0 w 2675411"/>
                <a:gd name="connsiteY16" fmla="*/ 0 h 923330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156065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206357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191117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3019320"/>
                <a:gd name="connsiteX1" fmla="*/ 1560656 w 2675411"/>
                <a:gd name="connsiteY1" fmla="*/ 0 h 3019320"/>
                <a:gd name="connsiteX2" fmla="*/ 1560656 w 2675411"/>
                <a:gd name="connsiteY2" fmla="*/ 0 h 3019320"/>
                <a:gd name="connsiteX3" fmla="*/ 2229509 w 2675411"/>
                <a:gd name="connsiteY3" fmla="*/ 0 h 3019320"/>
                <a:gd name="connsiteX4" fmla="*/ 2675411 w 2675411"/>
                <a:gd name="connsiteY4" fmla="*/ 0 h 3019320"/>
                <a:gd name="connsiteX5" fmla="*/ 2675411 w 2675411"/>
                <a:gd name="connsiteY5" fmla="*/ 538609 h 3019320"/>
                <a:gd name="connsiteX6" fmla="*/ 2675411 w 2675411"/>
                <a:gd name="connsiteY6" fmla="*/ 538609 h 3019320"/>
                <a:gd name="connsiteX7" fmla="*/ 2675411 w 2675411"/>
                <a:gd name="connsiteY7" fmla="*/ 769442 h 3019320"/>
                <a:gd name="connsiteX8" fmla="*/ 2675411 w 2675411"/>
                <a:gd name="connsiteY8" fmla="*/ 923330 h 3019320"/>
                <a:gd name="connsiteX9" fmla="*/ 2229509 w 2675411"/>
                <a:gd name="connsiteY9" fmla="*/ 923330 h 3019320"/>
                <a:gd name="connsiteX10" fmla="*/ 1816183 w 2675411"/>
                <a:gd name="connsiteY10" fmla="*/ 3019320 h 3019320"/>
                <a:gd name="connsiteX11" fmla="*/ 1911176 w 2675411"/>
                <a:gd name="connsiteY11" fmla="*/ 923330 h 3019320"/>
                <a:gd name="connsiteX12" fmla="*/ 0 w 2675411"/>
                <a:gd name="connsiteY12" fmla="*/ 923330 h 3019320"/>
                <a:gd name="connsiteX13" fmla="*/ 0 w 2675411"/>
                <a:gd name="connsiteY13" fmla="*/ 769442 h 3019320"/>
                <a:gd name="connsiteX14" fmla="*/ 0 w 2675411"/>
                <a:gd name="connsiteY14" fmla="*/ 538609 h 3019320"/>
                <a:gd name="connsiteX15" fmla="*/ 0 w 2675411"/>
                <a:gd name="connsiteY15" fmla="*/ 538609 h 3019320"/>
                <a:gd name="connsiteX16" fmla="*/ 0 w 2675411"/>
                <a:gd name="connsiteY16" fmla="*/ 0 h 301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75411" h="3019320">
                  <a:moveTo>
                    <a:pt x="0" y="0"/>
                  </a:moveTo>
                  <a:lnTo>
                    <a:pt x="1560656" y="0"/>
                  </a:lnTo>
                  <a:lnTo>
                    <a:pt x="1560656" y="0"/>
                  </a:lnTo>
                  <a:lnTo>
                    <a:pt x="2229509" y="0"/>
                  </a:lnTo>
                  <a:lnTo>
                    <a:pt x="2675411" y="0"/>
                  </a:lnTo>
                  <a:lnTo>
                    <a:pt x="2675411" y="538609"/>
                  </a:lnTo>
                  <a:lnTo>
                    <a:pt x="2675411" y="538609"/>
                  </a:lnTo>
                  <a:lnTo>
                    <a:pt x="2675411" y="769442"/>
                  </a:lnTo>
                  <a:lnTo>
                    <a:pt x="2675411" y="923330"/>
                  </a:lnTo>
                  <a:lnTo>
                    <a:pt x="2229509" y="923330"/>
                  </a:lnTo>
                  <a:lnTo>
                    <a:pt x="1816183" y="3019320"/>
                  </a:lnTo>
                  <a:lnTo>
                    <a:pt x="1911176" y="923330"/>
                  </a:lnTo>
                  <a:lnTo>
                    <a:pt x="0" y="923330"/>
                  </a:lnTo>
                  <a:lnTo>
                    <a:pt x="0" y="769442"/>
                  </a:lnTo>
                  <a:lnTo>
                    <a:pt x="0" y="538609"/>
                  </a:lnTo>
                  <a:lnTo>
                    <a:pt x="0" y="5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tIns="36000" rtlCol="0">
              <a:noAutofit/>
            </a:bodyPr>
            <a:lstStyle/>
            <a:p>
              <a:endParaRPr lang="ru-RU" sz="1500" b="1" spc="46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284543" y="4627562"/>
              <a:ext cx="1829346" cy="339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1500" b="1" dirty="0" smtClean="0">
                  <a:ln w="13500">
                    <a:noFill/>
                    <a:prstDash val="solid"/>
                  </a:ln>
                  <a:solidFill>
                    <a:srgbClr val="606060"/>
                  </a:solidFill>
                  <a:effectLst>
                    <a:innerShdw blurRad="25400" dist="25400" dir="13500000">
                      <a:srgbClr val="000000">
                        <a:alpha val="60000"/>
                      </a:srgbClr>
                    </a:inn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rPr>
                <a:t>Холинэстераза</a:t>
              </a:r>
              <a:endParaRPr lang="ru-RU" sz="1500" b="1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716"/>
          <p:cNvGrpSpPr/>
          <p:nvPr/>
        </p:nvGrpSpPr>
        <p:grpSpPr>
          <a:xfrm>
            <a:off x="3153110" y="2992118"/>
            <a:ext cx="2719240" cy="2631412"/>
            <a:chOff x="159867" y="2781683"/>
            <a:chExt cx="3072836" cy="2762983"/>
          </a:xfrm>
        </p:grpSpPr>
        <p:grpSp>
          <p:nvGrpSpPr>
            <p:cNvPr id="11" name="Группа 715"/>
            <p:cNvGrpSpPr/>
            <p:nvPr/>
          </p:nvGrpSpPr>
          <p:grpSpPr>
            <a:xfrm>
              <a:off x="159867" y="2781683"/>
              <a:ext cx="3072836" cy="2762983"/>
              <a:chOff x="159867" y="2781683"/>
              <a:chExt cx="3072836" cy="2762983"/>
            </a:xfrm>
          </p:grpSpPr>
          <p:sp>
            <p:nvSpPr>
              <p:cNvPr id="274" name="Скругленная прямоугольная выноска 3"/>
              <p:cNvSpPr/>
              <p:nvPr/>
            </p:nvSpPr>
            <p:spPr>
              <a:xfrm>
                <a:off x="263499" y="2781683"/>
                <a:ext cx="2969204" cy="1574614"/>
              </a:xfrm>
              <a:prstGeom prst="wedgeRoundRectCallout">
                <a:avLst/>
              </a:prstGeom>
              <a:gradFill>
                <a:gsLst>
                  <a:gs pos="0">
                    <a:schemeClr val="accent5">
                      <a:alpha val="28000"/>
                    </a:schemeClr>
                  </a:gs>
                  <a:gs pos="100000">
                    <a:schemeClr val="accent2">
                      <a:alpha val="48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5" name="Рисунок 34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0" t="15638" r="3186" b="26748"/>
              <a:stretch/>
            </p:blipFill>
            <p:spPr>
              <a:xfrm>
                <a:off x="307975" y="2805113"/>
                <a:ext cx="2870375" cy="1515923"/>
              </a:xfrm>
              <a:prstGeom prst="roundRect">
                <a:avLst>
                  <a:gd name="adj" fmla="val 12748"/>
                </a:avLst>
              </a:prstGeom>
            </p:spPr>
          </p:pic>
          <p:pic>
            <p:nvPicPr>
              <p:cNvPr id="276" name="Рисунок 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67" y="3957139"/>
                <a:ext cx="1222320" cy="1170583"/>
              </a:xfrm>
              <a:prstGeom prst="rect">
                <a:avLst/>
              </a:prstGeom>
            </p:spPr>
          </p:pic>
          <p:sp>
            <p:nvSpPr>
              <p:cNvPr id="277" name="TextBox 276"/>
              <p:cNvSpPr txBox="1"/>
              <p:nvPr/>
            </p:nvSpPr>
            <p:spPr>
              <a:xfrm>
                <a:off x="265299" y="5088687"/>
                <a:ext cx="2873353" cy="455979"/>
              </a:xfrm>
              <a:prstGeom prst="homePlate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197122"/>
                <a:r>
                  <a:rPr lang="ru-RU" dirty="0" smtClean="0">
                    <a:ln w="3175" cmpd="sng">
                      <a:solidFill>
                        <a:schemeClr val="bg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rPr>
                  <a:t>Нет терапии</a:t>
                </a:r>
                <a:endParaRPr lang="ru-RU" dirty="0">
                  <a:ln w="3175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Группа 31"/>
            <p:cNvGrpSpPr/>
            <p:nvPr/>
          </p:nvGrpSpPr>
          <p:grpSpPr>
            <a:xfrm>
              <a:off x="327960" y="3069787"/>
              <a:ext cx="2834188" cy="1024366"/>
              <a:chOff x="-4159129" y="2266127"/>
              <a:chExt cx="4626202" cy="1672060"/>
            </a:xfrm>
          </p:grpSpPr>
          <p:grpSp>
            <p:nvGrpSpPr>
              <p:cNvPr id="16" name="Группа 25"/>
              <p:cNvGrpSpPr/>
              <p:nvPr/>
            </p:nvGrpSpPr>
            <p:grpSpPr>
              <a:xfrm>
                <a:off x="-4159129" y="2500738"/>
                <a:ext cx="1143204" cy="1245098"/>
                <a:chOff x="-4159129" y="2500738"/>
                <a:chExt cx="1143204" cy="1245098"/>
              </a:xfrm>
              <a:solidFill>
                <a:srgbClr val="FCECA8"/>
              </a:solidFill>
            </p:grpSpPr>
            <p:sp>
              <p:nvSpPr>
                <p:cNvPr id="272" name="Полилиния 24"/>
                <p:cNvSpPr/>
                <p:nvPr/>
              </p:nvSpPr>
              <p:spPr>
                <a:xfrm>
                  <a:off x="-4158927" y="2500738"/>
                  <a:ext cx="1143002" cy="624198"/>
                </a:xfrm>
                <a:custGeom>
                  <a:avLst/>
                  <a:gdLst>
                    <a:gd name="connsiteX0" fmla="*/ 0 w 1581344"/>
                    <a:gd name="connsiteY0" fmla="*/ 371277 h 613755"/>
                    <a:gd name="connsiteX1" fmla="*/ 438150 w 1581344"/>
                    <a:gd name="connsiteY1" fmla="*/ 368895 h 613755"/>
                    <a:gd name="connsiteX2" fmla="*/ 764381 w 1581344"/>
                    <a:gd name="connsiteY2" fmla="*/ 295077 h 613755"/>
                    <a:gd name="connsiteX3" fmla="*/ 1169193 w 1581344"/>
                    <a:gd name="connsiteY3" fmla="*/ 25995 h 613755"/>
                    <a:gd name="connsiteX4" fmla="*/ 1433512 w 1581344"/>
                    <a:gd name="connsiteY4" fmla="*/ 30758 h 613755"/>
                    <a:gd name="connsiteX5" fmla="*/ 1581150 w 1581344"/>
                    <a:gd name="connsiteY5" fmla="*/ 204589 h 613755"/>
                    <a:gd name="connsiteX6" fmla="*/ 1404937 w 1581344"/>
                    <a:gd name="connsiteY6" fmla="*/ 273645 h 613755"/>
                    <a:gd name="connsiteX7" fmla="*/ 1545431 w 1581344"/>
                    <a:gd name="connsiteY7" fmla="*/ 395089 h 613755"/>
                    <a:gd name="connsiteX8" fmla="*/ 1559718 w 1581344"/>
                    <a:gd name="connsiteY8" fmla="*/ 564158 h 613755"/>
                    <a:gd name="connsiteX9" fmla="*/ 1488281 w 1581344"/>
                    <a:gd name="connsiteY9" fmla="*/ 609402 h 613755"/>
                    <a:gd name="connsiteX10" fmla="*/ 1476375 w 1581344"/>
                    <a:gd name="connsiteY10" fmla="*/ 609402 h 613755"/>
                    <a:gd name="connsiteX0" fmla="*/ 0 w 1581344"/>
                    <a:gd name="connsiteY0" fmla="*/ 373635 h 616113"/>
                    <a:gd name="connsiteX1" fmla="*/ 438150 w 1581344"/>
                    <a:gd name="connsiteY1" fmla="*/ 371253 h 616113"/>
                    <a:gd name="connsiteX2" fmla="*/ 711993 w 1581344"/>
                    <a:gd name="connsiteY2" fmla="*/ 330773 h 616113"/>
                    <a:gd name="connsiteX3" fmla="*/ 1169193 w 1581344"/>
                    <a:gd name="connsiteY3" fmla="*/ 28353 h 616113"/>
                    <a:gd name="connsiteX4" fmla="*/ 1433512 w 1581344"/>
                    <a:gd name="connsiteY4" fmla="*/ 33116 h 616113"/>
                    <a:gd name="connsiteX5" fmla="*/ 1581150 w 1581344"/>
                    <a:gd name="connsiteY5" fmla="*/ 206947 h 616113"/>
                    <a:gd name="connsiteX6" fmla="*/ 1404937 w 1581344"/>
                    <a:gd name="connsiteY6" fmla="*/ 276003 h 616113"/>
                    <a:gd name="connsiteX7" fmla="*/ 1545431 w 1581344"/>
                    <a:gd name="connsiteY7" fmla="*/ 397447 h 616113"/>
                    <a:gd name="connsiteX8" fmla="*/ 1559718 w 1581344"/>
                    <a:gd name="connsiteY8" fmla="*/ 566516 h 616113"/>
                    <a:gd name="connsiteX9" fmla="*/ 1488281 w 1581344"/>
                    <a:gd name="connsiteY9" fmla="*/ 611760 h 616113"/>
                    <a:gd name="connsiteX10" fmla="*/ 1476375 w 1581344"/>
                    <a:gd name="connsiteY10" fmla="*/ 611760 h 616113"/>
                    <a:gd name="connsiteX0" fmla="*/ 0 w 1581345"/>
                    <a:gd name="connsiteY0" fmla="*/ 364642 h 607120"/>
                    <a:gd name="connsiteX1" fmla="*/ 438150 w 1581345"/>
                    <a:gd name="connsiteY1" fmla="*/ 362260 h 607120"/>
                    <a:gd name="connsiteX2" fmla="*/ 711993 w 1581345"/>
                    <a:gd name="connsiteY2" fmla="*/ 321780 h 607120"/>
                    <a:gd name="connsiteX3" fmla="*/ 1166811 w 1581345"/>
                    <a:gd name="connsiteY3" fmla="*/ 33648 h 607120"/>
                    <a:gd name="connsiteX4" fmla="*/ 1433512 w 1581345"/>
                    <a:gd name="connsiteY4" fmla="*/ 24123 h 607120"/>
                    <a:gd name="connsiteX5" fmla="*/ 1581150 w 1581345"/>
                    <a:gd name="connsiteY5" fmla="*/ 197954 h 607120"/>
                    <a:gd name="connsiteX6" fmla="*/ 1404937 w 1581345"/>
                    <a:gd name="connsiteY6" fmla="*/ 267010 h 607120"/>
                    <a:gd name="connsiteX7" fmla="*/ 1545431 w 1581345"/>
                    <a:gd name="connsiteY7" fmla="*/ 388454 h 607120"/>
                    <a:gd name="connsiteX8" fmla="*/ 1559718 w 1581345"/>
                    <a:gd name="connsiteY8" fmla="*/ 557523 h 607120"/>
                    <a:gd name="connsiteX9" fmla="*/ 1488281 w 1581345"/>
                    <a:gd name="connsiteY9" fmla="*/ 602767 h 607120"/>
                    <a:gd name="connsiteX10" fmla="*/ 1476375 w 1581345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24198"/>
                    <a:gd name="connsiteX1" fmla="*/ 438150 w 1581150"/>
                    <a:gd name="connsiteY1" fmla="*/ 362260 h 624198"/>
                    <a:gd name="connsiteX2" fmla="*/ 711993 w 1581150"/>
                    <a:gd name="connsiteY2" fmla="*/ 321780 h 624198"/>
                    <a:gd name="connsiteX3" fmla="*/ 1166811 w 1581150"/>
                    <a:gd name="connsiteY3" fmla="*/ 33648 h 624198"/>
                    <a:gd name="connsiteX4" fmla="*/ 1433512 w 1581150"/>
                    <a:gd name="connsiteY4" fmla="*/ 24123 h 624198"/>
                    <a:gd name="connsiteX5" fmla="*/ 1581150 w 1581150"/>
                    <a:gd name="connsiteY5" fmla="*/ 197954 h 624198"/>
                    <a:gd name="connsiteX6" fmla="*/ 1397793 w 1581150"/>
                    <a:gd name="connsiteY6" fmla="*/ 281298 h 624198"/>
                    <a:gd name="connsiteX7" fmla="*/ 1545431 w 1581150"/>
                    <a:gd name="connsiteY7" fmla="*/ 388454 h 624198"/>
                    <a:gd name="connsiteX8" fmla="*/ 1559718 w 1581150"/>
                    <a:gd name="connsiteY8" fmla="*/ 557523 h 624198"/>
                    <a:gd name="connsiteX9" fmla="*/ 1483519 w 1581150"/>
                    <a:gd name="connsiteY9" fmla="*/ 624198 h 624198"/>
                    <a:gd name="connsiteX0" fmla="*/ 0 w 1808673"/>
                    <a:gd name="connsiteY0" fmla="*/ 358410 h 624198"/>
                    <a:gd name="connsiteX1" fmla="*/ 665673 w 1808673"/>
                    <a:gd name="connsiteY1" fmla="*/ 362260 h 624198"/>
                    <a:gd name="connsiteX2" fmla="*/ 939516 w 1808673"/>
                    <a:gd name="connsiteY2" fmla="*/ 321780 h 624198"/>
                    <a:gd name="connsiteX3" fmla="*/ 1394334 w 1808673"/>
                    <a:gd name="connsiteY3" fmla="*/ 33648 h 624198"/>
                    <a:gd name="connsiteX4" fmla="*/ 1661035 w 1808673"/>
                    <a:gd name="connsiteY4" fmla="*/ 24123 h 624198"/>
                    <a:gd name="connsiteX5" fmla="*/ 1808673 w 1808673"/>
                    <a:gd name="connsiteY5" fmla="*/ 197954 h 624198"/>
                    <a:gd name="connsiteX6" fmla="*/ 1625316 w 1808673"/>
                    <a:gd name="connsiteY6" fmla="*/ 281298 h 624198"/>
                    <a:gd name="connsiteX7" fmla="*/ 1772954 w 1808673"/>
                    <a:gd name="connsiteY7" fmla="*/ 388454 h 624198"/>
                    <a:gd name="connsiteX8" fmla="*/ 1787241 w 1808673"/>
                    <a:gd name="connsiteY8" fmla="*/ 557523 h 624198"/>
                    <a:gd name="connsiteX9" fmla="*/ 1711042 w 1808673"/>
                    <a:gd name="connsiteY9" fmla="*/ 624198 h 624198"/>
                    <a:gd name="connsiteX0" fmla="*/ 0 w 1143000"/>
                    <a:gd name="connsiteY0" fmla="*/ 362260 h 624198"/>
                    <a:gd name="connsiteX1" fmla="*/ 273843 w 1143000"/>
                    <a:gd name="connsiteY1" fmla="*/ 321780 h 624198"/>
                    <a:gd name="connsiteX2" fmla="*/ 728661 w 1143000"/>
                    <a:gd name="connsiteY2" fmla="*/ 33648 h 624198"/>
                    <a:gd name="connsiteX3" fmla="*/ 995362 w 1143000"/>
                    <a:gd name="connsiteY3" fmla="*/ 24123 h 624198"/>
                    <a:gd name="connsiteX4" fmla="*/ 1143000 w 1143000"/>
                    <a:gd name="connsiteY4" fmla="*/ 197954 h 624198"/>
                    <a:gd name="connsiteX5" fmla="*/ 959643 w 1143000"/>
                    <a:gd name="connsiteY5" fmla="*/ 281298 h 624198"/>
                    <a:gd name="connsiteX6" fmla="*/ 1107281 w 1143000"/>
                    <a:gd name="connsiteY6" fmla="*/ 388454 h 624198"/>
                    <a:gd name="connsiteX7" fmla="*/ 1121568 w 1143000"/>
                    <a:gd name="connsiteY7" fmla="*/ 557523 h 624198"/>
                    <a:gd name="connsiteX8" fmla="*/ 1045369 w 1143000"/>
                    <a:gd name="connsiteY8" fmla="*/ 624198 h 62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000" h="624198">
                      <a:moveTo>
                        <a:pt x="0" y="362260"/>
                      </a:moveTo>
                      <a:cubicBezTo>
                        <a:pt x="156586" y="356155"/>
                        <a:pt x="152400" y="376549"/>
                        <a:pt x="273843" y="321780"/>
                      </a:cubicBezTo>
                      <a:cubicBezTo>
                        <a:pt x="395286" y="267011"/>
                        <a:pt x="608408" y="83257"/>
                        <a:pt x="728661" y="33648"/>
                      </a:cubicBezTo>
                      <a:cubicBezTo>
                        <a:pt x="848914" y="-15961"/>
                        <a:pt x="926306" y="-3261"/>
                        <a:pt x="995362" y="24123"/>
                      </a:cubicBezTo>
                      <a:cubicBezTo>
                        <a:pt x="1064418" y="51507"/>
                        <a:pt x="1123950" y="114610"/>
                        <a:pt x="1143000" y="197954"/>
                      </a:cubicBezTo>
                      <a:cubicBezTo>
                        <a:pt x="1012032" y="152710"/>
                        <a:pt x="972740" y="199543"/>
                        <a:pt x="959643" y="281298"/>
                      </a:cubicBezTo>
                      <a:cubicBezTo>
                        <a:pt x="946546" y="363053"/>
                        <a:pt x="1024334" y="431712"/>
                        <a:pt x="1107281" y="388454"/>
                      </a:cubicBezTo>
                      <a:cubicBezTo>
                        <a:pt x="1133078" y="430920"/>
                        <a:pt x="1131093" y="521804"/>
                        <a:pt x="1121568" y="557523"/>
                      </a:cubicBezTo>
                      <a:cubicBezTo>
                        <a:pt x="1081484" y="543236"/>
                        <a:pt x="1050826" y="536191"/>
                        <a:pt x="1045369" y="624198"/>
                      </a:cubicBezTo>
                    </a:path>
                  </a:pathLst>
                </a:custGeom>
                <a:grpFill/>
                <a:ln>
                  <a:solidFill>
                    <a:srgbClr val="3333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3" name="Полилиния 27"/>
                <p:cNvSpPr/>
                <p:nvPr/>
              </p:nvSpPr>
              <p:spPr>
                <a:xfrm flipV="1">
                  <a:off x="-4159129" y="3121638"/>
                  <a:ext cx="1143000" cy="624198"/>
                </a:xfrm>
                <a:custGeom>
                  <a:avLst/>
                  <a:gdLst>
                    <a:gd name="connsiteX0" fmla="*/ 0 w 1581344"/>
                    <a:gd name="connsiteY0" fmla="*/ 371277 h 613755"/>
                    <a:gd name="connsiteX1" fmla="*/ 438150 w 1581344"/>
                    <a:gd name="connsiteY1" fmla="*/ 368895 h 613755"/>
                    <a:gd name="connsiteX2" fmla="*/ 764381 w 1581344"/>
                    <a:gd name="connsiteY2" fmla="*/ 295077 h 613755"/>
                    <a:gd name="connsiteX3" fmla="*/ 1169193 w 1581344"/>
                    <a:gd name="connsiteY3" fmla="*/ 25995 h 613755"/>
                    <a:gd name="connsiteX4" fmla="*/ 1433512 w 1581344"/>
                    <a:gd name="connsiteY4" fmla="*/ 30758 h 613755"/>
                    <a:gd name="connsiteX5" fmla="*/ 1581150 w 1581344"/>
                    <a:gd name="connsiteY5" fmla="*/ 204589 h 613755"/>
                    <a:gd name="connsiteX6" fmla="*/ 1404937 w 1581344"/>
                    <a:gd name="connsiteY6" fmla="*/ 273645 h 613755"/>
                    <a:gd name="connsiteX7" fmla="*/ 1545431 w 1581344"/>
                    <a:gd name="connsiteY7" fmla="*/ 395089 h 613755"/>
                    <a:gd name="connsiteX8" fmla="*/ 1559718 w 1581344"/>
                    <a:gd name="connsiteY8" fmla="*/ 564158 h 613755"/>
                    <a:gd name="connsiteX9" fmla="*/ 1488281 w 1581344"/>
                    <a:gd name="connsiteY9" fmla="*/ 609402 h 613755"/>
                    <a:gd name="connsiteX10" fmla="*/ 1476375 w 1581344"/>
                    <a:gd name="connsiteY10" fmla="*/ 609402 h 613755"/>
                    <a:gd name="connsiteX0" fmla="*/ 0 w 1581344"/>
                    <a:gd name="connsiteY0" fmla="*/ 373635 h 616113"/>
                    <a:gd name="connsiteX1" fmla="*/ 438150 w 1581344"/>
                    <a:gd name="connsiteY1" fmla="*/ 371253 h 616113"/>
                    <a:gd name="connsiteX2" fmla="*/ 711993 w 1581344"/>
                    <a:gd name="connsiteY2" fmla="*/ 330773 h 616113"/>
                    <a:gd name="connsiteX3" fmla="*/ 1169193 w 1581344"/>
                    <a:gd name="connsiteY3" fmla="*/ 28353 h 616113"/>
                    <a:gd name="connsiteX4" fmla="*/ 1433512 w 1581344"/>
                    <a:gd name="connsiteY4" fmla="*/ 33116 h 616113"/>
                    <a:gd name="connsiteX5" fmla="*/ 1581150 w 1581344"/>
                    <a:gd name="connsiteY5" fmla="*/ 206947 h 616113"/>
                    <a:gd name="connsiteX6" fmla="*/ 1404937 w 1581344"/>
                    <a:gd name="connsiteY6" fmla="*/ 276003 h 616113"/>
                    <a:gd name="connsiteX7" fmla="*/ 1545431 w 1581344"/>
                    <a:gd name="connsiteY7" fmla="*/ 397447 h 616113"/>
                    <a:gd name="connsiteX8" fmla="*/ 1559718 w 1581344"/>
                    <a:gd name="connsiteY8" fmla="*/ 566516 h 616113"/>
                    <a:gd name="connsiteX9" fmla="*/ 1488281 w 1581344"/>
                    <a:gd name="connsiteY9" fmla="*/ 611760 h 616113"/>
                    <a:gd name="connsiteX10" fmla="*/ 1476375 w 1581344"/>
                    <a:gd name="connsiteY10" fmla="*/ 611760 h 616113"/>
                    <a:gd name="connsiteX0" fmla="*/ 0 w 1581345"/>
                    <a:gd name="connsiteY0" fmla="*/ 364642 h 607120"/>
                    <a:gd name="connsiteX1" fmla="*/ 438150 w 1581345"/>
                    <a:gd name="connsiteY1" fmla="*/ 362260 h 607120"/>
                    <a:gd name="connsiteX2" fmla="*/ 711993 w 1581345"/>
                    <a:gd name="connsiteY2" fmla="*/ 321780 h 607120"/>
                    <a:gd name="connsiteX3" fmla="*/ 1166811 w 1581345"/>
                    <a:gd name="connsiteY3" fmla="*/ 33648 h 607120"/>
                    <a:gd name="connsiteX4" fmla="*/ 1433512 w 1581345"/>
                    <a:gd name="connsiteY4" fmla="*/ 24123 h 607120"/>
                    <a:gd name="connsiteX5" fmla="*/ 1581150 w 1581345"/>
                    <a:gd name="connsiteY5" fmla="*/ 197954 h 607120"/>
                    <a:gd name="connsiteX6" fmla="*/ 1404937 w 1581345"/>
                    <a:gd name="connsiteY6" fmla="*/ 267010 h 607120"/>
                    <a:gd name="connsiteX7" fmla="*/ 1545431 w 1581345"/>
                    <a:gd name="connsiteY7" fmla="*/ 388454 h 607120"/>
                    <a:gd name="connsiteX8" fmla="*/ 1559718 w 1581345"/>
                    <a:gd name="connsiteY8" fmla="*/ 557523 h 607120"/>
                    <a:gd name="connsiteX9" fmla="*/ 1488281 w 1581345"/>
                    <a:gd name="connsiteY9" fmla="*/ 602767 h 607120"/>
                    <a:gd name="connsiteX10" fmla="*/ 1476375 w 1581345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24198"/>
                    <a:gd name="connsiteX1" fmla="*/ 438150 w 1581150"/>
                    <a:gd name="connsiteY1" fmla="*/ 362260 h 624198"/>
                    <a:gd name="connsiteX2" fmla="*/ 711993 w 1581150"/>
                    <a:gd name="connsiteY2" fmla="*/ 321780 h 624198"/>
                    <a:gd name="connsiteX3" fmla="*/ 1166811 w 1581150"/>
                    <a:gd name="connsiteY3" fmla="*/ 33648 h 624198"/>
                    <a:gd name="connsiteX4" fmla="*/ 1433512 w 1581150"/>
                    <a:gd name="connsiteY4" fmla="*/ 24123 h 624198"/>
                    <a:gd name="connsiteX5" fmla="*/ 1581150 w 1581150"/>
                    <a:gd name="connsiteY5" fmla="*/ 197954 h 624198"/>
                    <a:gd name="connsiteX6" fmla="*/ 1397793 w 1581150"/>
                    <a:gd name="connsiteY6" fmla="*/ 281298 h 624198"/>
                    <a:gd name="connsiteX7" fmla="*/ 1545431 w 1581150"/>
                    <a:gd name="connsiteY7" fmla="*/ 388454 h 624198"/>
                    <a:gd name="connsiteX8" fmla="*/ 1559718 w 1581150"/>
                    <a:gd name="connsiteY8" fmla="*/ 557523 h 624198"/>
                    <a:gd name="connsiteX9" fmla="*/ 1483519 w 1581150"/>
                    <a:gd name="connsiteY9" fmla="*/ 624198 h 624198"/>
                    <a:gd name="connsiteX0" fmla="*/ 0 w 1789973"/>
                    <a:gd name="connsiteY0" fmla="*/ 358410 h 624198"/>
                    <a:gd name="connsiteX1" fmla="*/ 646973 w 1789973"/>
                    <a:gd name="connsiteY1" fmla="*/ 362260 h 624198"/>
                    <a:gd name="connsiteX2" fmla="*/ 920816 w 1789973"/>
                    <a:gd name="connsiteY2" fmla="*/ 321780 h 624198"/>
                    <a:gd name="connsiteX3" fmla="*/ 1375634 w 1789973"/>
                    <a:gd name="connsiteY3" fmla="*/ 33648 h 624198"/>
                    <a:gd name="connsiteX4" fmla="*/ 1642335 w 1789973"/>
                    <a:gd name="connsiteY4" fmla="*/ 24123 h 624198"/>
                    <a:gd name="connsiteX5" fmla="*/ 1789973 w 1789973"/>
                    <a:gd name="connsiteY5" fmla="*/ 197954 h 624198"/>
                    <a:gd name="connsiteX6" fmla="*/ 1606616 w 1789973"/>
                    <a:gd name="connsiteY6" fmla="*/ 281298 h 624198"/>
                    <a:gd name="connsiteX7" fmla="*/ 1754254 w 1789973"/>
                    <a:gd name="connsiteY7" fmla="*/ 388454 h 624198"/>
                    <a:gd name="connsiteX8" fmla="*/ 1768541 w 1789973"/>
                    <a:gd name="connsiteY8" fmla="*/ 557523 h 624198"/>
                    <a:gd name="connsiteX9" fmla="*/ 1692342 w 1789973"/>
                    <a:gd name="connsiteY9" fmla="*/ 624198 h 624198"/>
                    <a:gd name="connsiteX0" fmla="*/ 0 w 1143000"/>
                    <a:gd name="connsiteY0" fmla="*/ 362260 h 624198"/>
                    <a:gd name="connsiteX1" fmla="*/ 273843 w 1143000"/>
                    <a:gd name="connsiteY1" fmla="*/ 321780 h 624198"/>
                    <a:gd name="connsiteX2" fmla="*/ 728661 w 1143000"/>
                    <a:gd name="connsiteY2" fmla="*/ 33648 h 624198"/>
                    <a:gd name="connsiteX3" fmla="*/ 995362 w 1143000"/>
                    <a:gd name="connsiteY3" fmla="*/ 24123 h 624198"/>
                    <a:gd name="connsiteX4" fmla="*/ 1143000 w 1143000"/>
                    <a:gd name="connsiteY4" fmla="*/ 197954 h 624198"/>
                    <a:gd name="connsiteX5" fmla="*/ 959643 w 1143000"/>
                    <a:gd name="connsiteY5" fmla="*/ 281298 h 624198"/>
                    <a:gd name="connsiteX6" fmla="*/ 1107281 w 1143000"/>
                    <a:gd name="connsiteY6" fmla="*/ 388454 h 624198"/>
                    <a:gd name="connsiteX7" fmla="*/ 1121568 w 1143000"/>
                    <a:gd name="connsiteY7" fmla="*/ 557523 h 624198"/>
                    <a:gd name="connsiteX8" fmla="*/ 1045369 w 1143000"/>
                    <a:gd name="connsiteY8" fmla="*/ 624198 h 62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000" h="624198">
                      <a:moveTo>
                        <a:pt x="0" y="362260"/>
                      </a:moveTo>
                      <a:cubicBezTo>
                        <a:pt x="153469" y="356155"/>
                        <a:pt x="152400" y="376549"/>
                        <a:pt x="273843" y="321780"/>
                      </a:cubicBezTo>
                      <a:cubicBezTo>
                        <a:pt x="395286" y="267011"/>
                        <a:pt x="608408" y="83257"/>
                        <a:pt x="728661" y="33648"/>
                      </a:cubicBezTo>
                      <a:cubicBezTo>
                        <a:pt x="848914" y="-15961"/>
                        <a:pt x="926306" y="-3261"/>
                        <a:pt x="995362" y="24123"/>
                      </a:cubicBezTo>
                      <a:cubicBezTo>
                        <a:pt x="1064418" y="51507"/>
                        <a:pt x="1123950" y="114610"/>
                        <a:pt x="1143000" y="197954"/>
                      </a:cubicBezTo>
                      <a:cubicBezTo>
                        <a:pt x="1012032" y="152710"/>
                        <a:pt x="972740" y="199543"/>
                        <a:pt x="959643" y="281298"/>
                      </a:cubicBezTo>
                      <a:cubicBezTo>
                        <a:pt x="946546" y="363053"/>
                        <a:pt x="1024334" y="431712"/>
                        <a:pt x="1107281" y="388454"/>
                      </a:cubicBezTo>
                      <a:cubicBezTo>
                        <a:pt x="1133078" y="430920"/>
                        <a:pt x="1131093" y="521804"/>
                        <a:pt x="1121568" y="557523"/>
                      </a:cubicBezTo>
                      <a:cubicBezTo>
                        <a:pt x="1081484" y="543236"/>
                        <a:pt x="1050826" y="536191"/>
                        <a:pt x="1045369" y="624198"/>
                      </a:cubicBezTo>
                    </a:path>
                  </a:pathLst>
                </a:custGeom>
                <a:grpFill/>
                <a:ln>
                  <a:solidFill>
                    <a:srgbClr val="3333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63" name="Полилиния 28"/>
              <p:cNvSpPr/>
              <p:nvPr/>
            </p:nvSpPr>
            <p:spPr>
              <a:xfrm>
                <a:off x="-4154913" y="2875186"/>
                <a:ext cx="1023456" cy="490431"/>
              </a:xfrm>
              <a:custGeom>
                <a:avLst/>
                <a:gdLst>
                  <a:gd name="connsiteX0" fmla="*/ 2381 w 1485900"/>
                  <a:gd name="connsiteY0" fmla="*/ 0 h 488156"/>
                  <a:gd name="connsiteX1" fmla="*/ 1435894 w 1485900"/>
                  <a:gd name="connsiteY1" fmla="*/ 202406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57849"/>
                  <a:gd name="connsiteY0" fmla="*/ 0 h 488156"/>
                  <a:gd name="connsiteX1" fmla="*/ 1435894 w 1457849"/>
                  <a:gd name="connsiteY1" fmla="*/ 202406 h 488156"/>
                  <a:gd name="connsiteX2" fmla="*/ 1457849 w 1457849"/>
                  <a:gd name="connsiteY2" fmla="*/ 254794 h 488156"/>
                  <a:gd name="connsiteX3" fmla="*/ 1393031 w 1457849"/>
                  <a:gd name="connsiteY3" fmla="*/ 369094 h 488156"/>
                  <a:gd name="connsiteX4" fmla="*/ 397669 w 1457849"/>
                  <a:gd name="connsiteY4" fmla="*/ 478631 h 488156"/>
                  <a:gd name="connsiteX5" fmla="*/ 0 w 1457849"/>
                  <a:gd name="connsiteY5" fmla="*/ 488156 h 488156"/>
                  <a:gd name="connsiteX6" fmla="*/ 2381 w 1457849"/>
                  <a:gd name="connsiteY6" fmla="*/ 0 h 488156"/>
                  <a:gd name="connsiteX0" fmla="*/ 2381 w 1457849"/>
                  <a:gd name="connsiteY0" fmla="*/ 0 h 470116"/>
                  <a:gd name="connsiteX1" fmla="*/ 1435894 w 1457849"/>
                  <a:gd name="connsiteY1" fmla="*/ 184366 h 470116"/>
                  <a:gd name="connsiteX2" fmla="*/ 1457849 w 1457849"/>
                  <a:gd name="connsiteY2" fmla="*/ 236754 h 470116"/>
                  <a:gd name="connsiteX3" fmla="*/ 1393031 w 1457849"/>
                  <a:gd name="connsiteY3" fmla="*/ 351054 h 470116"/>
                  <a:gd name="connsiteX4" fmla="*/ 397669 w 1457849"/>
                  <a:gd name="connsiteY4" fmla="*/ 460591 h 470116"/>
                  <a:gd name="connsiteX5" fmla="*/ 0 w 1457849"/>
                  <a:gd name="connsiteY5" fmla="*/ 470116 h 470116"/>
                  <a:gd name="connsiteX6" fmla="*/ 2381 w 1457849"/>
                  <a:gd name="connsiteY6" fmla="*/ 0 h 470116"/>
                  <a:gd name="connsiteX0" fmla="*/ 2381 w 1457849"/>
                  <a:gd name="connsiteY0" fmla="*/ 0 h 470116"/>
                  <a:gd name="connsiteX1" fmla="*/ 621887 w 1457849"/>
                  <a:gd name="connsiteY1" fmla="*/ 78537 h 470116"/>
                  <a:gd name="connsiteX2" fmla="*/ 1435894 w 1457849"/>
                  <a:gd name="connsiteY2" fmla="*/ 184366 h 470116"/>
                  <a:gd name="connsiteX3" fmla="*/ 1457849 w 1457849"/>
                  <a:gd name="connsiteY3" fmla="*/ 236754 h 470116"/>
                  <a:gd name="connsiteX4" fmla="*/ 1393031 w 1457849"/>
                  <a:gd name="connsiteY4" fmla="*/ 351054 h 470116"/>
                  <a:gd name="connsiteX5" fmla="*/ 397669 w 1457849"/>
                  <a:gd name="connsiteY5" fmla="*/ 460591 h 470116"/>
                  <a:gd name="connsiteX6" fmla="*/ 0 w 1457849"/>
                  <a:gd name="connsiteY6" fmla="*/ 470116 h 470116"/>
                  <a:gd name="connsiteX7" fmla="*/ 2381 w 1457849"/>
                  <a:gd name="connsiteY7" fmla="*/ 0 h 470116"/>
                  <a:gd name="connsiteX0" fmla="*/ 2381 w 1457849"/>
                  <a:gd name="connsiteY0" fmla="*/ 2647 h 472763"/>
                  <a:gd name="connsiteX1" fmla="*/ 668639 w 1457849"/>
                  <a:gd name="connsiteY1" fmla="*/ 0 h 472763"/>
                  <a:gd name="connsiteX2" fmla="*/ 1435894 w 1457849"/>
                  <a:gd name="connsiteY2" fmla="*/ 187013 h 472763"/>
                  <a:gd name="connsiteX3" fmla="*/ 1457849 w 1457849"/>
                  <a:gd name="connsiteY3" fmla="*/ 239401 h 472763"/>
                  <a:gd name="connsiteX4" fmla="*/ 1393031 w 1457849"/>
                  <a:gd name="connsiteY4" fmla="*/ 353701 h 472763"/>
                  <a:gd name="connsiteX5" fmla="*/ 397669 w 1457849"/>
                  <a:gd name="connsiteY5" fmla="*/ 463238 h 472763"/>
                  <a:gd name="connsiteX6" fmla="*/ 0 w 1457849"/>
                  <a:gd name="connsiteY6" fmla="*/ 472763 h 472763"/>
                  <a:gd name="connsiteX7" fmla="*/ 2381 w 1457849"/>
                  <a:gd name="connsiteY7" fmla="*/ 2647 h 472763"/>
                  <a:gd name="connsiteX0" fmla="*/ 2381 w 1457849"/>
                  <a:gd name="connsiteY0" fmla="*/ 2647 h 472763"/>
                  <a:gd name="connsiteX1" fmla="*/ 668639 w 1457849"/>
                  <a:gd name="connsiteY1" fmla="*/ 0 h 472763"/>
                  <a:gd name="connsiteX2" fmla="*/ 1435894 w 1457849"/>
                  <a:gd name="connsiteY2" fmla="*/ 187013 h 472763"/>
                  <a:gd name="connsiteX3" fmla="*/ 1457849 w 1457849"/>
                  <a:gd name="connsiteY3" fmla="*/ 239401 h 472763"/>
                  <a:gd name="connsiteX4" fmla="*/ 1393031 w 1457849"/>
                  <a:gd name="connsiteY4" fmla="*/ 353701 h 472763"/>
                  <a:gd name="connsiteX5" fmla="*/ 606492 w 1457849"/>
                  <a:gd name="connsiteY5" fmla="*/ 463239 h 472763"/>
                  <a:gd name="connsiteX6" fmla="*/ 0 w 1457849"/>
                  <a:gd name="connsiteY6" fmla="*/ 472763 h 472763"/>
                  <a:gd name="connsiteX7" fmla="*/ 2381 w 1457849"/>
                  <a:gd name="connsiteY7" fmla="*/ 2647 h 472763"/>
                  <a:gd name="connsiteX0" fmla="*/ 2 w 1682993"/>
                  <a:gd name="connsiteY0" fmla="*/ 0 h 479137"/>
                  <a:gd name="connsiteX1" fmla="*/ 893783 w 1682993"/>
                  <a:gd name="connsiteY1" fmla="*/ 6374 h 479137"/>
                  <a:gd name="connsiteX2" fmla="*/ 1661038 w 1682993"/>
                  <a:gd name="connsiteY2" fmla="*/ 193387 h 479137"/>
                  <a:gd name="connsiteX3" fmla="*/ 1682993 w 1682993"/>
                  <a:gd name="connsiteY3" fmla="*/ 245775 h 479137"/>
                  <a:gd name="connsiteX4" fmla="*/ 1618175 w 1682993"/>
                  <a:gd name="connsiteY4" fmla="*/ 360075 h 479137"/>
                  <a:gd name="connsiteX5" fmla="*/ 831636 w 1682993"/>
                  <a:gd name="connsiteY5" fmla="*/ 469613 h 479137"/>
                  <a:gd name="connsiteX6" fmla="*/ 225144 w 1682993"/>
                  <a:gd name="connsiteY6" fmla="*/ 479137 h 479137"/>
                  <a:gd name="connsiteX7" fmla="*/ 2 w 1682993"/>
                  <a:gd name="connsiteY7" fmla="*/ 0 h 479137"/>
                  <a:gd name="connsiteX0" fmla="*/ 22 w 1683013"/>
                  <a:gd name="connsiteY0" fmla="*/ 0 h 473123"/>
                  <a:gd name="connsiteX1" fmla="*/ 893803 w 1683013"/>
                  <a:gd name="connsiteY1" fmla="*/ 6374 h 473123"/>
                  <a:gd name="connsiteX2" fmla="*/ 1661058 w 1683013"/>
                  <a:gd name="connsiteY2" fmla="*/ 193387 h 473123"/>
                  <a:gd name="connsiteX3" fmla="*/ 1683013 w 1683013"/>
                  <a:gd name="connsiteY3" fmla="*/ 245775 h 473123"/>
                  <a:gd name="connsiteX4" fmla="*/ 1618195 w 1683013"/>
                  <a:gd name="connsiteY4" fmla="*/ 360075 h 473123"/>
                  <a:gd name="connsiteX5" fmla="*/ 831656 w 1683013"/>
                  <a:gd name="connsiteY5" fmla="*/ 469613 h 473123"/>
                  <a:gd name="connsiteX6" fmla="*/ 19457 w 1683013"/>
                  <a:gd name="connsiteY6" fmla="*/ 473123 h 473123"/>
                  <a:gd name="connsiteX7" fmla="*/ 22 w 1683013"/>
                  <a:gd name="connsiteY7" fmla="*/ 0 h 473123"/>
                  <a:gd name="connsiteX0" fmla="*/ 6226 w 1689217"/>
                  <a:gd name="connsiteY0" fmla="*/ 0 h 473123"/>
                  <a:gd name="connsiteX1" fmla="*/ 900007 w 1689217"/>
                  <a:gd name="connsiteY1" fmla="*/ 6374 h 473123"/>
                  <a:gd name="connsiteX2" fmla="*/ 1667262 w 1689217"/>
                  <a:gd name="connsiteY2" fmla="*/ 193387 h 473123"/>
                  <a:gd name="connsiteX3" fmla="*/ 1689217 w 1689217"/>
                  <a:gd name="connsiteY3" fmla="*/ 245775 h 473123"/>
                  <a:gd name="connsiteX4" fmla="*/ 1624399 w 1689217"/>
                  <a:gd name="connsiteY4" fmla="*/ 360075 h 473123"/>
                  <a:gd name="connsiteX5" fmla="*/ 837860 w 1689217"/>
                  <a:gd name="connsiteY5" fmla="*/ 469613 h 473123"/>
                  <a:gd name="connsiteX6" fmla="*/ 0 w 1689217"/>
                  <a:gd name="connsiteY6" fmla="*/ 473123 h 473123"/>
                  <a:gd name="connsiteX7" fmla="*/ 6226 w 1689217"/>
                  <a:gd name="connsiteY7" fmla="*/ 0 h 47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217" h="473123">
                    <a:moveTo>
                      <a:pt x="6226" y="0"/>
                    </a:moveTo>
                    <a:lnTo>
                      <a:pt x="900007" y="6374"/>
                    </a:lnTo>
                    <a:lnTo>
                      <a:pt x="1667262" y="193387"/>
                    </a:lnTo>
                    <a:lnTo>
                      <a:pt x="1689217" y="245775"/>
                    </a:lnTo>
                    <a:lnTo>
                      <a:pt x="1624399" y="360075"/>
                    </a:lnTo>
                    <a:lnTo>
                      <a:pt x="837860" y="469613"/>
                    </a:lnTo>
                    <a:lnTo>
                      <a:pt x="0" y="473123"/>
                    </a:lnTo>
                    <a:cubicBezTo>
                      <a:pt x="794" y="310404"/>
                      <a:pt x="5432" y="162719"/>
                      <a:pt x="6226" y="0"/>
                    </a:cubicBezTo>
                    <a:close/>
                  </a:path>
                </a:pathLst>
              </a:custGeom>
              <a:solidFill>
                <a:srgbClr val="FCE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33"/>
              <p:cNvSpPr/>
              <p:nvPr/>
            </p:nvSpPr>
            <p:spPr>
              <a:xfrm flipH="1">
                <a:off x="-777258" y="2860809"/>
                <a:ext cx="1244330" cy="494351"/>
              </a:xfrm>
              <a:custGeom>
                <a:avLst/>
                <a:gdLst>
                  <a:gd name="connsiteX0" fmla="*/ 2381 w 1485900"/>
                  <a:gd name="connsiteY0" fmla="*/ 0 h 488156"/>
                  <a:gd name="connsiteX1" fmla="*/ 1435894 w 1485900"/>
                  <a:gd name="connsiteY1" fmla="*/ 202406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85900"/>
                  <a:gd name="connsiteY0" fmla="*/ 0 h 488156"/>
                  <a:gd name="connsiteX1" fmla="*/ 1416844 w 1485900"/>
                  <a:gd name="connsiteY1" fmla="*/ 64573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85900"/>
                  <a:gd name="connsiteY0" fmla="*/ 0 h 488156"/>
                  <a:gd name="connsiteX1" fmla="*/ 1416844 w 1485900"/>
                  <a:gd name="connsiteY1" fmla="*/ 64573 h 488156"/>
                  <a:gd name="connsiteX2" fmla="*/ 1485900 w 1485900"/>
                  <a:gd name="connsiteY2" fmla="*/ 254794 h 488156"/>
                  <a:gd name="connsiteX3" fmla="*/ 1422587 w 1485900"/>
                  <a:gd name="connsiteY3" fmla="*/ 265346 h 488156"/>
                  <a:gd name="connsiteX4" fmla="*/ 1393031 w 1485900"/>
                  <a:gd name="connsiteY4" fmla="*/ 369094 h 488156"/>
                  <a:gd name="connsiteX5" fmla="*/ 397669 w 1485900"/>
                  <a:gd name="connsiteY5" fmla="*/ 478631 h 488156"/>
                  <a:gd name="connsiteX6" fmla="*/ 0 w 1485900"/>
                  <a:gd name="connsiteY6" fmla="*/ 488156 h 488156"/>
                  <a:gd name="connsiteX7" fmla="*/ 2381 w 1485900"/>
                  <a:gd name="connsiteY7" fmla="*/ 0 h 488156"/>
                  <a:gd name="connsiteX0" fmla="*/ 2381 w 1443037"/>
                  <a:gd name="connsiteY0" fmla="*/ 0 h 488156"/>
                  <a:gd name="connsiteX1" fmla="*/ 1416844 w 1443037"/>
                  <a:gd name="connsiteY1" fmla="*/ 64573 h 488156"/>
                  <a:gd name="connsiteX2" fmla="*/ 1443037 w 1443037"/>
                  <a:gd name="connsiteY2" fmla="*/ 185878 h 488156"/>
                  <a:gd name="connsiteX3" fmla="*/ 1422587 w 1443037"/>
                  <a:gd name="connsiteY3" fmla="*/ 265346 h 488156"/>
                  <a:gd name="connsiteX4" fmla="*/ 1393031 w 1443037"/>
                  <a:gd name="connsiteY4" fmla="*/ 369094 h 488156"/>
                  <a:gd name="connsiteX5" fmla="*/ 397669 w 1443037"/>
                  <a:gd name="connsiteY5" fmla="*/ 478631 h 488156"/>
                  <a:gd name="connsiteX6" fmla="*/ 0 w 1443037"/>
                  <a:gd name="connsiteY6" fmla="*/ 488156 h 488156"/>
                  <a:gd name="connsiteX7" fmla="*/ 2381 w 1443037"/>
                  <a:gd name="connsiteY7" fmla="*/ 0 h 488156"/>
                  <a:gd name="connsiteX0" fmla="*/ 0 w 1930403"/>
                  <a:gd name="connsiteY0" fmla="*/ 0 h 476906"/>
                  <a:gd name="connsiteX1" fmla="*/ 1904210 w 1930403"/>
                  <a:gd name="connsiteY1" fmla="*/ 53323 h 476906"/>
                  <a:gd name="connsiteX2" fmla="*/ 1930403 w 1930403"/>
                  <a:gd name="connsiteY2" fmla="*/ 174628 h 476906"/>
                  <a:gd name="connsiteX3" fmla="*/ 1909953 w 1930403"/>
                  <a:gd name="connsiteY3" fmla="*/ 254096 h 476906"/>
                  <a:gd name="connsiteX4" fmla="*/ 1880397 w 1930403"/>
                  <a:gd name="connsiteY4" fmla="*/ 357844 h 476906"/>
                  <a:gd name="connsiteX5" fmla="*/ 885035 w 1930403"/>
                  <a:gd name="connsiteY5" fmla="*/ 467381 h 476906"/>
                  <a:gd name="connsiteX6" fmla="*/ 487366 w 1930403"/>
                  <a:gd name="connsiteY6" fmla="*/ 476906 h 476906"/>
                  <a:gd name="connsiteX7" fmla="*/ 0 w 1930403"/>
                  <a:gd name="connsiteY7" fmla="*/ 0 h 476906"/>
                  <a:gd name="connsiteX0" fmla="*/ 16 w 1930419"/>
                  <a:gd name="connsiteY0" fmla="*/ 0 h 476906"/>
                  <a:gd name="connsiteX1" fmla="*/ 1904226 w 1930419"/>
                  <a:gd name="connsiteY1" fmla="*/ 53323 h 476906"/>
                  <a:gd name="connsiteX2" fmla="*/ 1930419 w 1930419"/>
                  <a:gd name="connsiteY2" fmla="*/ 174628 h 476906"/>
                  <a:gd name="connsiteX3" fmla="*/ 1909969 w 1930419"/>
                  <a:gd name="connsiteY3" fmla="*/ 254096 h 476906"/>
                  <a:gd name="connsiteX4" fmla="*/ 1880413 w 1930419"/>
                  <a:gd name="connsiteY4" fmla="*/ 357844 h 476906"/>
                  <a:gd name="connsiteX5" fmla="*/ 885051 w 1930419"/>
                  <a:gd name="connsiteY5" fmla="*/ 467381 h 476906"/>
                  <a:gd name="connsiteX6" fmla="*/ 24843 w 1930419"/>
                  <a:gd name="connsiteY6" fmla="*/ 476906 h 476906"/>
                  <a:gd name="connsiteX7" fmla="*/ 16 w 1930419"/>
                  <a:gd name="connsiteY7" fmla="*/ 0 h 476906"/>
                  <a:gd name="connsiteX0" fmla="*/ 40 w 1930443"/>
                  <a:gd name="connsiteY0" fmla="*/ 0 h 476906"/>
                  <a:gd name="connsiteX1" fmla="*/ 1904250 w 1930443"/>
                  <a:gd name="connsiteY1" fmla="*/ 53323 h 476906"/>
                  <a:gd name="connsiteX2" fmla="*/ 1930443 w 1930443"/>
                  <a:gd name="connsiteY2" fmla="*/ 174628 h 476906"/>
                  <a:gd name="connsiteX3" fmla="*/ 1909993 w 1930443"/>
                  <a:gd name="connsiteY3" fmla="*/ 254096 h 476906"/>
                  <a:gd name="connsiteX4" fmla="*/ 1880437 w 1930443"/>
                  <a:gd name="connsiteY4" fmla="*/ 357844 h 476906"/>
                  <a:gd name="connsiteX5" fmla="*/ 885075 w 1930443"/>
                  <a:gd name="connsiteY5" fmla="*/ 467381 h 476906"/>
                  <a:gd name="connsiteX6" fmla="*/ 9320 w 1930443"/>
                  <a:gd name="connsiteY6" fmla="*/ 476906 h 476906"/>
                  <a:gd name="connsiteX7" fmla="*/ 40 w 1930443"/>
                  <a:gd name="connsiteY7" fmla="*/ 0 h 47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0443" h="476906">
                    <a:moveTo>
                      <a:pt x="40" y="0"/>
                    </a:moveTo>
                    <a:lnTo>
                      <a:pt x="1904250" y="53323"/>
                    </a:lnTo>
                    <a:lnTo>
                      <a:pt x="1930443" y="174628"/>
                    </a:lnTo>
                    <a:cubicBezTo>
                      <a:pt x="1925214" y="175083"/>
                      <a:pt x="1915222" y="253641"/>
                      <a:pt x="1909993" y="254096"/>
                    </a:cubicBezTo>
                    <a:lnTo>
                      <a:pt x="1880437" y="357844"/>
                    </a:lnTo>
                    <a:lnTo>
                      <a:pt x="885075" y="467381"/>
                    </a:lnTo>
                    <a:lnTo>
                      <a:pt x="9320" y="476906"/>
                    </a:lnTo>
                    <a:cubicBezTo>
                      <a:pt x="10114" y="314187"/>
                      <a:pt x="-754" y="162719"/>
                      <a:pt x="40" y="0"/>
                    </a:cubicBezTo>
                    <a:close/>
                  </a:path>
                </a:pathLst>
              </a:custGeom>
              <a:solidFill>
                <a:srgbClr val="FCE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Полилиния 29"/>
              <p:cNvSpPr/>
              <p:nvPr/>
            </p:nvSpPr>
            <p:spPr>
              <a:xfrm>
                <a:off x="-947432" y="2266127"/>
                <a:ext cx="1414505" cy="741227"/>
              </a:xfrm>
              <a:custGeom>
                <a:avLst/>
                <a:gdLst>
                  <a:gd name="connsiteX0" fmla="*/ 1613208 w 1613208"/>
                  <a:gd name="connsiteY0" fmla="*/ 591983 h 1304742"/>
                  <a:gd name="connsiteX1" fmla="*/ 1324707 w 1613208"/>
                  <a:gd name="connsiteY1" fmla="*/ 596873 h 1304742"/>
                  <a:gd name="connsiteX2" fmla="*/ 1200016 w 1613208"/>
                  <a:gd name="connsiteY2" fmla="*/ 584648 h 1304742"/>
                  <a:gd name="connsiteX3" fmla="*/ 945745 w 1613208"/>
                  <a:gd name="connsiteY3" fmla="*/ 457513 h 1304742"/>
                  <a:gd name="connsiteX4" fmla="*/ 642575 w 1613208"/>
                  <a:gd name="connsiteY4" fmla="*/ 222800 h 1304742"/>
                  <a:gd name="connsiteX5" fmla="*/ 339405 w 1613208"/>
                  <a:gd name="connsiteY5" fmla="*/ 56546 h 1304742"/>
                  <a:gd name="connsiteX6" fmla="*/ 65574 w 1613208"/>
                  <a:gd name="connsiteY6" fmla="*/ 313 h 1304742"/>
                  <a:gd name="connsiteX7" fmla="*/ 6895 w 1613208"/>
                  <a:gd name="connsiteY7" fmla="*/ 76105 h 1304742"/>
                  <a:gd name="connsiteX8" fmla="*/ 182930 w 1613208"/>
                  <a:gd name="connsiteY8" fmla="*/ 364606 h 1304742"/>
                  <a:gd name="connsiteX9" fmla="*/ 180485 w 1613208"/>
                  <a:gd name="connsiteY9" fmla="*/ 516191 h 1304742"/>
                  <a:gd name="connsiteX10" fmla="*/ 170705 w 1613208"/>
                  <a:gd name="connsiteY10" fmla="*/ 1293675 h 1304742"/>
                  <a:gd name="connsiteX11" fmla="*/ 505659 w 1613208"/>
                  <a:gd name="connsiteY11" fmla="*/ 902488 h 1304742"/>
                  <a:gd name="connsiteX0" fmla="*/ 1613208 w 1613208"/>
                  <a:gd name="connsiteY0" fmla="*/ 591983 h 1293675"/>
                  <a:gd name="connsiteX1" fmla="*/ 1324707 w 1613208"/>
                  <a:gd name="connsiteY1" fmla="*/ 596873 h 1293675"/>
                  <a:gd name="connsiteX2" fmla="*/ 1200016 w 1613208"/>
                  <a:gd name="connsiteY2" fmla="*/ 584648 h 1293675"/>
                  <a:gd name="connsiteX3" fmla="*/ 945745 w 1613208"/>
                  <a:gd name="connsiteY3" fmla="*/ 457513 h 1293675"/>
                  <a:gd name="connsiteX4" fmla="*/ 642575 w 1613208"/>
                  <a:gd name="connsiteY4" fmla="*/ 222800 h 1293675"/>
                  <a:gd name="connsiteX5" fmla="*/ 339405 w 1613208"/>
                  <a:gd name="connsiteY5" fmla="*/ 56546 h 1293675"/>
                  <a:gd name="connsiteX6" fmla="*/ 65574 w 1613208"/>
                  <a:gd name="connsiteY6" fmla="*/ 313 h 1293675"/>
                  <a:gd name="connsiteX7" fmla="*/ 6895 w 1613208"/>
                  <a:gd name="connsiteY7" fmla="*/ 76105 h 1293675"/>
                  <a:gd name="connsiteX8" fmla="*/ 182930 w 1613208"/>
                  <a:gd name="connsiteY8" fmla="*/ 364606 h 1293675"/>
                  <a:gd name="connsiteX9" fmla="*/ 180485 w 1613208"/>
                  <a:gd name="connsiteY9" fmla="*/ 516191 h 1293675"/>
                  <a:gd name="connsiteX10" fmla="*/ 170705 w 1613208"/>
                  <a:gd name="connsiteY10" fmla="*/ 1293675 h 1293675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4375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741226"/>
                  <a:gd name="connsiteX1" fmla="*/ 1200016 w 1613208"/>
                  <a:gd name="connsiteY1" fmla="*/ 584648 h 741226"/>
                  <a:gd name="connsiteX2" fmla="*/ 945745 w 1613208"/>
                  <a:gd name="connsiteY2" fmla="*/ 457513 h 741226"/>
                  <a:gd name="connsiteX3" fmla="*/ 642575 w 1613208"/>
                  <a:gd name="connsiteY3" fmla="*/ 222800 h 741226"/>
                  <a:gd name="connsiteX4" fmla="*/ 339405 w 1613208"/>
                  <a:gd name="connsiteY4" fmla="*/ 56546 h 741226"/>
                  <a:gd name="connsiteX5" fmla="*/ 65574 w 1613208"/>
                  <a:gd name="connsiteY5" fmla="*/ 313 h 741226"/>
                  <a:gd name="connsiteX6" fmla="*/ 6895 w 1613208"/>
                  <a:gd name="connsiteY6" fmla="*/ 76105 h 741226"/>
                  <a:gd name="connsiteX7" fmla="*/ 182930 w 1613208"/>
                  <a:gd name="connsiteY7" fmla="*/ 364606 h 741226"/>
                  <a:gd name="connsiteX8" fmla="*/ 180485 w 1613208"/>
                  <a:gd name="connsiteY8" fmla="*/ 516191 h 741226"/>
                  <a:gd name="connsiteX9" fmla="*/ 170706 w 1613208"/>
                  <a:gd name="connsiteY9" fmla="*/ 741226 h 741226"/>
                  <a:gd name="connsiteX0" fmla="*/ 2106842 w 2106842"/>
                  <a:gd name="connsiteY0" fmla="*/ 588096 h 741226"/>
                  <a:gd name="connsiteX1" fmla="*/ 1200016 w 2106842"/>
                  <a:gd name="connsiteY1" fmla="*/ 584648 h 741226"/>
                  <a:gd name="connsiteX2" fmla="*/ 945745 w 2106842"/>
                  <a:gd name="connsiteY2" fmla="*/ 457513 h 741226"/>
                  <a:gd name="connsiteX3" fmla="*/ 642575 w 2106842"/>
                  <a:gd name="connsiteY3" fmla="*/ 222800 h 741226"/>
                  <a:gd name="connsiteX4" fmla="*/ 339405 w 2106842"/>
                  <a:gd name="connsiteY4" fmla="*/ 56546 h 741226"/>
                  <a:gd name="connsiteX5" fmla="*/ 65574 w 2106842"/>
                  <a:gd name="connsiteY5" fmla="*/ 313 h 741226"/>
                  <a:gd name="connsiteX6" fmla="*/ 6895 w 2106842"/>
                  <a:gd name="connsiteY6" fmla="*/ 76105 h 741226"/>
                  <a:gd name="connsiteX7" fmla="*/ 182930 w 2106842"/>
                  <a:gd name="connsiteY7" fmla="*/ 364606 h 741226"/>
                  <a:gd name="connsiteX8" fmla="*/ 180485 w 2106842"/>
                  <a:gd name="connsiteY8" fmla="*/ 516191 h 741226"/>
                  <a:gd name="connsiteX9" fmla="*/ 170706 w 2106842"/>
                  <a:gd name="connsiteY9" fmla="*/ 741226 h 741226"/>
                  <a:gd name="connsiteX0" fmla="*/ 2106842 w 2106842"/>
                  <a:gd name="connsiteY0" fmla="*/ 588096 h 741226"/>
                  <a:gd name="connsiteX1" fmla="*/ 1437825 w 2106842"/>
                  <a:gd name="connsiteY1" fmla="*/ 589456 h 741226"/>
                  <a:gd name="connsiteX2" fmla="*/ 1200016 w 2106842"/>
                  <a:gd name="connsiteY2" fmla="*/ 584648 h 741226"/>
                  <a:gd name="connsiteX3" fmla="*/ 945745 w 2106842"/>
                  <a:gd name="connsiteY3" fmla="*/ 457513 h 741226"/>
                  <a:gd name="connsiteX4" fmla="*/ 642575 w 2106842"/>
                  <a:gd name="connsiteY4" fmla="*/ 222800 h 741226"/>
                  <a:gd name="connsiteX5" fmla="*/ 339405 w 2106842"/>
                  <a:gd name="connsiteY5" fmla="*/ 56546 h 741226"/>
                  <a:gd name="connsiteX6" fmla="*/ 65574 w 2106842"/>
                  <a:gd name="connsiteY6" fmla="*/ 313 h 741226"/>
                  <a:gd name="connsiteX7" fmla="*/ 6895 w 2106842"/>
                  <a:gd name="connsiteY7" fmla="*/ 76105 h 741226"/>
                  <a:gd name="connsiteX8" fmla="*/ 182930 w 2106842"/>
                  <a:gd name="connsiteY8" fmla="*/ 364606 h 741226"/>
                  <a:gd name="connsiteX9" fmla="*/ 180485 w 2106842"/>
                  <a:gd name="connsiteY9" fmla="*/ 516191 h 741226"/>
                  <a:gd name="connsiteX10" fmla="*/ 170706 w 2106842"/>
                  <a:gd name="connsiteY10" fmla="*/ 741226 h 741226"/>
                  <a:gd name="connsiteX0" fmla="*/ 2106842 w 2106842"/>
                  <a:gd name="connsiteY0" fmla="*/ 588096 h 741226"/>
                  <a:gd name="connsiteX1" fmla="*/ 1437825 w 2106842"/>
                  <a:gd name="connsiteY1" fmla="*/ 589456 h 741226"/>
                  <a:gd name="connsiteX2" fmla="*/ 1200016 w 2106842"/>
                  <a:gd name="connsiteY2" fmla="*/ 584648 h 741226"/>
                  <a:gd name="connsiteX3" fmla="*/ 945745 w 2106842"/>
                  <a:gd name="connsiteY3" fmla="*/ 457513 h 741226"/>
                  <a:gd name="connsiteX4" fmla="*/ 642575 w 2106842"/>
                  <a:gd name="connsiteY4" fmla="*/ 222800 h 741226"/>
                  <a:gd name="connsiteX5" fmla="*/ 339405 w 2106842"/>
                  <a:gd name="connsiteY5" fmla="*/ 56546 h 741226"/>
                  <a:gd name="connsiteX6" fmla="*/ 65574 w 2106842"/>
                  <a:gd name="connsiteY6" fmla="*/ 313 h 741226"/>
                  <a:gd name="connsiteX7" fmla="*/ 6895 w 2106842"/>
                  <a:gd name="connsiteY7" fmla="*/ 76105 h 741226"/>
                  <a:gd name="connsiteX8" fmla="*/ 182930 w 2106842"/>
                  <a:gd name="connsiteY8" fmla="*/ 364606 h 741226"/>
                  <a:gd name="connsiteX9" fmla="*/ 180485 w 2106842"/>
                  <a:gd name="connsiteY9" fmla="*/ 516191 h 741226"/>
                  <a:gd name="connsiteX10" fmla="*/ 170706 w 2106842"/>
                  <a:gd name="connsiteY10" fmla="*/ 741226 h 741226"/>
                  <a:gd name="connsiteX0" fmla="*/ 1437825 w 1437825"/>
                  <a:gd name="connsiteY0" fmla="*/ 589456 h 741226"/>
                  <a:gd name="connsiteX1" fmla="*/ 1200016 w 1437825"/>
                  <a:gd name="connsiteY1" fmla="*/ 584648 h 741226"/>
                  <a:gd name="connsiteX2" fmla="*/ 945745 w 1437825"/>
                  <a:gd name="connsiteY2" fmla="*/ 457513 h 741226"/>
                  <a:gd name="connsiteX3" fmla="*/ 642575 w 1437825"/>
                  <a:gd name="connsiteY3" fmla="*/ 222800 h 741226"/>
                  <a:gd name="connsiteX4" fmla="*/ 339405 w 1437825"/>
                  <a:gd name="connsiteY4" fmla="*/ 56546 h 741226"/>
                  <a:gd name="connsiteX5" fmla="*/ 65574 w 1437825"/>
                  <a:gd name="connsiteY5" fmla="*/ 313 h 741226"/>
                  <a:gd name="connsiteX6" fmla="*/ 6895 w 1437825"/>
                  <a:gd name="connsiteY6" fmla="*/ 76105 h 741226"/>
                  <a:gd name="connsiteX7" fmla="*/ 182930 w 1437825"/>
                  <a:gd name="connsiteY7" fmla="*/ 364606 h 741226"/>
                  <a:gd name="connsiteX8" fmla="*/ 180485 w 1437825"/>
                  <a:gd name="connsiteY8" fmla="*/ 516191 h 741226"/>
                  <a:gd name="connsiteX9" fmla="*/ 170706 w 1437825"/>
                  <a:gd name="connsiteY9" fmla="*/ 741226 h 741226"/>
                  <a:gd name="connsiteX0" fmla="*/ 1414505 w 1414505"/>
                  <a:gd name="connsiteY0" fmla="*/ 589456 h 741226"/>
                  <a:gd name="connsiteX1" fmla="*/ 1200016 w 1414505"/>
                  <a:gd name="connsiteY1" fmla="*/ 584648 h 741226"/>
                  <a:gd name="connsiteX2" fmla="*/ 945745 w 1414505"/>
                  <a:gd name="connsiteY2" fmla="*/ 457513 h 741226"/>
                  <a:gd name="connsiteX3" fmla="*/ 642575 w 1414505"/>
                  <a:gd name="connsiteY3" fmla="*/ 222800 h 741226"/>
                  <a:gd name="connsiteX4" fmla="*/ 339405 w 1414505"/>
                  <a:gd name="connsiteY4" fmla="*/ 56546 h 741226"/>
                  <a:gd name="connsiteX5" fmla="*/ 65574 w 1414505"/>
                  <a:gd name="connsiteY5" fmla="*/ 313 h 741226"/>
                  <a:gd name="connsiteX6" fmla="*/ 6895 w 1414505"/>
                  <a:gd name="connsiteY6" fmla="*/ 76105 h 741226"/>
                  <a:gd name="connsiteX7" fmla="*/ 182930 w 1414505"/>
                  <a:gd name="connsiteY7" fmla="*/ 364606 h 741226"/>
                  <a:gd name="connsiteX8" fmla="*/ 180485 w 1414505"/>
                  <a:gd name="connsiteY8" fmla="*/ 516191 h 741226"/>
                  <a:gd name="connsiteX9" fmla="*/ 170706 w 1414505"/>
                  <a:gd name="connsiteY9" fmla="*/ 741226 h 741226"/>
                  <a:gd name="connsiteX0" fmla="*/ 1422278 w 1422278"/>
                  <a:gd name="connsiteY0" fmla="*/ 589456 h 741226"/>
                  <a:gd name="connsiteX1" fmla="*/ 1200016 w 1422278"/>
                  <a:gd name="connsiteY1" fmla="*/ 584648 h 741226"/>
                  <a:gd name="connsiteX2" fmla="*/ 945745 w 1422278"/>
                  <a:gd name="connsiteY2" fmla="*/ 457513 h 741226"/>
                  <a:gd name="connsiteX3" fmla="*/ 642575 w 1422278"/>
                  <a:gd name="connsiteY3" fmla="*/ 222800 h 741226"/>
                  <a:gd name="connsiteX4" fmla="*/ 339405 w 1422278"/>
                  <a:gd name="connsiteY4" fmla="*/ 56546 h 741226"/>
                  <a:gd name="connsiteX5" fmla="*/ 65574 w 1422278"/>
                  <a:gd name="connsiteY5" fmla="*/ 313 h 741226"/>
                  <a:gd name="connsiteX6" fmla="*/ 6895 w 1422278"/>
                  <a:gd name="connsiteY6" fmla="*/ 76105 h 741226"/>
                  <a:gd name="connsiteX7" fmla="*/ 182930 w 1422278"/>
                  <a:gd name="connsiteY7" fmla="*/ 364606 h 741226"/>
                  <a:gd name="connsiteX8" fmla="*/ 180485 w 1422278"/>
                  <a:gd name="connsiteY8" fmla="*/ 516191 h 741226"/>
                  <a:gd name="connsiteX9" fmla="*/ 170706 w 1422278"/>
                  <a:gd name="connsiteY9" fmla="*/ 741226 h 741226"/>
                  <a:gd name="connsiteX0" fmla="*/ 1398958 w 1398958"/>
                  <a:gd name="connsiteY0" fmla="*/ 612778 h 741226"/>
                  <a:gd name="connsiteX1" fmla="*/ 1200016 w 1398958"/>
                  <a:gd name="connsiteY1" fmla="*/ 584648 h 741226"/>
                  <a:gd name="connsiteX2" fmla="*/ 945745 w 1398958"/>
                  <a:gd name="connsiteY2" fmla="*/ 457513 h 741226"/>
                  <a:gd name="connsiteX3" fmla="*/ 642575 w 1398958"/>
                  <a:gd name="connsiteY3" fmla="*/ 222800 h 741226"/>
                  <a:gd name="connsiteX4" fmla="*/ 339405 w 1398958"/>
                  <a:gd name="connsiteY4" fmla="*/ 56546 h 741226"/>
                  <a:gd name="connsiteX5" fmla="*/ 65574 w 1398958"/>
                  <a:gd name="connsiteY5" fmla="*/ 313 h 741226"/>
                  <a:gd name="connsiteX6" fmla="*/ 6895 w 1398958"/>
                  <a:gd name="connsiteY6" fmla="*/ 76105 h 741226"/>
                  <a:gd name="connsiteX7" fmla="*/ 182930 w 1398958"/>
                  <a:gd name="connsiteY7" fmla="*/ 364606 h 741226"/>
                  <a:gd name="connsiteX8" fmla="*/ 180485 w 1398958"/>
                  <a:gd name="connsiteY8" fmla="*/ 516191 h 741226"/>
                  <a:gd name="connsiteX9" fmla="*/ 170706 w 1398958"/>
                  <a:gd name="connsiteY9" fmla="*/ 741226 h 741226"/>
                  <a:gd name="connsiteX0" fmla="*/ 1398958 w 1398958"/>
                  <a:gd name="connsiteY0" fmla="*/ 605004 h 741226"/>
                  <a:gd name="connsiteX1" fmla="*/ 1200016 w 1398958"/>
                  <a:gd name="connsiteY1" fmla="*/ 584648 h 741226"/>
                  <a:gd name="connsiteX2" fmla="*/ 945745 w 1398958"/>
                  <a:gd name="connsiteY2" fmla="*/ 457513 h 741226"/>
                  <a:gd name="connsiteX3" fmla="*/ 642575 w 1398958"/>
                  <a:gd name="connsiteY3" fmla="*/ 222800 h 741226"/>
                  <a:gd name="connsiteX4" fmla="*/ 339405 w 1398958"/>
                  <a:gd name="connsiteY4" fmla="*/ 56546 h 741226"/>
                  <a:gd name="connsiteX5" fmla="*/ 65574 w 1398958"/>
                  <a:gd name="connsiteY5" fmla="*/ 313 h 741226"/>
                  <a:gd name="connsiteX6" fmla="*/ 6895 w 1398958"/>
                  <a:gd name="connsiteY6" fmla="*/ 76105 h 741226"/>
                  <a:gd name="connsiteX7" fmla="*/ 182930 w 1398958"/>
                  <a:gd name="connsiteY7" fmla="*/ 364606 h 741226"/>
                  <a:gd name="connsiteX8" fmla="*/ 180485 w 1398958"/>
                  <a:gd name="connsiteY8" fmla="*/ 516191 h 741226"/>
                  <a:gd name="connsiteX9" fmla="*/ 170706 w 1398958"/>
                  <a:gd name="connsiteY9" fmla="*/ 741226 h 741226"/>
                  <a:gd name="connsiteX0" fmla="*/ 1398958 w 1398958"/>
                  <a:gd name="connsiteY0" fmla="*/ 605004 h 741226"/>
                  <a:gd name="connsiteX1" fmla="*/ 1200016 w 1398958"/>
                  <a:gd name="connsiteY1" fmla="*/ 584648 h 741226"/>
                  <a:gd name="connsiteX2" fmla="*/ 945745 w 1398958"/>
                  <a:gd name="connsiteY2" fmla="*/ 457513 h 741226"/>
                  <a:gd name="connsiteX3" fmla="*/ 642575 w 1398958"/>
                  <a:gd name="connsiteY3" fmla="*/ 222800 h 741226"/>
                  <a:gd name="connsiteX4" fmla="*/ 339405 w 1398958"/>
                  <a:gd name="connsiteY4" fmla="*/ 56546 h 741226"/>
                  <a:gd name="connsiteX5" fmla="*/ 65574 w 1398958"/>
                  <a:gd name="connsiteY5" fmla="*/ 313 h 741226"/>
                  <a:gd name="connsiteX6" fmla="*/ 6895 w 1398958"/>
                  <a:gd name="connsiteY6" fmla="*/ 76105 h 741226"/>
                  <a:gd name="connsiteX7" fmla="*/ 182930 w 1398958"/>
                  <a:gd name="connsiteY7" fmla="*/ 364606 h 741226"/>
                  <a:gd name="connsiteX8" fmla="*/ 180485 w 1398958"/>
                  <a:gd name="connsiteY8" fmla="*/ 516191 h 741226"/>
                  <a:gd name="connsiteX9" fmla="*/ 170706 w 1398958"/>
                  <a:gd name="connsiteY9" fmla="*/ 741226 h 741226"/>
                  <a:gd name="connsiteX0" fmla="*/ 1398958 w 1398958"/>
                  <a:gd name="connsiteY0" fmla="*/ 605004 h 741226"/>
                  <a:gd name="connsiteX1" fmla="*/ 1200016 w 1398958"/>
                  <a:gd name="connsiteY1" fmla="*/ 584648 h 741226"/>
                  <a:gd name="connsiteX2" fmla="*/ 945745 w 1398958"/>
                  <a:gd name="connsiteY2" fmla="*/ 457513 h 741226"/>
                  <a:gd name="connsiteX3" fmla="*/ 642575 w 1398958"/>
                  <a:gd name="connsiteY3" fmla="*/ 222800 h 741226"/>
                  <a:gd name="connsiteX4" fmla="*/ 339405 w 1398958"/>
                  <a:gd name="connsiteY4" fmla="*/ 56546 h 741226"/>
                  <a:gd name="connsiteX5" fmla="*/ 65574 w 1398958"/>
                  <a:gd name="connsiteY5" fmla="*/ 313 h 741226"/>
                  <a:gd name="connsiteX6" fmla="*/ 6895 w 1398958"/>
                  <a:gd name="connsiteY6" fmla="*/ 76105 h 741226"/>
                  <a:gd name="connsiteX7" fmla="*/ 182930 w 1398958"/>
                  <a:gd name="connsiteY7" fmla="*/ 364606 h 741226"/>
                  <a:gd name="connsiteX8" fmla="*/ 180485 w 1398958"/>
                  <a:gd name="connsiteY8" fmla="*/ 516191 h 741226"/>
                  <a:gd name="connsiteX9" fmla="*/ 170706 w 1398958"/>
                  <a:gd name="connsiteY9" fmla="*/ 741226 h 741226"/>
                  <a:gd name="connsiteX0" fmla="*/ 1398958 w 1398958"/>
                  <a:gd name="connsiteY0" fmla="*/ 605004 h 741226"/>
                  <a:gd name="connsiteX1" fmla="*/ 1200016 w 1398958"/>
                  <a:gd name="connsiteY1" fmla="*/ 584648 h 741226"/>
                  <a:gd name="connsiteX2" fmla="*/ 945745 w 1398958"/>
                  <a:gd name="connsiteY2" fmla="*/ 457513 h 741226"/>
                  <a:gd name="connsiteX3" fmla="*/ 642575 w 1398958"/>
                  <a:gd name="connsiteY3" fmla="*/ 222800 h 741226"/>
                  <a:gd name="connsiteX4" fmla="*/ 339405 w 1398958"/>
                  <a:gd name="connsiteY4" fmla="*/ 56546 h 741226"/>
                  <a:gd name="connsiteX5" fmla="*/ 65574 w 1398958"/>
                  <a:gd name="connsiteY5" fmla="*/ 313 h 741226"/>
                  <a:gd name="connsiteX6" fmla="*/ 6895 w 1398958"/>
                  <a:gd name="connsiteY6" fmla="*/ 76105 h 741226"/>
                  <a:gd name="connsiteX7" fmla="*/ 182930 w 1398958"/>
                  <a:gd name="connsiteY7" fmla="*/ 364606 h 741226"/>
                  <a:gd name="connsiteX8" fmla="*/ 180485 w 1398958"/>
                  <a:gd name="connsiteY8" fmla="*/ 516191 h 741226"/>
                  <a:gd name="connsiteX9" fmla="*/ 170706 w 1398958"/>
                  <a:gd name="connsiteY9" fmla="*/ 741226 h 741226"/>
                  <a:gd name="connsiteX0" fmla="*/ 1414505 w 1414505"/>
                  <a:gd name="connsiteY0" fmla="*/ 605004 h 741226"/>
                  <a:gd name="connsiteX1" fmla="*/ 1200016 w 1414505"/>
                  <a:gd name="connsiteY1" fmla="*/ 584648 h 741226"/>
                  <a:gd name="connsiteX2" fmla="*/ 945745 w 1414505"/>
                  <a:gd name="connsiteY2" fmla="*/ 457513 h 741226"/>
                  <a:gd name="connsiteX3" fmla="*/ 642575 w 1414505"/>
                  <a:gd name="connsiteY3" fmla="*/ 222800 h 741226"/>
                  <a:gd name="connsiteX4" fmla="*/ 339405 w 1414505"/>
                  <a:gd name="connsiteY4" fmla="*/ 56546 h 741226"/>
                  <a:gd name="connsiteX5" fmla="*/ 65574 w 1414505"/>
                  <a:gd name="connsiteY5" fmla="*/ 313 h 741226"/>
                  <a:gd name="connsiteX6" fmla="*/ 6895 w 1414505"/>
                  <a:gd name="connsiteY6" fmla="*/ 76105 h 741226"/>
                  <a:gd name="connsiteX7" fmla="*/ 182930 w 1414505"/>
                  <a:gd name="connsiteY7" fmla="*/ 364606 h 741226"/>
                  <a:gd name="connsiteX8" fmla="*/ 180485 w 1414505"/>
                  <a:gd name="connsiteY8" fmla="*/ 516191 h 741226"/>
                  <a:gd name="connsiteX9" fmla="*/ 170706 w 1414505"/>
                  <a:gd name="connsiteY9" fmla="*/ 741226 h 7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4505" h="741226">
                    <a:moveTo>
                      <a:pt x="1414505" y="605004"/>
                    </a:moveTo>
                    <a:cubicBezTo>
                      <a:pt x="1263367" y="604429"/>
                      <a:pt x="1329966" y="593684"/>
                      <a:pt x="1200016" y="584648"/>
                    </a:cubicBezTo>
                    <a:cubicBezTo>
                      <a:pt x="1093386" y="552292"/>
                      <a:pt x="1038652" y="517821"/>
                      <a:pt x="945745" y="457513"/>
                    </a:cubicBezTo>
                    <a:cubicBezTo>
                      <a:pt x="852838" y="397205"/>
                      <a:pt x="743632" y="289628"/>
                      <a:pt x="642575" y="222800"/>
                    </a:cubicBezTo>
                    <a:cubicBezTo>
                      <a:pt x="541518" y="155972"/>
                      <a:pt x="435572" y="93627"/>
                      <a:pt x="339405" y="56546"/>
                    </a:cubicBezTo>
                    <a:cubicBezTo>
                      <a:pt x="243238" y="19465"/>
                      <a:pt x="120992" y="-2947"/>
                      <a:pt x="65574" y="313"/>
                    </a:cubicBezTo>
                    <a:cubicBezTo>
                      <a:pt x="10156" y="3573"/>
                      <a:pt x="-12664" y="15390"/>
                      <a:pt x="6895" y="76105"/>
                    </a:cubicBezTo>
                    <a:cubicBezTo>
                      <a:pt x="26454" y="136820"/>
                      <a:pt x="153998" y="291258"/>
                      <a:pt x="182930" y="364606"/>
                    </a:cubicBezTo>
                    <a:cubicBezTo>
                      <a:pt x="211862" y="437954"/>
                      <a:pt x="182522" y="453421"/>
                      <a:pt x="180485" y="516191"/>
                    </a:cubicBezTo>
                    <a:cubicBezTo>
                      <a:pt x="178448" y="578961"/>
                      <a:pt x="178422" y="481580"/>
                      <a:pt x="170706" y="741226"/>
                    </a:cubicBezTo>
                  </a:path>
                </a:pathLst>
              </a:custGeom>
              <a:solidFill>
                <a:srgbClr val="FCECA8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Полилиния 32"/>
              <p:cNvSpPr/>
              <p:nvPr/>
            </p:nvSpPr>
            <p:spPr>
              <a:xfrm flipV="1">
                <a:off x="-954676" y="3006461"/>
                <a:ext cx="1421749" cy="931726"/>
              </a:xfrm>
              <a:custGeom>
                <a:avLst/>
                <a:gdLst>
                  <a:gd name="connsiteX0" fmla="*/ 1613208 w 1613208"/>
                  <a:gd name="connsiteY0" fmla="*/ 591983 h 1304742"/>
                  <a:gd name="connsiteX1" fmla="*/ 1324707 w 1613208"/>
                  <a:gd name="connsiteY1" fmla="*/ 596873 h 1304742"/>
                  <a:gd name="connsiteX2" fmla="*/ 1200016 w 1613208"/>
                  <a:gd name="connsiteY2" fmla="*/ 584648 h 1304742"/>
                  <a:gd name="connsiteX3" fmla="*/ 945745 w 1613208"/>
                  <a:gd name="connsiteY3" fmla="*/ 457513 h 1304742"/>
                  <a:gd name="connsiteX4" fmla="*/ 642575 w 1613208"/>
                  <a:gd name="connsiteY4" fmla="*/ 222800 h 1304742"/>
                  <a:gd name="connsiteX5" fmla="*/ 339405 w 1613208"/>
                  <a:gd name="connsiteY5" fmla="*/ 56546 h 1304742"/>
                  <a:gd name="connsiteX6" fmla="*/ 65574 w 1613208"/>
                  <a:gd name="connsiteY6" fmla="*/ 313 h 1304742"/>
                  <a:gd name="connsiteX7" fmla="*/ 6895 w 1613208"/>
                  <a:gd name="connsiteY7" fmla="*/ 76105 h 1304742"/>
                  <a:gd name="connsiteX8" fmla="*/ 182930 w 1613208"/>
                  <a:gd name="connsiteY8" fmla="*/ 364606 h 1304742"/>
                  <a:gd name="connsiteX9" fmla="*/ 180485 w 1613208"/>
                  <a:gd name="connsiteY9" fmla="*/ 516191 h 1304742"/>
                  <a:gd name="connsiteX10" fmla="*/ 170705 w 1613208"/>
                  <a:gd name="connsiteY10" fmla="*/ 1293675 h 1304742"/>
                  <a:gd name="connsiteX11" fmla="*/ 505659 w 1613208"/>
                  <a:gd name="connsiteY11" fmla="*/ 902488 h 1304742"/>
                  <a:gd name="connsiteX0" fmla="*/ 1613208 w 1613208"/>
                  <a:gd name="connsiteY0" fmla="*/ 591983 h 1293675"/>
                  <a:gd name="connsiteX1" fmla="*/ 1324707 w 1613208"/>
                  <a:gd name="connsiteY1" fmla="*/ 596873 h 1293675"/>
                  <a:gd name="connsiteX2" fmla="*/ 1200016 w 1613208"/>
                  <a:gd name="connsiteY2" fmla="*/ 584648 h 1293675"/>
                  <a:gd name="connsiteX3" fmla="*/ 945745 w 1613208"/>
                  <a:gd name="connsiteY3" fmla="*/ 457513 h 1293675"/>
                  <a:gd name="connsiteX4" fmla="*/ 642575 w 1613208"/>
                  <a:gd name="connsiteY4" fmla="*/ 222800 h 1293675"/>
                  <a:gd name="connsiteX5" fmla="*/ 339405 w 1613208"/>
                  <a:gd name="connsiteY5" fmla="*/ 56546 h 1293675"/>
                  <a:gd name="connsiteX6" fmla="*/ 65574 w 1613208"/>
                  <a:gd name="connsiteY6" fmla="*/ 313 h 1293675"/>
                  <a:gd name="connsiteX7" fmla="*/ 6895 w 1613208"/>
                  <a:gd name="connsiteY7" fmla="*/ 76105 h 1293675"/>
                  <a:gd name="connsiteX8" fmla="*/ 182930 w 1613208"/>
                  <a:gd name="connsiteY8" fmla="*/ 364606 h 1293675"/>
                  <a:gd name="connsiteX9" fmla="*/ 180485 w 1613208"/>
                  <a:gd name="connsiteY9" fmla="*/ 516191 h 1293675"/>
                  <a:gd name="connsiteX10" fmla="*/ 170705 w 1613208"/>
                  <a:gd name="connsiteY10" fmla="*/ 1293675 h 1293675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4375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803138"/>
                  <a:gd name="connsiteX1" fmla="*/ 1200016 w 1613208"/>
                  <a:gd name="connsiteY1" fmla="*/ 584648 h 803138"/>
                  <a:gd name="connsiteX2" fmla="*/ 945745 w 1613208"/>
                  <a:gd name="connsiteY2" fmla="*/ 457513 h 803138"/>
                  <a:gd name="connsiteX3" fmla="*/ 642575 w 1613208"/>
                  <a:gd name="connsiteY3" fmla="*/ 222800 h 803138"/>
                  <a:gd name="connsiteX4" fmla="*/ 339405 w 1613208"/>
                  <a:gd name="connsiteY4" fmla="*/ 56546 h 803138"/>
                  <a:gd name="connsiteX5" fmla="*/ 65574 w 1613208"/>
                  <a:gd name="connsiteY5" fmla="*/ 313 h 803138"/>
                  <a:gd name="connsiteX6" fmla="*/ 6895 w 1613208"/>
                  <a:gd name="connsiteY6" fmla="*/ 76105 h 803138"/>
                  <a:gd name="connsiteX7" fmla="*/ 182930 w 1613208"/>
                  <a:gd name="connsiteY7" fmla="*/ 364606 h 803138"/>
                  <a:gd name="connsiteX8" fmla="*/ 180485 w 1613208"/>
                  <a:gd name="connsiteY8" fmla="*/ 516191 h 803138"/>
                  <a:gd name="connsiteX9" fmla="*/ 180230 w 1613208"/>
                  <a:gd name="connsiteY9" fmla="*/ 803138 h 803138"/>
                  <a:gd name="connsiteX0" fmla="*/ 1613208 w 1613208"/>
                  <a:gd name="connsiteY0" fmla="*/ 591983 h 931726"/>
                  <a:gd name="connsiteX1" fmla="*/ 1200016 w 1613208"/>
                  <a:gd name="connsiteY1" fmla="*/ 584648 h 931726"/>
                  <a:gd name="connsiteX2" fmla="*/ 945745 w 1613208"/>
                  <a:gd name="connsiteY2" fmla="*/ 457513 h 931726"/>
                  <a:gd name="connsiteX3" fmla="*/ 642575 w 1613208"/>
                  <a:gd name="connsiteY3" fmla="*/ 222800 h 931726"/>
                  <a:gd name="connsiteX4" fmla="*/ 339405 w 1613208"/>
                  <a:gd name="connsiteY4" fmla="*/ 56546 h 931726"/>
                  <a:gd name="connsiteX5" fmla="*/ 65574 w 1613208"/>
                  <a:gd name="connsiteY5" fmla="*/ 313 h 931726"/>
                  <a:gd name="connsiteX6" fmla="*/ 6895 w 1613208"/>
                  <a:gd name="connsiteY6" fmla="*/ 76105 h 931726"/>
                  <a:gd name="connsiteX7" fmla="*/ 182930 w 1613208"/>
                  <a:gd name="connsiteY7" fmla="*/ 364606 h 931726"/>
                  <a:gd name="connsiteX8" fmla="*/ 180485 w 1613208"/>
                  <a:gd name="connsiteY8" fmla="*/ 516191 h 931726"/>
                  <a:gd name="connsiteX9" fmla="*/ 184993 w 1613208"/>
                  <a:gd name="connsiteY9" fmla="*/ 931726 h 931726"/>
                  <a:gd name="connsiteX0" fmla="*/ 2102956 w 2102956"/>
                  <a:gd name="connsiteY0" fmla="*/ 584209 h 931726"/>
                  <a:gd name="connsiteX1" fmla="*/ 1200016 w 2102956"/>
                  <a:gd name="connsiteY1" fmla="*/ 584648 h 931726"/>
                  <a:gd name="connsiteX2" fmla="*/ 945745 w 2102956"/>
                  <a:gd name="connsiteY2" fmla="*/ 457513 h 931726"/>
                  <a:gd name="connsiteX3" fmla="*/ 642575 w 2102956"/>
                  <a:gd name="connsiteY3" fmla="*/ 222800 h 931726"/>
                  <a:gd name="connsiteX4" fmla="*/ 339405 w 2102956"/>
                  <a:gd name="connsiteY4" fmla="*/ 56546 h 931726"/>
                  <a:gd name="connsiteX5" fmla="*/ 65574 w 2102956"/>
                  <a:gd name="connsiteY5" fmla="*/ 313 h 931726"/>
                  <a:gd name="connsiteX6" fmla="*/ 6895 w 2102956"/>
                  <a:gd name="connsiteY6" fmla="*/ 76105 h 931726"/>
                  <a:gd name="connsiteX7" fmla="*/ 182930 w 2102956"/>
                  <a:gd name="connsiteY7" fmla="*/ 364606 h 931726"/>
                  <a:gd name="connsiteX8" fmla="*/ 180485 w 2102956"/>
                  <a:gd name="connsiteY8" fmla="*/ 516191 h 931726"/>
                  <a:gd name="connsiteX9" fmla="*/ 184993 w 2102956"/>
                  <a:gd name="connsiteY9" fmla="*/ 931726 h 931726"/>
                  <a:gd name="connsiteX0" fmla="*/ 2102956 w 2102956"/>
                  <a:gd name="connsiteY0" fmla="*/ 584209 h 931726"/>
                  <a:gd name="connsiteX1" fmla="*/ 1421749 w 2102956"/>
                  <a:gd name="connsiteY1" fmla="*/ 585082 h 931726"/>
                  <a:gd name="connsiteX2" fmla="*/ 1200016 w 2102956"/>
                  <a:gd name="connsiteY2" fmla="*/ 584648 h 931726"/>
                  <a:gd name="connsiteX3" fmla="*/ 945745 w 2102956"/>
                  <a:gd name="connsiteY3" fmla="*/ 457513 h 931726"/>
                  <a:gd name="connsiteX4" fmla="*/ 642575 w 2102956"/>
                  <a:gd name="connsiteY4" fmla="*/ 222800 h 931726"/>
                  <a:gd name="connsiteX5" fmla="*/ 339405 w 2102956"/>
                  <a:gd name="connsiteY5" fmla="*/ 56546 h 931726"/>
                  <a:gd name="connsiteX6" fmla="*/ 65574 w 2102956"/>
                  <a:gd name="connsiteY6" fmla="*/ 313 h 931726"/>
                  <a:gd name="connsiteX7" fmla="*/ 6895 w 2102956"/>
                  <a:gd name="connsiteY7" fmla="*/ 76105 h 931726"/>
                  <a:gd name="connsiteX8" fmla="*/ 182930 w 2102956"/>
                  <a:gd name="connsiteY8" fmla="*/ 364606 h 931726"/>
                  <a:gd name="connsiteX9" fmla="*/ 180485 w 2102956"/>
                  <a:gd name="connsiteY9" fmla="*/ 516191 h 931726"/>
                  <a:gd name="connsiteX10" fmla="*/ 184993 w 2102956"/>
                  <a:gd name="connsiteY10" fmla="*/ 931726 h 931726"/>
                  <a:gd name="connsiteX0" fmla="*/ 2102956 w 2102956"/>
                  <a:gd name="connsiteY0" fmla="*/ 584209 h 931726"/>
                  <a:gd name="connsiteX1" fmla="*/ 1421749 w 2102956"/>
                  <a:gd name="connsiteY1" fmla="*/ 585082 h 931726"/>
                  <a:gd name="connsiteX2" fmla="*/ 1200016 w 2102956"/>
                  <a:gd name="connsiteY2" fmla="*/ 584648 h 931726"/>
                  <a:gd name="connsiteX3" fmla="*/ 945745 w 2102956"/>
                  <a:gd name="connsiteY3" fmla="*/ 457513 h 931726"/>
                  <a:gd name="connsiteX4" fmla="*/ 642575 w 2102956"/>
                  <a:gd name="connsiteY4" fmla="*/ 222800 h 931726"/>
                  <a:gd name="connsiteX5" fmla="*/ 339405 w 2102956"/>
                  <a:gd name="connsiteY5" fmla="*/ 56546 h 931726"/>
                  <a:gd name="connsiteX6" fmla="*/ 65574 w 2102956"/>
                  <a:gd name="connsiteY6" fmla="*/ 313 h 931726"/>
                  <a:gd name="connsiteX7" fmla="*/ 6895 w 2102956"/>
                  <a:gd name="connsiteY7" fmla="*/ 76105 h 931726"/>
                  <a:gd name="connsiteX8" fmla="*/ 182930 w 2102956"/>
                  <a:gd name="connsiteY8" fmla="*/ 364606 h 931726"/>
                  <a:gd name="connsiteX9" fmla="*/ 180485 w 2102956"/>
                  <a:gd name="connsiteY9" fmla="*/ 516191 h 931726"/>
                  <a:gd name="connsiteX10" fmla="*/ 184993 w 2102956"/>
                  <a:gd name="connsiteY10" fmla="*/ 931726 h 931726"/>
                  <a:gd name="connsiteX0" fmla="*/ 2102956 w 2102956"/>
                  <a:gd name="connsiteY0" fmla="*/ 584209 h 931726"/>
                  <a:gd name="connsiteX1" fmla="*/ 1421749 w 2102956"/>
                  <a:gd name="connsiteY1" fmla="*/ 585082 h 931726"/>
                  <a:gd name="connsiteX2" fmla="*/ 1200016 w 2102956"/>
                  <a:gd name="connsiteY2" fmla="*/ 584648 h 931726"/>
                  <a:gd name="connsiteX3" fmla="*/ 945745 w 2102956"/>
                  <a:gd name="connsiteY3" fmla="*/ 457513 h 931726"/>
                  <a:gd name="connsiteX4" fmla="*/ 642575 w 2102956"/>
                  <a:gd name="connsiteY4" fmla="*/ 222800 h 931726"/>
                  <a:gd name="connsiteX5" fmla="*/ 339405 w 2102956"/>
                  <a:gd name="connsiteY5" fmla="*/ 56546 h 931726"/>
                  <a:gd name="connsiteX6" fmla="*/ 65574 w 2102956"/>
                  <a:gd name="connsiteY6" fmla="*/ 313 h 931726"/>
                  <a:gd name="connsiteX7" fmla="*/ 6895 w 2102956"/>
                  <a:gd name="connsiteY7" fmla="*/ 76105 h 931726"/>
                  <a:gd name="connsiteX8" fmla="*/ 182930 w 2102956"/>
                  <a:gd name="connsiteY8" fmla="*/ 364606 h 931726"/>
                  <a:gd name="connsiteX9" fmla="*/ 180485 w 2102956"/>
                  <a:gd name="connsiteY9" fmla="*/ 516191 h 931726"/>
                  <a:gd name="connsiteX10" fmla="*/ 184993 w 2102956"/>
                  <a:gd name="connsiteY10" fmla="*/ 931726 h 931726"/>
                  <a:gd name="connsiteX0" fmla="*/ 1421749 w 1421749"/>
                  <a:gd name="connsiteY0" fmla="*/ 585082 h 931726"/>
                  <a:gd name="connsiteX1" fmla="*/ 1200016 w 1421749"/>
                  <a:gd name="connsiteY1" fmla="*/ 584648 h 931726"/>
                  <a:gd name="connsiteX2" fmla="*/ 945745 w 1421749"/>
                  <a:gd name="connsiteY2" fmla="*/ 457513 h 931726"/>
                  <a:gd name="connsiteX3" fmla="*/ 642575 w 1421749"/>
                  <a:gd name="connsiteY3" fmla="*/ 222800 h 931726"/>
                  <a:gd name="connsiteX4" fmla="*/ 339405 w 1421749"/>
                  <a:gd name="connsiteY4" fmla="*/ 56546 h 931726"/>
                  <a:gd name="connsiteX5" fmla="*/ 65574 w 1421749"/>
                  <a:gd name="connsiteY5" fmla="*/ 313 h 931726"/>
                  <a:gd name="connsiteX6" fmla="*/ 6895 w 1421749"/>
                  <a:gd name="connsiteY6" fmla="*/ 76105 h 931726"/>
                  <a:gd name="connsiteX7" fmla="*/ 182930 w 1421749"/>
                  <a:gd name="connsiteY7" fmla="*/ 364606 h 931726"/>
                  <a:gd name="connsiteX8" fmla="*/ 180485 w 1421749"/>
                  <a:gd name="connsiteY8" fmla="*/ 516191 h 931726"/>
                  <a:gd name="connsiteX9" fmla="*/ 184993 w 1421749"/>
                  <a:gd name="connsiteY9" fmla="*/ 931726 h 93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1749" h="931726">
                    <a:moveTo>
                      <a:pt x="1421749" y="585082"/>
                    </a:moveTo>
                    <a:cubicBezTo>
                      <a:pt x="1271259" y="585155"/>
                      <a:pt x="1302671" y="590361"/>
                      <a:pt x="1200016" y="584648"/>
                    </a:cubicBezTo>
                    <a:cubicBezTo>
                      <a:pt x="1097361" y="578935"/>
                      <a:pt x="1038652" y="517821"/>
                      <a:pt x="945745" y="457513"/>
                    </a:cubicBezTo>
                    <a:cubicBezTo>
                      <a:pt x="852838" y="397205"/>
                      <a:pt x="743632" y="289628"/>
                      <a:pt x="642575" y="222800"/>
                    </a:cubicBezTo>
                    <a:cubicBezTo>
                      <a:pt x="541518" y="155972"/>
                      <a:pt x="435572" y="93627"/>
                      <a:pt x="339405" y="56546"/>
                    </a:cubicBezTo>
                    <a:cubicBezTo>
                      <a:pt x="243238" y="19465"/>
                      <a:pt x="120992" y="-2947"/>
                      <a:pt x="65574" y="313"/>
                    </a:cubicBezTo>
                    <a:cubicBezTo>
                      <a:pt x="10156" y="3573"/>
                      <a:pt x="-12664" y="15390"/>
                      <a:pt x="6895" y="76105"/>
                    </a:cubicBezTo>
                    <a:cubicBezTo>
                      <a:pt x="26454" y="136820"/>
                      <a:pt x="153998" y="291258"/>
                      <a:pt x="182930" y="364606"/>
                    </a:cubicBezTo>
                    <a:cubicBezTo>
                      <a:pt x="211862" y="437954"/>
                      <a:pt x="180141" y="421671"/>
                      <a:pt x="180485" y="516191"/>
                    </a:cubicBezTo>
                    <a:cubicBezTo>
                      <a:pt x="180829" y="610711"/>
                      <a:pt x="192709" y="672080"/>
                      <a:pt x="184993" y="931726"/>
                    </a:cubicBezTo>
                  </a:path>
                </a:pathLst>
              </a:custGeom>
              <a:solidFill>
                <a:srgbClr val="FCECA8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30"/>
              <p:cNvSpPr/>
              <p:nvPr/>
            </p:nvSpPr>
            <p:spPr>
              <a:xfrm>
                <a:off x="-852680" y="2572445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8" name="Овал 35"/>
              <p:cNvSpPr/>
              <p:nvPr/>
            </p:nvSpPr>
            <p:spPr>
              <a:xfrm>
                <a:off x="-852683" y="2788547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9" name="Овал 36"/>
              <p:cNvSpPr/>
              <p:nvPr/>
            </p:nvSpPr>
            <p:spPr>
              <a:xfrm>
                <a:off x="-852683" y="3004651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0" name="Овал 37"/>
              <p:cNvSpPr/>
              <p:nvPr/>
            </p:nvSpPr>
            <p:spPr>
              <a:xfrm>
                <a:off x="-852683" y="3220752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1" name="Овал 38"/>
              <p:cNvSpPr/>
              <p:nvPr/>
            </p:nvSpPr>
            <p:spPr>
              <a:xfrm>
                <a:off x="-852683" y="3436854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78" name="Oval 94"/>
          <p:cNvSpPr>
            <a:spLocks noChangeAspect="1" noChangeArrowheads="1"/>
          </p:cNvSpPr>
          <p:nvPr/>
        </p:nvSpPr>
        <p:spPr bwMode="auto">
          <a:xfrm flipV="1">
            <a:off x="3944067" y="3517572"/>
            <a:ext cx="45315" cy="51337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79" name="Oval 95"/>
          <p:cNvSpPr>
            <a:spLocks noChangeAspect="1" noChangeArrowheads="1"/>
          </p:cNvSpPr>
          <p:nvPr/>
        </p:nvSpPr>
        <p:spPr bwMode="auto">
          <a:xfrm flipV="1">
            <a:off x="3944066" y="3877211"/>
            <a:ext cx="45317" cy="51385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80" name="Oval 96"/>
          <p:cNvSpPr>
            <a:spLocks noChangeAspect="1" noChangeArrowheads="1"/>
          </p:cNvSpPr>
          <p:nvPr/>
        </p:nvSpPr>
        <p:spPr bwMode="auto">
          <a:xfrm flipV="1">
            <a:off x="3944066" y="3697369"/>
            <a:ext cx="45317" cy="51385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81" name="Oval 107"/>
          <p:cNvSpPr>
            <a:spLocks noChangeAspect="1" noChangeArrowheads="1"/>
          </p:cNvSpPr>
          <p:nvPr/>
        </p:nvSpPr>
        <p:spPr bwMode="auto">
          <a:xfrm flipV="1">
            <a:off x="5022117" y="3525911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82" name="Oval 107"/>
          <p:cNvSpPr>
            <a:spLocks noChangeAspect="1" noChangeArrowheads="1"/>
          </p:cNvSpPr>
          <p:nvPr/>
        </p:nvSpPr>
        <p:spPr bwMode="auto">
          <a:xfrm flipV="1">
            <a:off x="5022117" y="3701318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83" name="Oval 107"/>
          <p:cNvSpPr>
            <a:spLocks noChangeAspect="1" noChangeArrowheads="1"/>
          </p:cNvSpPr>
          <p:nvPr/>
        </p:nvSpPr>
        <p:spPr bwMode="auto">
          <a:xfrm flipV="1">
            <a:off x="5022117" y="3613614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84" name="Oval 107"/>
          <p:cNvSpPr>
            <a:spLocks noChangeAspect="1" noChangeArrowheads="1"/>
          </p:cNvSpPr>
          <p:nvPr/>
        </p:nvSpPr>
        <p:spPr bwMode="auto">
          <a:xfrm flipV="1">
            <a:off x="5022117" y="3789022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85" name="Oval 107"/>
          <p:cNvSpPr>
            <a:spLocks noChangeAspect="1" noChangeArrowheads="1"/>
          </p:cNvSpPr>
          <p:nvPr/>
        </p:nvSpPr>
        <p:spPr bwMode="auto">
          <a:xfrm flipV="1">
            <a:off x="5022117" y="3876726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86" name="Oval 107"/>
          <p:cNvSpPr>
            <a:spLocks noChangeAspect="1" noChangeArrowheads="1"/>
          </p:cNvSpPr>
          <p:nvPr/>
        </p:nvSpPr>
        <p:spPr bwMode="auto">
          <a:xfrm flipV="1">
            <a:off x="5022117" y="3964431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96" name="TextBox 295"/>
          <p:cNvSpPr txBox="1"/>
          <p:nvPr/>
        </p:nvSpPr>
        <p:spPr>
          <a:xfrm>
            <a:off x="2978952" y="2438799"/>
            <a:ext cx="1450705" cy="1099830"/>
          </a:xfrm>
          <a:custGeom>
            <a:avLst/>
            <a:gdLst>
              <a:gd name="connsiteX0" fmla="*/ 0 w 2675411"/>
              <a:gd name="connsiteY0" fmla="*/ 0 h 923330"/>
              <a:gd name="connsiteX1" fmla="*/ 1560656 w 2675411"/>
              <a:gd name="connsiteY1" fmla="*/ 0 h 923330"/>
              <a:gd name="connsiteX2" fmla="*/ 1560656 w 2675411"/>
              <a:gd name="connsiteY2" fmla="*/ 0 h 923330"/>
              <a:gd name="connsiteX3" fmla="*/ 2229509 w 2675411"/>
              <a:gd name="connsiteY3" fmla="*/ 0 h 923330"/>
              <a:gd name="connsiteX4" fmla="*/ 2675411 w 2675411"/>
              <a:gd name="connsiteY4" fmla="*/ 0 h 923330"/>
              <a:gd name="connsiteX5" fmla="*/ 2675411 w 2675411"/>
              <a:gd name="connsiteY5" fmla="*/ 538609 h 923330"/>
              <a:gd name="connsiteX6" fmla="*/ 2675411 w 2675411"/>
              <a:gd name="connsiteY6" fmla="*/ 538609 h 923330"/>
              <a:gd name="connsiteX7" fmla="*/ 2675411 w 2675411"/>
              <a:gd name="connsiteY7" fmla="*/ 769442 h 923330"/>
              <a:gd name="connsiteX8" fmla="*/ 2675411 w 2675411"/>
              <a:gd name="connsiteY8" fmla="*/ 923330 h 923330"/>
              <a:gd name="connsiteX9" fmla="*/ 2229509 w 2675411"/>
              <a:gd name="connsiteY9" fmla="*/ 923330 h 923330"/>
              <a:gd name="connsiteX10" fmla="*/ 2113842 w 2675411"/>
              <a:gd name="connsiteY10" fmla="*/ 2477027 h 923330"/>
              <a:gd name="connsiteX11" fmla="*/ 1560656 w 2675411"/>
              <a:gd name="connsiteY11" fmla="*/ 923330 h 923330"/>
              <a:gd name="connsiteX12" fmla="*/ 0 w 2675411"/>
              <a:gd name="connsiteY12" fmla="*/ 923330 h 923330"/>
              <a:gd name="connsiteX13" fmla="*/ 0 w 2675411"/>
              <a:gd name="connsiteY13" fmla="*/ 769442 h 923330"/>
              <a:gd name="connsiteX14" fmla="*/ 0 w 2675411"/>
              <a:gd name="connsiteY14" fmla="*/ 538609 h 923330"/>
              <a:gd name="connsiteX15" fmla="*/ 0 w 2675411"/>
              <a:gd name="connsiteY15" fmla="*/ 538609 h 923330"/>
              <a:gd name="connsiteX16" fmla="*/ 0 w 2675411"/>
              <a:gd name="connsiteY16" fmla="*/ 0 h 923330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56065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20635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9111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538609 h 3019320"/>
              <a:gd name="connsiteX7" fmla="*/ 2675411 w 2675411"/>
              <a:gd name="connsiteY7" fmla="*/ 769442 h 3019320"/>
              <a:gd name="connsiteX8" fmla="*/ 2675411 w 2675411"/>
              <a:gd name="connsiteY8" fmla="*/ 923330 h 3019320"/>
              <a:gd name="connsiteX9" fmla="*/ 2229509 w 2675411"/>
              <a:gd name="connsiteY9" fmla="*/ 923330 h 3019320"/>
              <a:gd name="connsiteX10" fmla="*/ 1816183 w 2675411"/>
              <a:gd name="connsiteY10" fmla="*/ 3019320 h 3019320"/>
              <a:gd name="connsiteX11" fmla="*/ 1911176 w 2675411"/>
              <a:gd name="connsiteY11" fmla="*/ 923330 h 3019320"/>
              <a:gd name="connsiteX12" fmla="*/ 0 w 2675411"/>
              <a:gd name="connsiteY12" fmla="*/ 923330 h 3019320"/>
              <a:gd name="connsiteX13" fmla="*/ 0 w 2675411"/>
              <a:gd name="connsiteY13" fmla="*/ 769442 h 3019320"/>
              <a:gd name="connsiteX14" fmla="*/ 0 w 2675411"/>
              <a:gd name="connsiteY14" fmla="*/ 538609 h 3019320"/>
              <a:gd name="connsiteX15" fmla="*/ 0 w 2675411"/>
              <a:gd name="connsiteY15" fmla="*/ 538609 h 3019320"/>
              <a:gd name="connsiteX16" fmla="*/ 0 w 2675411"/>
              <a:gd name="connsiteY16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538609 h 3019320"/>
              <a:gd name="connsiteX7" fmla="*/ 2675411 w 2675411"/>
              <a:gd name="connsiteY7" fmla="*/ 923330 h 3019320"/>
              <a:gd name="connsiteX8" fmla="*/ 2229509 w 2675411"/>
              <a:gd name="connsiteY8" fmla="*/ 923330 h 3019320"/>
              <a:gd name="connsiteX9" fmla="*/ 1816183 w 2675411"/>
              <a:gd name="connsiteY9" fmla="*/ 3019320 h 3019320"/>
              <a:gd name="connsiteX10" fmla="*/ 1911176 w 2675411"/>
              <a:gd name="connsiteY10" fmla="*/ 923330 h 3019320"/>
              <a:gd name="connsiteX11" fmla="*/ 0 w 2675411"/>
              <a:gd name="connsiteY11" fmla="*/ 923330 h 3019320"/>
              <a:gd name="connsiteX12" fmla="*/ 0 w 2675411"/>
              <a:gd name="connsiteY12" fmla="*/ 769442 h 3019320"/>
              <a:gd name="connsiteX13" fmla="*/ 0 w 2675411"/>
              <a:gd name="connsiteY13" fmla="*/ 538609 h 3019320"/>
              <a:gd name="connsiteX14" fmla="*/ 0 w 2675411"/>
              <a:gd name="connsiteY14" fmla="*/ 538609 h 3019320"/>
              <a:gd name="connsiteX15" fmla="*/ 0 w 2675411"/>
              <a:gd name="connsiteY15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923330 h 3019320"/>
              <a:gd name="connsiteX7" fmla="*/ 2229509 w 2675411"/>
              <a:gd name="connsiteY7" fmla="*/ 923330 h 3019320"/>
              <a:gd name="connsiteX8" fmla="*/ 1816183 w 2675411"/>
              <a:gd name="connsiteY8" fmla="*/ 3019320 h 3019320"/>
              <a:gd name="connsiteX9" fmla="*/ 1911176 w 2675411"/>
              <a:gd name="connsiteY9" fmla="*/ 923330 h 3019320"/>
              <a:gd name="connsiteX10" fmla="*/ 0 w 2675411"/>
              <a:gd name="connsiteY10" fmla="*/ 923330 h 3019320"/>
              <a:gd name="connsiteX11" fmla="*/ 0 w 2675411"/>
              <a:gd name="connsiteY11" fmla="*/ 769442 h 3019320"/>
              <a:gd name="connsiteX12" fmla="*/ 0 w 2675411"/>
              <a:gd name="connsiteY12" fmla="*/ 538609 h 3019320"/>
              <a:gd name="connsiteX13" fmla="*/ 0 w 2675411"/>
              <a:gd name="connsiteY13" fmla="*/ 538609 h 3019320"/>
              <a:gd name="connsiteX14" fmla="*/ 0 w 2675411"/>
              <a:gd name="connsiteY14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923330 h 3019320"/>
              <a:gd name="connsiteX7" fmla="*/ 2229509 w 2675411"/>
              <a:gd name="connsiteY7" fmla="*/ 923330 h 3019320"/>
              <a:gd name="connsiteX8" fmla="*/ 1816183 w 2675411"/>
              <a:gd name="connsiteY8" fmla="*/ 3019320 h 3019320"/>
              <a:gd name="connsiteX9" fmla="*/ 1911176 w 2675411"/>
              <a:gd name="connsiteY9" fmla="*/ 923330 h 3019320"/>
              <a:gd name="connsiteX10" fmla="*/ 0 w 2675411"/>
              <a:gd name="connsiteY10" fmla="*/ 923330 h 3019320"/>
              <a:gd name="connsiteX11" fmla="*/ 0 w 2675411"/>
              <a:gd name="connsiteY11" fmla="*/ 538609 h 3019320"/>
              <a:gd name="connsiteX12" fmla="*/ 0 w 2675411"/>
              <a:gd name="connsiteY12" fmla="*/ 538609 h 3019320"/>
              <a:gd name="connsiteX13" fmla="*/ 0 w 2675411"/>
              <a:gd name="connsiteY13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923330 h 3019320"/>
              <a:gd name="connsiteX7" fmla="*/ 2229509 w 2675411"/>
              <a:gd name="connsiteY7" fmla="*/ 923330 h 3019320"/>
              <a:gd name="connsiteX8" fmla="*/ 1816183 w 2675411"/>
              <a:gd name="connsiteY8" fmla="*/ 3019320 h 3019320"/>
              <a:gd name="connsiteX9" fmla="*/ 1911176 w 2675411"/>
              <a:gd name="connsiteY9" fmla="*/ 923330 h 3019320"/>
              <a:gd name="connsiteX10" fmla="*/ 0 w 2675411"/>
              <a:gd name="connsiteY10" fmla="*/ 923330 h 3019320"/>
              <a:gd name="connsiteX11" fmla="*/ 0 w 2675411"/>
              <a:gd name="connsiteY11" fmla="*/ 538609 h 3019320"/>
              <a:gd name="connsiteX12" fmla="*/ 0 w 2675411"/>
              <a:gd name="connsiteY12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2229509 w 2675411"/>
              <a:gd name="connsiteY2" fmla="*/ 0 h 3019320"/>
              <a:gd name="connsiteX3" fmla="*/ 2675411 w 2675411"/>
              <a:gd name="connsiteY3" fmla="*/ 0 h 3019320"/>
              <a:gd name="connsiteX4" fmla="*/ 2675411 w 2675411"/>
              <a:gd name="connsiteY4" fmla="*/ 538609 h 3019320"/>
              <a:gd name="connsiteX5" fmla="*/ 2675411 w 2675411"/>
              <a:gd name="connsiteY5" fmla="*/ 923330 h 3019320"/>
              <a:gd name="connsiteX6" fmla="*/ 2229509 w 2675411"/>
              <a:gd name="connsiteY6" fmla="*/ 923330 h 3019320"/>
              <a:gd name="connsiteX7" fmla="*/ 1816183 w 2675411"/>
              <a:gd name="connsiteY7" fmla="*/ 3019320 h 3019320"/>
              <a:gd name="connsiteX8" fmla="*/ 1911176 w 2675411"/>
              <a:gd name="connsiteY8" fmla="*/ 923330 h 3019320"/>
              <a:gd name="connsiteX9" fmla="*/ 0 w 2675411"/>
              <a:gd name="connsiteY9" fmla="*/ 923330 h 3019320"/>
              <a:gd name="connsiteX10" fmla="*/ 0 w 2675411"/>
              <a:gd name="connsiteY10" fmla="*/ 538609 h 3019320"/>
              <a:gd name="connsiteX11" fmla="*/ 0 w 2675411"/>
              <a:gd name="connsiteY11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2675411 w 2675411"/>
              <a:gd name="connsiteY2" fmla="*/ 0 h 3019320"/>
              <a:gd name="connsiteX3" fmla="*/ 2675411 w 2675411"/>
              <a:gd name="connsiteY3" fmla="*/ 538609 h 3019320"/>
              <a:gd name="connsiteX4" fmla="*/ 2675411 w 2675411"/>
              <a:gd name="connsiteY4" fmla="*/ 923330 h 3019320"/>
              <a:gd name="connsiteX5" fmla="*/ 2229509 w 2675411"/>
              <a:gd name="connsiteY5" fmla="*/ 923330 h 3019320"/>
              <a:gd name="connsiteX6" fmla="*/ 1816183 w 2675411"/>
              <a:gd name="connsiteY6" fmla="*/ 3019320 h 3019320"/>
              <a:gd name="connsiteX7" fmla="*/ 1911176 w 2675411"/>
              <a:gd name="connsiteY7" fmla="*/ 923330 h 3019320"/>
              <a:gd name="connsiteX8" fmla="*/ 0 w 2675411"/>
              <a:gd name="connsiteY8" fmla="*/ 923330 h 3019320"/>
              <a:gd name="connsiteX9" fmla="*/ 0 w 2675411"/>
              <a:gd name="connsiteY9" fmla="*/ 538609 h 3019320"/>
              <a:gd name="connsiteX10" fmla="*/ 0 w 2675411"/>
              <a:gd name="connsiteY10" fmla="*/ 0 h 3019320"/>
              <a:gd name="connsiteX0" fmla="*/ 0 w 2675411"/>
              <a:gd name="connsiteY0" fmla="*/ 0 h 3019320"/>
              <a:gd name="connsiteX1" fmla="*/ 2675411 w 2675411"/>
              <a:gd name="connsiteY1" fmla="*/ 0 h 3019320"/>
              <a:gd name="connsiteX2" fmla="*/ 2675411 w 2675411"/>
              <a:gd name="connsiteY2" fmla="*/ 538609 h 3019320"/>
              <a:gd name="connsiteX3" fmla="*/ 2675411 w 2675411"/>
              <a:gd name="connsiteY3" fmla="*/ 923330 h 3019320"/>
              <a:gd name="connsiteX4" fmla="*/ 2229509 w 2675411"/>
              <a:gd name="connsiteY4" fmla="*/ 923330 h 3019320"/>
              <a:gd name="connsiteX5" fmla="*/ 1816183 w 2675411"/>
              <a:gd name="connsiteY5" fmla="*/ 3019320 h 3019320"/>
              <a:gd name="connsiteX6" fmla="*/ 1911176 w 2675411"/>
              <a:gd name="connsiteY6" fmla="*/ 923330 h 3019320"/>
              <a:gd name="connsiteX7" fmla="*/ 0 w 2675411"/>
              <a:gd name="connsiteY7" fmla="*/ 923330 h 3019320"/>
              <a:gd name="connsiteX8" fmla="*/ 0 w 2675411"/>
              <a:gd name="connsiteY8" fmla="*/ 538609 h 3019320"/>
              <a:gd name="connsiteX9" fmla="*/ 0 w 2675411"/>
              <a:gd name="connsiteY9" fmla="*/ 0 h 3019320"/>
              <a:gd name="connsiteX0" fmla="*/ 0 w 2675411"/>
              <a:gd name="connsiteY0" fmla="*/ 0 h 3019320"/>
              <a:gd name="connsiteX1" fmla="*/ 2675411 w 2675411"/>
              <a:gd name="connsiteY1" fmla="*/ 0 h 3019320"/>
              <a:gd name="connsiteX2" fmla="*/ 2675411 w 2675411"/>
              <a:gd name="connsiteY2" fmla="*/ 538609 h 3019320"/>
              <a:gd name="connsiteX3" fmla="*/ 2675411 w 2675411"/>
              <a:gd name="connsiteY3" fmla="*/ 923330 h 3019320"/>
              <a:gd name="connsiteX4" fmla="*/ 2229509 w 2675411"/>
              <a:gd name="connsiteY4" fmla="*/ 923330 h 3019320"/>
              <a:gd name="connsiteX5" fmla="*/ 1816183 w 2675411"/>
              <a:gd name="connsiteY5" fmla="*/ 3019320 h 3019320"/>
              <a:gd name="connsiteX6" fmla="*/ 1911176 w 2675411"/>
              <a:gd name="connsiteY6" fmla="*/ 923330 h 3019320"/>
              <a:gd name="connsiteX7" fmla="*/ 0 w 2675411"/>
              <a:gd name="connsiteY7" fmla="*/ 923330 h 3019320"/>
              <a:gd name="connsiteX8" fmla="*/ 0 w 2675411"/>
              <a:gd name="connsiteY8" fmla="*/ 0 h 3019320"/>
              <a:gd name="connsiteX0" fmla="*/ 0 w 2679297"/>
              <a:gd name="connsiteY0" fmla="*/ 0 h 3537607"/>
              <a:gd name="connsiteX1" fmla="*/ 2679297 w 2679297"/>
              <a:gd name="connsiteY1" fmla="*/ 518287 h 3537607"/>
              <a:gd name="connsiteX2" fmla="*/ 2679297 w 2679297"/>
              <a:gd name="connsiteY2" fmla="*/ 1056896 h 3537607"/>
              <a:gd name="connsiteX3" fmla="*/ 2679297 w 2679297"/>
              <a:gd name="connsiteY3" fmla="*/ 1441617 h 3537607"/>
              <a:gd name="connsiteX4" fmla="*/ 2233395 w 2679297"/>
              <a:gd name="connsiteY4" fmla="*/ 1441617 h 3537607"/>
              <a:gd name="connsiteX5" fmla="*/ 1820069 w 2679297"/>
              <a:gd name="connsiteY5" fmla="*/ 3537607 h 3537607"/>
              <a:gd name="connsiteX6" fmla="*/ 1915062 w 2679297"/>
              <a:gd name="connsiteY6" fmla="*/ 1441617 h 3537607"/>
              <a:gd name="connsiteX7" fmla="*/ 3886 w 2679297"/>
              <a:gd name="connsiteY7" fmla="*/ 1441617 h 3537607"/>
              <a:gd name="connsiteX8" fmla="*/ 0 w 2679297"/>
              <a:gd name="connsiteY8" fmla="*/ 0 h 3537607"/>
              <a:gd name="connsiteX0" fmla="*/ 0 w 2698730"/>
              <a:gd name="connsiteY0" fmla="*/ 0 h 3537607"/>
              <a:gd name="connsiteX1" fmla="*/ 2698730 w 2698730"/>
              <a:gd name="connsiteY1" fmla="*/ 7511 h 3537607"/>
              <a:gd name="connsiteX2" fmla="*/ 2679297 w 2698730"/>
              <a:gd name="connsiteY2" fmla="*/ 1056896 h 3537607"/>
              <a:gd name="connsiteX3" fmla="*/ 2679297 w 2698730"/>
              <a:gd name="connsiteY3" fmla="*/ 1441617 h 3537607"/>
              <a:gd name="connsiteX4" fmla="*/ 2233395 w 2698730"/>
              <a:gd name="connsiteY4" fmla="*/ 1441617 h 3537607"/>
              <a:gd name="connsiteX5" fmla="*/ 1820069 w 2698730"/>
              <a:gd name="connsiteY5" fmla="*/ 3537607 h 3537607"/>
              <a:gd name="connsiteX6" fmla="*/ 1915062 w 2698730"/>
              <a:gd name="connsiteY6" fmla="*/ 1441617 h 3537607"/>
              <a:gd name="connsiteX7" fmla="*/ 3886 w 2698730"/>
              <a:gd name="connsiteY7" fmla="*/ 1441617 h 3537607"/>
              <a:gd name="connsiteX8" fmla="*/ 0 w 2698730"/>
              <a:gd name="connsiteY8" fmla="*/ 0 h 3537607"/>
              <a:gd name="connsiteX0" fmla="*/ 0 w 2698730"/>
              <a:gd name="connsiteY0" fmla="*/ 0 h 3537607"/>
              <a:gd name="connsiteX1" fmla="*/ 2698730 w 2698730"/>
              <a:gd name="connsiteY1" fmla="*/ 7511 h 3537607"/>
              <a:gd name="connsiteX2" fmla="*/ 2679297 w 2698730"/>
              <a:gd name="connsiteY2" fmla="*/ 1441617 h 3537607"/>
              <a:gd name="connsiteX3" fmla="*/ 2233395 w 2698730"/>
              <a:gd name="connsiteY3" fmla="*/ 1441617 h 3537607"/>
              <a:gd name="connsiteX4" fmla="*/ 1820069 w 2698730"/>
              <a:gd name="connsiteY4" fmla="*/ 3537607 h 3537607"/>
              <a:gd name="connsiteX5" fmla="*/ 1915062 w 2698730"/>
              <a:gd name="connsiteY5" fmla="*/ 1441617 h 3537607"/>
              <a:gd name="connsiteX6" fmla="*/ 3886 w 2698730"/>
              <a:gd name="connsiteY6" fmla="*/ 1441617 h 3537607"/>
              <a:gd name="connsiteX7" fmla="*/ 0 w 2698730"/>
              <a:gd name="connsiteY7" fmla="*/ 0 h 3537607"/>
              <a:gd name="connsiteX0" fmla="*/ 0 w 2679297"/>
              <a:gd name="connsiteY0" fmla="*/ 0 h 3537607"/>
              <a:gd name="connsiteX1" fmla="*/ 2667636 w 2679297"/>
              <a:gd name="connsiteY1" fmla="*/ 22535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537607"/>
              <a:gd name="connsiteX1" fmla="*/ 2675411 w 2679297"/>
              <a:gd name="connsiteY1" fmla="*/ 7511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537607"/>
              <a:gd name="connsiteX1" fmla="*/ 2675411 w 2679297"/>
              <a:gd name="connsiteY1" fmla="*/ 15024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537607"/>
              <a:gd name="connsiteX1" fmla="*/ 2671524 w 2679297"/>
              <a:gd name="connsiteY1" fmla="*/ 0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627744"/>
              <a:gd name="connsiteX1" fmla="*/ 2671524 w 2679297"/>
              <a:gd name="connsiteY1" fmla="*/ 90137 h 3627744"/>
              <a:gd name="connsiteX2" fmla="*/ 2679297 w 2679297"/>
              <a:gd name="connsiteY2" fmla="*/ 1531754 h 3627744"/>
              <a:gd name="connsiteX3" fmla="*/ 2233395 w 2679297"/>
              <a:gd name="connsiteY3" fmla="*/ 1531754 h 3627744"/>
              <a:gd name="connsiteX4" fmla="*/ 1820069 w 2679297"/>
              <a:gd name="connsiteY4" fmla="*/ 3627744 h 3627744"/>
              <a:gd name="connsiteX5" fmla="*/ 1915062 w 2679297"/>
              <a:gd name="connsiteY5" fmla="*/ 1531754 h 3627744"/>
              <a:gd name="connsiteX6" fmla="*/ 3886 w 2679297"/>
              <a:gd name="connsiteY6" fmla="*/ 1531754 h 3627744"/>
              <a:gd name="connsiteX7" fmla="*/ 0 w 2679297"/>
              <a:gd name="connsiteY7" fmla="*/ 0 h 3627744"/>
              <a:gd name="connsiteX0" fmla="*/ 375 w 2675784"/>
              <a:gd name="connsiteY0" fmla="*/ 0 h 3642768"/>
              <a:gd name="connsiteX1" fmla="*/ 2668011 w 2675784"/>
              <a:gd name="connsiteY1" fmla="*/ 105161 h 3642768"/>
              <a:gd name="connsiteX2" fmla="*/ 2675784 w 2675784"/>
              <a:gd name="connsiteY2" fmla="*/ 1546778 h 3642768"/>
              <a:gd name="connsiteX3" fmla="*/ 2229882 w 2675784"/>
              <a:gd name="connsiteY3" fmla="*/ 1546778 h 3642768"/>
              <a:gd name="connsiteX4" fmla="*/ 1816556 w 2675784"/>
              <a:gd name="connsiteY4" fmla="*/ 3642768 h 3642768"/>
              <a:gd name="connsiteX5" fmla="*/ 1911549 w 2675784"/>
              <a:gd name="connsiteY5" fmla="*/ 1546778 h 3642768"/>
              <a:gd name="connsiteX6" fmla="*/ 373 w 2675784"/>
              <a:gd name="connsiteY6" fmla="*/ 1546778 h 3642768"/>
              <a:gd name="connsiteX7" fmla="*/ 375 w 2675784"/>
              <a:gd name="connsiteY7" fmla="*/ 0 h 3642768"/>
              <a:gd name="connsiteX0" fmla="*/ 375 w 2675784"/>
              <a:gd name="connsiteY0" fmla="*/ 45067 h 3687835"/>
              <a:gd name="connsiteX1" fmla="*/ 2668011 w 2675784"/>
              <a:gd name="connsiteY1" fmla="*/ 0 h 3687835"/>
              <a:gd name="connsiteX2" fmla="*/ 2675784 w 2675784"/>
              <a:gd name="connsiteY2" fmla="*/ 1591845 h 3687835"/>
              <a:gd name="connsiteX3" fmla="*/ 2229882 w 2675784"/>
              <a:gd name="connsiteY3" fmla="*/ 1591845 h 3687835"/>
              <a:gd name="connsiteX4" fmla="*/ 1816556 w 2675784"/>
              <a:gd name="connsiteY4" fmla="*/ 3687835 h 3687835"/>
              <a:gd name="connsiteX5" fmla="*/ 1911549 w 2675784"/>
              <a:gd name="connsiteY5" fmla="*/ 1591845 h 3687835"/>
              <a:gd name="connsiteX6" fmla="*/ 373 w 2675784"/>
              <a:gd name="connsiteY6" fmla="*/ 1591845 h 3687835"/>
              <a:gd name="connsiteX7" fmla="*/ 375 w 2675784"/>
              <a:gd name="connsiteY7" fmla="*/ 45067 h 3687835"/>
              <a:gd name="connsiteX0" fmla="*/ 375 w 2675784"/>
              <a:gd name="connsiteY0" fmla="*/ 0 h 3642768"/>
              <a:gd name="connsiteX1" fmla="*/ 2668011 w 2675784"/>
              <a:gd name="connsiteY1" fmla="*/ 7511 h 3642768"/>
              <a:gd name="connsiteX2" fmla="*/ 2675784 w 2675784"/>
              <a:gd name="connsiteY2" fmla="*/ 1546778 h 3642768"/>
              <a:gd name="connsiteX3" fmla="*/ 2229882 w 2675784"/>
              <a:gd name="connsiteY3" fmla="*/ 1546778 h 3642768"/>
              <a:gd name="connsiteX4" fmla="*/ 1816556 w 2675784"/>
              <a:gd name="connsiteY4" fmla="*/ 3642768 h 3642768"/>
              <a:gd name="connsiteX5" fmla="*/ 1911549 w 2675784"/>
              <a:gd name="connsiteY5" fmla="*/ 1546778 h 3642768"/>
              <a:gd name="connsiteX6" fmla="*/ 373 w 2675784"/>
              <a:gd name="connsiteY6" fmla="*/ 1546778 h 3642768"/>
              <a:gd name="connsiteX7" fmla="*/ 375 w 2675784"/>
              <a:gd name="connsiteY7" fmla="*/ 0 h 364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5784" h="3642768">
                <a:moveTo>
                  <a:pt x="375" y="0"/>
                </a:moveTo>
                <a:lnTo>
                  <a:pt x="2668011" y="7511"/>
                </a:lnTo>
                <a:cubicBezTo>
                  <a:pt x="2669306" y="485546"/>
                  <a:pt x="2674489" y="1068743"/>
                  <a:pt x="2675784" y="1546778"/>
                </a:cubicBezTo>
                <a:lnTo>
                  <a:pt x="2229882" y="1546778"/>
                </a:lnTo>
                <a:lnTo>
                  <a:pt x="1816556" y="3642768"/>
                </a:lnTo>
                <a:lnTo>
                  <a:pt x="1911549" y="1546778"/>
                </a:lnTo>
                <a:lnTo>
                  <a:pt x="373" y="1546778"/>
                </a:lnTo>
                <a:cubicBezTo>
                  <a:pt x="-922" y="1066239"/>
                  <a:pt x="1670" y="480539"/>
                  <a:pt x="37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6350"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3448" tIns="0" rIns="83448" bIns="41724" rtlCol="0">
            <a:noAutofit/>
          </a:bodyPr>
          <a:lstStyle/>
          <a:p>
            <a:pPr algn="ctr"/>
            <a:r>
              <a:rPr lang="ru-RU" sz="1500" b="1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</a:t>
            </a:r>
            <a:r>
              <a:rPr lang="ru-RU" sz="1500" b="1" dirty="0" smtClean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ефицит ацетилхолина</a:t>
            </a:r>
            <a:endParaRPr lang="ru-RU" sz="1500" b="1" dirty="0">
              <a:ln w="13500">
                <a:noFill/>
                <a:prstDash val="solid"/>
              </a:ln>
              <a:solidFill>
                <a:srgbClr val="606060"/>
              </a:solidFill>
              <a:effectLst>
                <a:innerShdw blurRad="25400" dist="254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17" name="Group 296"/>
          <p:cNvGrpSpPr/>
          <p:nvPr/>
        </p:nvGrpSpPr>
        <p:grpSpPr>
          <a:xfrm>
            <a:off x="4563347" y="4002576"/>
            <a:ext cx="1620428" cy="924981"/>
            <a:chOff x="2282750" y="3995655"/>
            <a:chExt cx="1831139" cy="971230"/>
          </a:xfrm>
        </p:grpSpPr>
        <p:sp>
          <p:nvSpPr>
            <p:cNvPr id="298" name="TextBox 297"/>
            <p:cNvSpPr txBox="1"/>
            <p:nvPr/>
          </p:nvSpPr>
          <p:spPr>
            <a:xfrm flipH="1" flipV="1">
              <a:off x="2282750" y="3995655"/>
              <a:ext cx="1676534" cy="957177"/>
            </a:xfrm>
            <a:custGeom>
              <a:avLst/>
              <a:gdLst>
                <a:gd name="connsiteX0" fmla="*/ 0 w 2675411"/>
                <a:gd name="connsiteY0" fmla="*/ 0 h 923330"/>
                <a:gd name="connsiteX1" fmla="*/ 1560656 w 2675411"/>
                <a:gd name="connsiteY1" fmla="*/ 0 h 923330"/>
                <a:gd name="connsiteX2" fmla="*/ 1560656 w 2675411"/>
                <a:gd name="connsiteY2" fmla="*/ 0 h 923330"/>
                <a:gd name="connsiteX3" fmla="*/ 2229509 w 2675411"/>
                <a:gd name="connsiteY3" fmla="*/ 0 h 923330"/>
                <a:gd name="connsiteX4" fmla="*/ 2675411 w 2675411"/>
                <a:gd name="connsiteY4" fmla="*/ 0 h 923330"/>
                <a:gd name="connsiteX5" fmla="*/ 2675411 w 2675411"/>
                <a:gd name="connsiteY5" fmla="*/ 538609 h 923330"/>
                <a:gd name="connsiteX6" fmla="*/ 2675411 w 2675411"/>
                <a:gd name="connsiteY6" fmla="*/ 538609 h 923330"/>
                <a:gd name="connsiteX7" fmla="*/ 2675411 w 2675411"/>
                <a:gd name="connsiteY7" fmla="*/ 769442 h 923330"/>
                <a:gd name="connsiteX8" fmla="*/ 2675411 w 2675411"/>
                <a:gd name="connsiteY8" fmla="*/ 923330 h 923330"/>
                <a:gd name="connsiteX9" fmla="*/ 2229509 w 2675411"/>
                <a:gd name="connsiteY9" fmla="*/ 923330 h 923330"/>
                <a:gd name="connsiteX10" fmla="*/ 2113842 w 2675411"/>
                <a:gd name="connsiteY10" fmla="*/ 2477027 h 923330"/>
                <a:gd name="connsiteX11" fmla="*/ 1560656 w 2675411"/>
                <a:gd name="connsiteY11" fmla="*/ 923330 h 923330"/>
                <a:gd name="connsiteX12" fmla="*/ 0 w 2675411"/>
                <a:gd name="connsiteY12" fmla="*/ 923330 h 923330"/>
                <a:gd name="connsiteX13" fmla="*/ 0 w 2675411"/>
                <a:gd name="connsiteY13" fmla="*/ 769442 h 923330"/>
                <a:gd name="connsiteX14" fmla="*/ 0 w 2675411"/>
                <a:gd name="connsiteY14" fmla="*/ 538609 h 923330"/>
                <a:gd name="connsiteX15" fmla="*/ 0 w 2675411"/>
                <a:gd name="connsiteY15" fmla="*/ 538609 h 923330"/>
                <a:gd name="connsiteX16" fmla="*/ 0 w 2675411"/>
                <a:gd name="connsiteY16" fmla="*/ 0 h 923330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156065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206357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191117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3019320"/>
                <a:gd name="connsiteX1" fmla="*/ 1560656 w 2675411"/>
                <a:gd name="connsiteY1" fmla="*/ 0 h 3019320"/>
                <a:gd name="connsiteX2" fmla="*/ 1560656 w 2675411"/>
                <a:gd name="connsiteY2" fmla="*/ 0 h 3019320"/>
                <a:gd name="connsiteX3" fmla="*/ 2229509 w 2675411"/>
                <a:gd name="connsiteY3" fmla="*/ 0 h 3019320"/>
                <a:gd name="connsiteX4" fmla="*/ 2675411 w 2675411"/>
                <a:gd name="connsiteY4" fmla="*/ 0 h 3019320"/>
                <a:gd name="connsiteX5" fmla="*/ 2675411 w 2675411"/>
                <a:gd name="connsiteY5" fmla="*/ 538609 h 3019320"/>
                <a:gd name="connsiteX6" fmla="*/ 2675411 w 2675411"/>
                <a:gd name="connsiteY6" fmla="*/ 538609 h 3019320"/>
                <a:gd name="connsiteX7" fmla="*/ 2675411 w 2675411"/>
                <a:gd name="connsiteY7" fmla="*/ 769442 h 3019320"/>
                <a:gd name="connsiteX8" fmla="*/ 2675411 w 2675411"/>
                <a:gd name="connsiteY8" fmla="*/ 923330 h 3019320"/>
                <a:gd name="connsiteX9" fmla="*/ 2229509 w 2675411"/>
                <a:gd name="connsiteY9" fmla="*/ 923330 h 3019320"/>
                <a:gd name="connsiteX10" fmla="*/ 1816183 w 2675411"/>
                <a:gd name="connsiteY10" fmla="*/ 3019320 h 3019320"/>
                <a:gd name="connsiteX11" fmla="*/ 1911176 w 2675411"/>
                <a:gd name="connsiteY11" fmla="*/ 923330 h 3019320"/>
                <a:gd name="connsiteX12" fmla="*/ 0 w 2675411"/>
                <a:gd name="connsiteY12" fmla="*/ 923330 h 3019320"/>
                <a:gd name="connsiteX13" fmla="*/ 0 w 2675411"/>
                <a:gd name="connsiteY13" fmla="*/ 769442 h 3019320"/>
                <a:gd name="connsiteX14" fmla="*/ 0 w 2675411"/>
                <a:gd name="connsiteY14" fmla="*/ 538609 h 3019320"/>
                <a:gd name="connsiteX15" fmla="*/ 0 w 2675411"/>
                <a:gd name="connsiteY15" fmla="*/ 538609 h 3019320"/>
                <a:gd name="connsiteX16" fmla="*/ 0 w 2675411"/>
                <a:gd name="connsiteY16" fmla="*/ 0 h 301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75411" h="3019320">
                  <a:moveTo>
                    <a:pt x="0" y="0"/>
                  </a:moveTo>
                  <a:lnTo>
                    <a:pt x="1560656" y="0"/>
                  </a:lnTo>
                  <a:lnTo>
                    <a:pt x="1560656" y="0"/>
                  </a:lnTo>
                  <a:lnTo>
                    <a:pt x="2229509" y="0"/>
                  </a:lnTo>
                  <a:lnTo>
                    <a:pt x="2675411" y="0"/>
                  </a:lnTo>
                  <a:lnTo>
                    <a:pt x="2675411" y="538609"/>
                  </a:lnTo>
                  <a:lnTo>
                    <a:pt x="2675411" y="538609"/>
                  </a:lnTo>
                  <a:lnTo>
                    <a:pt x="2675411" y="769442"/>
                  </a:lnTo>
                  <a:lnTo>
                    <a:pt x="2675411" y="923330"/>
                  </a:lnTo>
                  <a:lnTo>
                    <a:pt x="2229509" y="923330"/>
                  </a:lnTo>
                  <a:lnTo>
                    <a:pt x="1816183" y="3019320"/>
                  </a:lnTo>
                  <a:lnTo>
                    <a:pt x="1911176" y="923330"/>
                  </a:lnTo>
                  <a:lnTo>
                    <a:pt x="0" y="923330"/>
                  </a:lnTo>
                  <a:lnTo>
                    <a:pt x="0" y="769442"/>
                  </a:lnTo>
                  <a:lnTo>
                    <a:pt x="0" y="538609"/>
                  </a:lnTo>
                  <a:lnTo>
                    <a:pt x="0" y="5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tIns="36000" rtlCol="0">
              <a:noAutofit/>
            </a:bodyPr>
            <a:lstStyle/>
            <a:p>
              <a:endParaRPr lang="ru-RU" sz="1500" b="1" spc="46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2284543" y="4627562"/>
              <a:ext cx="1829346" cy="339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1500" b="1" dirty="0" smtClean="0">
                  <a:ln w="13500">
                    <a:noFill/>
                    <a:prstDash val="solid"/>
                  </a:ln>
                  <a:solidFill>
                    <a:srgbClr val="606060"/>
                  </a:solidFill>
                  <a:effectLst>
                    <a:innerShdw blurRad="25400" dist="25400" dir="13500000">
                      <a:srgbClr val="000000">
                        <a:alpha val="60000"/>
                      </a:srgbClr>
                    </a:inn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rPr>
                <a:t>Холинэстераза</a:t>
              </a:r>
              <a:endParaRPr lang="ru-RU" sz="1500" b="1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grpSp>
        <p:nvGrpSpPr>
          <p:cNvPr id="18" name="Группа 716"/>
          <p:cNvGrpSpPr/>
          <p:nvPr/>
        </p:nvGrpSpPr>
        <p:grpSpPr>
          <a:xfrm>
            <a:off x="6131183" y="2992118"/>
            <a:ext cx="2719240" cy="2631412"/>
            <a:chOff x="159867" y="2781683"/>
            <a:chExt cx="3072836" cy="2762983"/>
          </a:xfrm>
        </p:grpSpPr>
        <p:grpSp>
          <p:nvGrpSpPr>
            <p:cNvPr id="21" name="Группа 715"/>
            <p:cNvGrpSpPr/>
            <p:nvPr/>
          </p:nvGrpSpPr>
          <p:grpSpPr>
            <a:xfrm>
              <a:off x="159867" y="2781683"/>
              <a:ext cx="3072836" cy="2762983"/>
              <a:chOff x="159867" y="2781683"/>
              <a:chExt cx="3072836" cy="2762983"/>
            </a:xfrm>
          </p:grpSpPr>
          <p:sp>
            <p:nvSpPr>
              <p:cNvPr id="315" name="Скругленная прямоугольная выноска 3"/>
              <p:cNvSpPr/>
              <p:nvPr/>
            </p:nvSpPr>
            <p:spPr>
              <a:xfrm>
                <a:off x="263499" y="2781683"/>
                <a:ext cx="2969204" cy="1574614"/>
              </a:xfrm>
              <a:prstGeom prst="wedgeRoundRectCallout">
                <a:avLst/>
              </a:prstGeom>
              <a:gradFill>
                <a:gsLst>
                  <a:gs pos="0">
                    <a:schemeClr val="accent5">
                      <a:alpha val="28000"/>
                    </a:schemeClr>
                  </a:gs>
                  <a:gs pos="100000">
                    <a:schemeClr val="accent2">
                      <a:alpha val="48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6" name="Рисунок 34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0" t="15638" r="3186" b="26748"/>
              <a:stretch/>
            </p:blipFill>
            <p:spPr>
              <a:xfrm>
                <a:off x="307975" y="2805113"/>
                <a:ext cx="2870375" cy="1515923"/>
              </a:xfrm>
              <a:prstGeom prst="roundRect">
                <a:avLst>
                  <a:gd name="adj" fmla="val 12748"/>
                </a:avLst>
              </a:prstGeom>
            </p:spPr>
          </p:pic>
          <p:pic>
            <p:nvPicPr>
              <p:cNvPr id="317" name="Рисунок 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67" y="3957139"/>
                <a:ext cx="1222320" cy="1170583"/>
              </a:xfrm>
              <a:prstGeom prst="rect">
                <a:avLst/>
              </a:prstGeom>
            </p:spPr>
          </p:pic>
          <p:sp>
            <p:nvSpPr>
              <p:cNvPr id="318" name="TextBox 317"/>
              <p:cNvSpPr txBox="1"/>
              <p:nvPr/>
            </p:nvSpPr>
            <p:spPr>
              <a:xfrm>
                <a:off x="265299" y="5088687"/>
                <a:ext cx="2873353" cy="455979"/>
              </a:xfrm>
              <a:prstGeom prst="homePlat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197122"/>
                <a:r>
                  <a:rPr lang="ru-RU" dirty="0" smtClean="0">
                    <a:ln w="3175" cmpd="sng">
                      <a:solidFill>
                        <a:schemeClr val="bg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rPr>
                  <a:t>Проводится терапия</a:t>
                </a:r>
                <a:endParaRPr lang="ru-RU" dirty="0">
                  <a:ln w="3175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Группа 31"/>
            <p:cNvGrpSpPr/>
            <p:nvPr/>
          </p:nvGrpSpPr>
          <p:grpSpPr>
            <a:xfrm>
              <a:off x="342152" y="3069787"/>
              <a:ext cx="2816997" cy="1024366"/>
              <a:chOff x="-4135976" y="2266127"/>
              <a:chExt cx="4598144" cy="1672060"/>
            </a:xfrm>
          </p:grpSpPr>
          <p:grpSp>
            <p:nvGrpSpPr>
              <p:cNvPr id="23" name="Группа 25"/>
              <p:cNvGrpSpPr/>
              <p:nvPr/>
            </p:nvGrpSpPr>
            <p:grpSpPr>
              <a:xfrm>
                <a:off x="-4132411" y="2500738"/>
                <a:ext cx="1143203" cy="1245098"/>
                <a:chOff x="-4132411" y="2500738"/>
                <a:chExt cx="1143203" cy="1245098"/>
              </a:xfrm>
              <a:solidFill>
                <a:srgbClr val="FCECA8"/>
              </a:solidFill>
            </p:grpSpPr>
            <p:sp>
              <p:nvSpPr>
                <p:cNvPr id="313" name="Полилиния 24"/>
                <p:cNvSpPr/>
                <p:nvPr/>
              </p:nvSpPr>
              <p:spPr>
                <a:xfrm>
                  <a:off x="-4132209" y="2500738"/>
                  <a:ext cx="1143001" cy="624198"/>
                </a:xfrm>
                <a:custGeom>
                  <a:avLst/>
                  <a:gdLst>
                    <a:gd name="connsiteX0" fmla="*/ 0 w 1581344"/>
                    <a:gd name="connsiteY0" fmla="*/ 371277 h 613755"/>
                    <a:gd name="connsiteX1" fmla="*/ 438150 w 1581344"/>
                    <a:gd name="connsiteY1" fmla="*/ 368895 h 613755"/>
                    <a:gd name="connsiteX2" fmla="*/ 764381 w 1581344"/>
                    <a:gd name="connsiteY2" fmla="*/ 295077 h 613755"/>
                    <a:gd name="connsiteX3" fmla="*/ 1169193 w 1581344"/>
                    <a:gd name="connsiteY3" fmla="*/ 25995 h 613755"/>
                    <a:gd name="connsiteX4" fmla="*/ 1433512 w 1581344"/>
                    <a:gd name="connsiteY4" fmla="*/ 30758 h 613755"/>
                    <a:gd name="connsiteX5" fmla="*/ 1581150 w 1581344"/>
                    <a:gd name="connsiteY5" fmla="*/ 204589 h 613755"/>
                    <a:gd name="connsiteX6" fmla="*/ 1404937 w 1581344"/>
                    <a:gd name="connsiteY6" fmla="*/ 273645 h 613755"/>
                    <a:gd name="connsiteX7" fmla="*/ 1545431 w 1581344"/>
                    <a:gd name="connsiteY7" fmla="*/ 395089 h 613755"/>
                    <a:gd name="connsiteX8" fmla="*/ 1559718 w 1581344"/>
                    <a:gd name="connsiteY8" fmla="*/ 564158 h 613755"/>
                    <a:gd name="connsiteX9" fmla="*/ 1488281 w 1581344"/>
                    <a:gd name="connsiteY9" fmla="*/ 609402 h 613755"/>
                    <a:gd name="connsiteX10" fmla="*/ 1476375 w 1581344"/>
                    <a:gd name="connsiteY10" fmla="*/ 609402 h 613755"/>
                    <a:gd name="connsiteX0" fmla="*/ 0 w 1581344"/>
                    <a:gd name="connsiteY0" fmla="*/ 373635 h 616113"/>
                    <a:gd name="connsiteX1" fmla="*/ 438150 w 1581344"/>
                    <a:gd name="connsiteY1" fmla="*/ 371253 h 616113"/>
                    <a:gd name="connsiteX2" fmla="*/ 711993 w 1581344"/>
                    <a:gd name="connsiteY2" fmla="*/ 330773 h 616113"/>
                    <a:gd name="connsiteX3" fmla="*/ 1169193 w 1581344"/>
                    <a:gd name="connsiteY3" fmla="*/ 28353 h 616113"/>
                    <a:gd name="connsiteX4" fmla="*/ 1433512 w 1581344"/>
                    <a:gd name="connsiteY4" fmla="*/ 33116 h 616113"/>
                    <a:gd name="connsiteX5" fmla="*/ 1581150 w 1581344"/>
                    <a:gd name="connsiteY5" fmla="*/ 206947 h 616113"/>
                    <a:gd name="connsiteX6" fmla="*/ 1404937 w 1581344"/>
                    <a:gd name="connsiteY6" fmla="*/ 276003 h 616113"/>
                    <a:gd name="connsiteX7" fmla="*/ 1545431 w 1581344"/>
                    <a:gd name="connsiteY7" fmla="*/ 397447 h 616113"/>
                    <a:gd name="connsiteX8" fmla="*/ 1559718 w 1581344"/>
                    <a:gd name="connsiteY8" fmla="*/ 566516 h 616113"/>
                    <a:gd name="connsiteX9" fmla="*/ 1488281 w 1581344"/>
                    <a:gd name="connsiteY9" fmla="*/ 611760 h 616113"/>
                    <a:gd name="connsiteX10" fmla="*/ 1476375 w 1581344"/>
                    <a:gd name="connsiteY10" fmla="*/ 611760 h 616113"/>
                    <a:gd name="connsiteX0" fmla="*/ 0 w 1581345"/>
                    <a:gd name="connsiteY0" fmla="*/ 364642 h 607120"/>
                    <a:gd name="connsiteX1" fmla="*/ 438150 w 1581345"/>
                    <a:gd name="connsiteY1" fmla="*/ 362260 h 607120"/>
                    <a:gd name="connsiteX2" fmla="*/ 711993 w 1581345"/>
                    <a:gd name="connsiteY2" fmla="*/ 321780 h 607120"/>
                    <a:gd name="connsiteX3" fmla="*/ 1166811 w 1581345"/>
                    <a:gd name="connsiteY3" fmla="*/ 33648 h 607120"/>
                    <a:gd name="connsiteX4" fmla="*/ 1433512 w 1581345"/>
                    <a:gd name="connsiteY4" fmla="*/ 24123 h 607120"/>
                    <a:gd name="connsiteX5" fmla="*/ 1581150 w 1581345"/>
                    <a:gd name="connsiteY5" fmla="*/ 197954 h 607120"/>
                    <a:gd name="connsiteX6" fmla="*/ 1404937 w 1581345"/>
                    <a:gd name="connsiteY6" fmla="*/ 267010 h 607120"/>
                    <a:gd name="connsiteX7" fmla="*/ 1545431 w 1581345"/>
                    <a:gd name="connsiteY7" fmla="*/ 388454 h 607120"/>
                    <a:gd name="connsiteX8" fmla="*/ 1559718 w 1581345"/>
                    <a:gd name="connsiteY8" fmla="*/ 557523 h 607120"/>
                    <a:gd name="connsiteX9" fmla="*/ 1488281 w 1581345"/>
                    <a:gd name="connsiteY9" fmla="*/ 602767 h 607120"/>
                    <a:gd name="connsiteX10" fmla="*/ 1476375 w 1581345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24198"/>
                    <a:gd name="connsiteX1" fmla="*/ 438150 w 1581150"/>
                    <a:gd name="connsiteY1" fmla="*/ 362260 h 624198"/>
                    <a:gd name="connsiteX2" fmla="*/ 711993 w 1581150"/>
                    <a:gd name="connsiteY2" fmla="*/ 321780 h 624198"/>
                    <a:gd name="connsiteX3" fmla="*/ 1166811 w 1581150"/>
                    <a:gd name="connsiteY3" fmla="*/ 33648 h 624198"/>
                    <a:gd name="connsiteX4" fmla="*/ 1433512 w 1581150"/>
                    <a:gd name="connsiteY4" fmla="*/ 24123 h 624198"/>
                    <a:gd name="connsiteX5" fmla="*/ 1581150 w 1581150"/>
                    <a:gd name="connsiteY5" fmla="*/ 197954 h 624198"/>
                    <a:gd name="connsiteX6" fmla="*/ 1397793 w 1581150"/>
                    <a:gd name="connsiteY6" fmla="*/ 281298 h 624198"/>
                    <a:gd name="connsiteX7" fmla="*/ 1545431 w 1581150"/>
                    <a:gd name="connsiteY7" fmla="*/ 388454 h 624198"/>
                    <a:gd name="connsiteX8" fmla="*/ 1559718 w 1581150"/>
                    <a:gd name="connsiteY8" fmla="*/ 557523 h 624198"/>
                    <a:gd name="connsiteX9" fmla="*/ 1483519 w 1581150"/>
                    <a:gd name="connsiteY9" fmla="*/ 624198 h 624198"/>
                    <a:gd name="connsiteX0" fmla="*/ 0 w 1808673"/>
                    <a:gd name="connsiteY0" fmla="*/ 358410 h 624198"/>
                    <a:gd name="connsiteX1" fmla="*/ 665673 w 1808673"/>
                    <a:gd name="connsiteY1" fmla="*/ 362260 h 624198"/>
                    <a:gd name="connsiteX2" fmla="*/ 939516 w 1808673"/>
                    <a:gd name="connsiteY2" fmla="*/ 321780 h 624198"/>
                    <a:gd name="connsiteX3" fmla="*/ 1394334 w 1808673"/>
                    <a:gd name="connsiteY3" fmla="*/ 33648 h 624198"/>
                    <a:gd name="connsiteX4" fmla="*/ 1661035 w 1808673"/>
                    <a:gd name="connsiteY4" fmla="*/ 24123 h 624198"/>
                    <a:gd name="connsiteX5" fmla="*/ 1808673 w 1808673"/>
                    <a:gd name="connsiteY5" fmla="*/ 197954 h 624198"/>
                    <a:gd name="connsiteX6" fmla="*/ 1625316 w 1808673"/>
                    <a:gd name="connsiteY6" fmla="*/ 281298 h 624198"/>
                    <a:gd name="connsiteX7" fmla="*/ 1772954 w 1808673"/>
                    <a:gd name="connsiteY7" fmla="*/ 388454 h 624198"/>
                    <a:gd name="connsiteX8" fmla="*/ 1787241 w 1808673"/>
                    <a:gd name="connsiteY8" fmla="*/ 557523 h 624198"/>
                    <a:gd name="connsiteX9" fmla="*/ 1711042 w 1808673"/>
                    <a:gd name="connsiteY9" fmla="*/ 624198 h 624198"/>
                    <a:gd name="connsiteX0" fmla="*/ 0 w 1143000"/>
                    <a:gd name="connsiteY0" fmla="*/ 362260 h 624198"/>
                    <a:gd name="connsiteX1" fmla="*/ 273843 w 1143000"/>
                    <a:gd name="connsiteY1" fmla="*/ 321780 h 624198"/>
                    <a:gd name="connsiteX2" fmla="*/ 728661 w 1143000"/>
                    <a:gd name="connsiteY2" fmla="*/ 33648 h 624198"/>
                    <a:gd name="connsiteX3" fmla="*/ 995362 w 1143000"/>
                    <a:gd name="connsiteY3" fmla="*/ 24123 h 624198"/>
                    <a:gd name="connsiteX4" fmla="*/ 1143000 w 1143000"/>
                    <a:gd name="connsiteY4" fmla="*/ 197954 h 624198"/>
                    <a:gd name="connsiteX5" fmla="*/ 959643 w 1143000"/>
                    <a:gd name="connsiteY5" fmla="*/ 281298 h 624198"/>
                    <a:gd name="connsiteX6" fmla="*/ 1107281 w 1143000"/>
                    <a:gd name="connsiteY6" fmla="*/ 388454 h 624198"/>
                    <a:gd name="connsiteX7" fmla="*/ 1121568 w 1143000"/>
                    <a:gd name="connsiteY7" fmla="*/ 557523 h 624198"/>
                    <a:gd name="connsiteX8" fmla="*/ 1045369 w 1143000"/>
                    <a:gd name="connsiteY8" fmla="*/ 624198 h 62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000" h="624198">
                      <a:moveTo>
                        <a:pt x="0" y="362260"/>
                      </a:moveTo>
                      <a:cubicBezTo>
                        <a:pt x="156586" y="356155"/>
                        <a:pt x="152400" y="376549"/>
                        <a:pt x="273843" y="321780"/>
                      </a:cubicBezTo>
                      <a:cubicBezTo>
                        <a:pt x="395286" y="267011"/>
                        <a:pt x="608408" y="83257"/>
                        <a:pt x="728661" y="33648"/>
                      </a:cubicBezTo>
                      <a:cubicBezTo>
                        <a:pt x="848914" y="-15961"/>
                        <a:pt x="926306" y="-3261"/>
                        <a:pt x="995362" y="24123"/>
                      </a:cubicBezTo>
                      <a:cubicBezTo>
                        <a:pt x="1064418" y="51507"/>
                        <a:pt x="1123950" y="114610"/>
                        <a:pt x="1143000" y="197954"/>
                      </a:cubicBezTo>
                      <a:cubicBezTo>
                        <a:pt x="1012032" y="152710"/>
                        <a:pt x="972740" y="199543"/>
                        <a:pt x="959643" y="281298"/>
                      </a:cubicBezTo>
                      <a:cubicBezTo>
                        <a:pt x="946546" y="363053"/>
                        <a:pt x="1024334" y="431712"/>
                        <a:pt x="1107281" y="388454"/>
                      </a:cubicBezTo>
                      <a:cubicBezTo>
                        <a:pt x="1133078" y="430920"/>
                        <a:pt x="1131093" y="521804"/>
                        <a:pt x="1121568" y="557523"/>
                      </a:cubicBezTo>
                      <a:cubicBezTo>
                        <a:pt x="1081484" y="543236"/>
                        <a:pt x="1050826" y="536191"/>
                        <a:pt x="1045369" y="624198"/>
                      </a:cubicBezTo>
                    </a:path>
                  </a:pathLst>
                </a:custGeom>
                <a:grpFill/>
                <a:ln>
                  <a:solidFill>
                    <a:srgbClr val="3333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4" name="Полилиния 27"/>
                <p:cNvSpPr/>
                <p:nvPr/>
              </p:nvSpPr>
              <p:spPr>
                <a:xfrm flipV="1">
                  <a:off x="-4132411" y="3121638"/>
                  <a:ext cx="1143000" cy="624198"/>
                </a:xfrm>
                <a:custGeom>
                  <a:avLst/>
                  <a:gdLst>
                    <a:gd name="connsiteX0" fmla="*/ 0 w 1581344"/>
                    <a:gd name="connsiteY0" fmla="*/ 371277 h 613755"/>
                    <a:gd name="connsiteX1" fmla="*/ 438150 w 1581344"/>
                    <a:gd name="connsiteY1" fmla="*/ 368895 h 613755"/>
                    <a:gd name="connsiteX2" fmla="*/ 764381 w 1581344"/>
                    <a:gd name="connsiteY2" fmla="*/ 295077 h 613755"/>
                    <a:gd name="connsiteX3" fmla="*/ 1169193 w 1581344"/>
                    <a:gd name="connsiteY3" fmla="*/ 25995 h 613755"/>
                    <a:gd name="connsiteX4" fmla="*/ 1433512 w 1581344"/>
                    <a:gd name="connsiteY4" fmla="*/ 30758 h 613755"/>
                    <a:gd name="connsiteX5" fmla="*/ 1581150 w 1581344"/>
                    <a:gd name="connsiteY5" fmla="*/ 204589 h 613755"/>
                    <a:gd name="connsiteX6" fmla="*/ 1404937 w 1581344"/>
                    <a:gd name="connsiteY6" fmla="*/ 273645 h 613755"/>
                    <a:gd name="connsiteX7" fmla="*/ 1545431 w 1581344"/>
                    <a:gd name="connsiteY7" fmla="*/ 395089 h 613755"/>
                    <a:gd name="connsiteX8" fmla="*/ 1559718 w 1581344"/>
                    <a:gd name="connsiteY8" fmla="*/ 564158 h 613755"/>
                    <a:gd name="connsiteX9" fmla="*/ 1488281 w 1581344"/>
                    <a:gd name="connsiteY9" fmla="*/ 609402 h 613755"/>
                    <a:gd name="connsiteX10" fmla="*/ 1476375 w 1581344"/>
                    <a:gd name="connsiteY10" fmla="*/ 609402 h 613755"/>
                    <a:gd name="connsiteX0" fmla="*/ 0 w 1581344"/>
                    <a:gd name="connsiteY0" fmla="*/ 373635 h 616113"/>
                    <a:gd name="connsiteX1" fmla="*/ 438150 w 1581344"/>
                    <a:gd name="connsiteY1" fmla="*/ 371253 h 616113"/>
                    <a:gd name="connsiteX2" fmla="*/ 711993 w 1581344"/>
                    <a:gd name="connsiteY2" fmla="*/ 330773 h 616113"/>
                    <a:gd name="connsiteX3" fmla="*/ 1169193 w 1581344"/>
                    <a:gd name="connsiteY3" fmla="*/ 28353 h 616113"/>
                    <a:gd name="connsiteX4" fmla="*/ 1433512 w 1581344"/>
                    <a:gd name="connsiteY4" fmla="*/ 33116 h 616113"/>
                    <a:gd name="connsiteX5" fmla="*/ 1581150 w 1581344"/>
                    <a:gd name="connsiteY5" fmla="*/ 206947 h 616113"/>
                    <a:gd name="connsiteX6" fmla="*/ 1404937 w 1581344"/>
                    <a:gd name="connsiteY6" fmla="*/ 276003 h 616113"/>
                    <a:gd name="connsiteX7" fmla="*/ 1545431 w 1581344"/>
                    <a:gd name="connsiteY7" fmla="*/ 397447 h 616113"/>
                    <a:gd name="connsiteX8" fmla="*/ 1559718 w 1581344"/>
                    <a:gd name="connsiteY8" fmla="*/ 566516 h 616113"/>
                    <a:gd name="connsiteX9" fmla="*/ 1488281 w 1581344"/>
                    <a:gd name="connsiteY9" fmla="*/ 611760 h 616113"/>
                    <a:gd name="connsiteX10" fmla="*/ 1476375 w 1581344"/>
                    <a:gd name="connsiteY10" fmla="*/ 611760 h 616113"/>
                    <a:gd name="connsiteX0" fmla="*/ 0 w 1581345"/>
                    <a:gd name="connsiteY0" fmla="*/ 364642 h 607120"/>
                    <a:gd name="connsiteX1" fmla="*/ 438150 w 1581345"/>
                    <a:gd name="connsiteY1" fmla="*/ 362260 h 607120"/>
                    <a:gd name="connsiteX2" fmla="*/ 711993 w 1581345"/>
                    <a:gd name="connsiteY2" fmla="*/ 321780 h 607120"/>
                    <a:gd name="connsiteX3" fmla="*/ 1166811 w 1581345"/>
                    <a:gd name="connsiteY3" fmla="*/ 33648 h 607120"/>
                    <a:gd name="connsiteX4" fmla="*/ 1433512 w 1581345"/>
                    <a:gd name="connsiteY4" fmla="*/ 24123 h 607120"/>
                    <a:gd name="connsiteX5" fmla="*/ 1581150 w 1581345"/>
                    <a:gd name="connsiteY5" fmla="*/ 197954 h 607120"/>
                    <a:gd name="connsiteX6" fmla="*/ 1404937 w 1581345"/>
                    <a:gd name="connsiteY6" fmla="*/ 267010 h 607120"/>
                    <a:gd name="connsiteX7" fmla="*/ 1545431 w 1581345"/>
                    <a:gd name="connsiteY7" fmla="*/ 388454 h 607120"/>
                    <a:gd name="connsiteX8" fmla="*/ 1559718 w 1581345"/>
                    <a:gd name="connsiteY8" fmla="*/ 557523 h 607120"/>
                    <a:gd name="connsiteX9" fmla="*/ 1488281 w 1581345"/>
                    <a:gd name="connsiteY9" fmla="*/ 602767 h 607120"/>
                    <a:gd name="connsiteX10" fmla="*/ 1476375 w 1581345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24198"/>
                    <a:gd name="connsiteX1" fmla="*/ 438150 w 1581150"/>
                    <a:gd name="connsiteY1" fmla="*/ 362260 h 624198"/>
                    <a:gd name="connsiteX2" fmla="*/ 711993 w 1581150"/>
                    <a:gd name="connsiteY2" fmla="*/ 321780 h 624198"/>
                    <a:gd name="connsiteX3" fmla="*/ 1166811 w 1581150"/>
                    <a:gd name="connsiteY3" fmla="*/ 33648 h 624198"/>
                    <a:gd name="connsiteX4" fmla="*/ 1433512 w 1581150"/>
                    <a:gd name="connsiteY4" fmla="*/ 24123 h 624198"/>
                    <a:gd name="connsiteX5" fmla="*/ 1581150 w 1581150"/>
                    <a:gd name="connsiteY5" fmla="*/ 197954 h 624198"/>
                    <a:gd name="connsiteX6" fmla="*/ 1397793 w 1581150"/>
                    <a:gd name="connsiteY6" fmla="*/ 281298 h 624198"/>
                    <a:gd name="connsiteX7" fmla="*/ 1545431 w 1581150"/>
                    <a:gd name="connsiteY7" fmla="*/ 388454 h 624198"/>
                    <a:gd name="connsiteX8" fmla="*/ 1559718 w 1581150"/>
                    <a:gd name="connsiteY8" fmla="*/ 557523 h 624198"/>
                    <a:gd name="connsiteX9" fmla="*/ 1483519 w 1581150"/>
                    <a:gd name="connsiteY9" fmla="*/ 624198 h 624198"/>
                    <a:gd name="connsiteX0" fmla="*/ 0 w 1789973"/>
                    <a:gd name="connsiteY0" fmla="*/ 358410 h 624198"/>
                    <a:gd name="connsiteX1" fmla="*/ 646973 w 1789973"/>
                    <a:gd name="connsiteY1" fmla="*/ 362260 h 624198"/>
                    <a:gd name="connsiteX2" fmla="*/ 920816 w 1789973"/>
                    <a:gd name="connsiteY2" fmla="*/ 321780 h 624198"/>
                    <a:gd name="connsiteX3" fmla="*/ 1375634 w 1789973"/>
                    <a:gd name="connsiteY3" fmla="*/ 33648 h 624198"/>
                    <a:gd name="connsiteX4" fmla="*/ 1642335 w 1789973"/>
                    <a:gd name="connsiteY4" fmla="*/ 24123 h 624198"/>
                    <a:gd name="connsiteX5" fmla="*/ 1789973 w 1789973"/>
                    <a:gd name="connsiteY5" fmla="*/ 197954 h 624198"/>
                    <a:gd name="connsiteX6" fmla="*/ 1606616 w 1789973"/>
                    <a:gd name="connsiteY6" fmla="*/ 281298 h 624198"/>
                    <a:gd name="connsiteX7" fmla="*/ 1754254 w 1789973"/>
                    <a:gd name="connsiteY7" fmla="*/ 388454 h 624198"/>
                    <a:gd name="connsiteX8" fmla="*/ 1768541 w 1789973"/>
                    <a:gd name="connsiteY8" fmla="*/ 557523 h 624198"/>
                    <a:gd name="connsiteX9" fmla="*/ 1692342 w 1789973"/>
                    <a:gd name="connsiteY9" fmla="*/ 624198 h 624198"/>
                    <a:gd name="connsiteX0" fmla="*/ 0 w 1143000"/>
                    <a:gd name="connsiteY0" fmla="*/ 362260 h 624198"/>
                    <a:gd name="connsiteX1" fmla="*/ 273843 w 1143000"/>
                    <a:gd name="connsiteY1" fmla="*/ 321780 h 624198"/>
                    <a:gd name="connsiteX2" fmla="*/ 728661 w 1143000"/>
                    <a:gd name="connsiteY2" fmla="*/ 33648 h 624198"/>
                    <a:gd name="connsiteX3" fmla="*/ 995362 w 1143000"/>
                    <a:gd name="connsiteY3" fmla="*/ 24123 h 624198"/>
                    <a:gd name="connsiteX4" fmla="*/ 1143000 w 1143000"/>
                    <a:gd name="connsiteY4" fmla="*/ 197954 h 624198"/>
                    <a:gd name="connsiteX5" fmla="*/ 959643 w 1143000"/>
                    <a:gd name="connsiteY5" fmla="*/ 281298 h 624198"/>
                    <a:gd name="connsiteX6" fmla="*/ 1107281 w 1143000"/>
                    <a:gd name="connsiteY6" fmla="*/ 388454 h 624198"/>
                    <a:gd name="connsiteX7" fmla="*/ 1121568 w 1143000"/>
                    <a:gd name="connsiteY7" fmla="*/ 557523 h 624198"/>
                    <a:gd name="connsiteX8" fmla="*/ 1045369 w 1143000"/>
                    <a:gd name="connsiteY8" fmla="*/ 624198 h 62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000" h="624198">
                      <a:moveTo>
                        <a:pt x="0" y="362260"/>
                      </a:moveTo>
                      <a:cubicBezTo>
                        <a:pt x="153469" y="356155"/>
                        <a:pt x="152400" y="376549"/>
                        <a:pt x="273843" y="321780"/>
                      </a:cubicBezTo>
                      <a:cubicBezTo>
                        <a:pt x="395286" y="267011"/>
                        <a:pt x="608408" y="83257"/>
                        <a:pt x="728661" y="33648"/>
                      </a:cubicBezTo>
                      <a:cubicBezTo>
                        <a:pt x="848914" y="-15961"/>
                        <a:pt x="926306" y="-3261"/>
                        <a:pt x="995362" y="24123"/>
                      </a:cubicBezTo>
                      <a:cubicBezTo>
                        <a:pt x="1064418" y="51507"/>
                        <a:pt x="1123950" y="114610"/>
                        <a:pt x="1143000" y="197954"/>
                      </a:cubicBezTo>
                      <a:cubicBezTo>
                        <a:pt x="1012032" y="152710"/>
                        <a:pt x="972740" y="199543"/>
                        <a:pt x="959643" y="281298"/>
                      </a:cubicBezTo>
                      <a:cubicBezTo>
                        <a:pt x="946546" y="363053"/>
                        <a:pt x="1024334" y="431712"/>
                        <a:pt x="1107281" y="388454"/>
                      </a:cubicBezTo>
                      <a:cubicBezTo>
                        <a:pt x="1133078" y="430920"/>
                        <a:pt x="1131093" y="521804"/>
                        <a:pt x="1121568" y="557523"/>
                      </a:cubicBezTo>
                      <a:cubicBezTo>
                        <a:pt x="1081484" y="543236"/>
                        <a:pt x="1050826" y="536191"/>
                        <a:pt x="1045369" y="624198"/>
                      </a:cubicBezTo>
                    </a:path>
                  </a:pathLst>
                </a:custGeom>
                <a:grpFill/>
                <a:ln>
                  <a:solidFill>
                    <a:srgbClr val="3333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04" name="Полилиния 28"/>
              <p:cNvSpPr/>
              <p:nvPr/>
            </p:nvSpPr>
            <p:spPr>
              <a:xfrm>
                <a:off x="-4135976" y="2875186"/>
                <a:ext cx="1023459" cy="490431"/>
              </a:xfrm>
              <a:custGeom>
                <a:avLst/>
                <a:gdLst>
                  <a:gd name="connsiteX0" fmla="*/ 2381 w 1485900"/>
                  <a:gd name="connsiteY0" fmla="*/ 0 h 488156"/>
                  <a:gd name="connsiteX1" fmla="*/ 1435894 w 1485900"/>
                  <a:gd name="connsiteY1" fmla="*/ 202406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57849"/>
                  <a:gd name="connsiteY0" fmla="*/ 0 h 488156"/>
                  <a:gd name="connsiteX1" fmla="*/ 1435894 w 1457849"/>
                  <a:gd name="connsiteY1" fmla="*/ 202406 h 488156"/>
                  <a:gd name="connsiteX2" fmla="*/ 1457849 w 1457849"/>
                  <a:gd name="connsiteY2" fmla="*/ 254794 h 488156"/>
                  <a:gd name="connsiteX3" fmla="*/ 1393031 w 1457849"/>
                  <a:gd name="connsiteY3" fmla="*/ 369094 h 488156"/>
                  <a:gd name="connsiteX4" fmla="*/ 397669 w 1457849"/>
                  <a:gd name="connsiteY4" fmla="*/ 478631 h 488156"/>
                  <a:gd name="connsiteX5" fmla="*/ 0 w 1457849"/>
                  <a:gd name="connsiteY5" fmla="*/ 488156 h 488156"/>
                  <a:gd name="connsiteX6" fmla="*/ 2381 w 1457849"/>
                  <a:gd name="connsiteY6" fmla="*/ 0 h 488156"/>
                  <a:gd name="connsiteX0" fmla="*/ 2381 w 1457849"/>
                  <a:gd name="connsiteY0" fmla="*/ 0 h 470116"/>
                  <a:gd name="connsiteX1" fmla="*/ 1435894 w 1457849"/>
                  <a:gd name="connsiteY1" fmla="*/ 184366 h 470116"/>
                  <a:gd name="connsiteX2" fmla="*/ 1457849 w 1457849"/>
                  <a:gd name="connsiteY2" fmla="*/ 236754 h 470116"/>
                  <a:gd name="connsiteX3" fmla="*/ 1393031 w 1457849"/>
                  <a:gd name="connsiteY3" fmla="*/ 351054 h 470116"/>
                  <a:gd name="connsiteX4" fmla="*/ 397669 w 1457849"/>
                  <a:gd name="connsiteY4" fmla="*/ 460591 h 470116"/>
                  <a:gd name="connsiteX5" fmla="*/ 0 w 1457849"/>
                  <a:gd name="connsiteY5" fmla="*/ 470116 h 470116"/>
                  <a:gd name="connsiteX6" fmla="*/ 2381 w 1457849"/>
                  <a:gd name="connsiteY6" fmla="*/ 0 h 470116"/>
                  <a:gd name="connsiteX0" fmla="*/ 2381 w 1457849"/>
                  <a:gd name="connsiteY0" fmla="*/ 0 h 470116"/>
                  <a:gd name="connsiteX1" fmla="*/ 621887 w 1457849"/>
                  <a:gd name="connsiteY1" fmla="*/ 78537 h 470116"/>
                  <a:gd name="connsiteX2" fmla="*/ 1435894 w 1457849"/>
                  <a:gd name="connsiteY2" fmla="*/ 184366 h 470116"/>
                  <a:gd name="connsiteX3" fmla="*/ 1457849 w 1457849"/>
                  <a:gd name="connsiteY3" fmla="*/ 236754 h 470116"/>
                  <a:gd name="connsiteX4" fmla="*/ 1393031 w 1457849"/>
                  <a:gd name="connsiteY4" fmla="*/ 351054 h 470116"/>
                  <a:gd name="connsiteX5" fmla="*/ 397669 w 1457849"/>
                  <a:gd name="connsiteY5" fmla="*/ 460591 h 470116"/>
                  <a:gd name="connsiteX6" fmla="*/ 0 w 1457849"/>
                  <a:gd name="connsiteY6" fmla="*/ 470116 h 470116"/>
                  <a:gd name="connsiteX7" fmla="*/ 2381 w 1457849"/>
                  <a:gd name="connsiteY7" fmla="*/ 0 h 470116"/>
                  <a:gd name="connsiteX0" fmla="*/ 2381 w 1457849"/>
                  <a:gd name="connsiteY0" fmla="*/ 2647 h 472763"/>
                  <a:gd name="connsiteX1" fmla="*/ 668639 w 1457849"/>
                  <a:gd name="connsiteY1" fmla="*/ 0 h 472763"/>
                  <a:gd name="connsiteX2" fmla="*/ 1435894 w 1457849"/>
                  <a:gd name="connsiteY2" fmla="*/ 187013 h 472763"/>
                  <a:gd name="connsiteX3" fmla="*/ 1457849 w 1457849"/>
                  <a:gd name="connsiteY3" fmla="*/ 239401 h 472763"/>
                  <a:gd name="connsiteX4" fmla="*/ 1393031 w 1457849"/>
                  <a:gd name="connsiteY4" fmla="*/ 353701 h 472763"/>
                  <a:gd name="connsiteX5" fmla="*/ 397669 w 1457849"/>
                  <a:gd name="connsiteY5" fmla="*/ 463238 h 472763"/>
                  <a:gd name="connsiteX6" fmla="*/ 0 w 1457849"/>
                  <a:gd name="connsiteY6" fmla="*/ 472763 h 472763"/>
                  <a:gd name="connsiteX7" fmla="*/ 2381 w 1457849"/>
                  <a:gd name="connsiteY7" fmla="*/ 2647 h 472763"/>
                  <a:gd name="connsiteX0" fmla="*/ 2381 w 1457849"/>
                  <a:gd name="connsiteY0" fmla="*/ 2647 h 472763"/>
                  <a:gd name="connsiteX1" fmla="*/ 668639 w 1457849"/>
                  <a:gd name="connsiteY1" fmla="*/ 0 h 472763"/>
                  <a:gd name="connsiteX2" fmla="*/ 1435894 w 1457849"/>
                  <a:gd name="connsiteY2" fmla="*/ 187013 h 472763"/>
                  <a:gd name="connsiteX3" fmla="*/ 1457849 w 1457849"/>
                  <a:gd name="connsiteY3" fmla="*/ 239401 h 472763"/>
                  <a:gd name="connsiteX4" fmla="*/ 1393031 w 1457849"/>
                  <a:gd name="connsiteY4" fmla="*/ 353701 h 472763"/>
                  <a:gd name="connsiteX5" fmla="*/ 606492 w 1457849"/>
                  <a:gd name="connsiteY5" fmla="*/ 463239 h 472763"/>
                  <a:gd name="connsiteX6" fmla="*/ 0 w 1457849"/>
                  <a:gd name="connsiteY6" fmla="*/ 472763 h 472763"/>
                  <a:gd name="connsiteX7" fmla="*/ 2381 w 1457849"/>
                  <a:gd name="connsiteY7" fmla="*/ 2647 h 472763"/>
                  <a:gd name="connsiteX0" fmla="*/ 2 w 1682993"/>
                  <a:gd name="connsiteY0" fmla="*/ 0 h 479137"/>
                  <a:gd name="connsiteX1" fmla="*/ 893783 w 1682993"/>
                  <a:gd name="connsiteY1" fmla="*/ 6374 h 479137"/>
                  <a:gd name="connsiteX2" fmla="*/ 1661038 w 1682993"/>
                  <a:gd name="connsiteY2" fmla="*/ 193387 h 479137"/>
                  <a:gd name="connsiteX3" fmla="*/ 1682993 w 1682993"/>
                  <a:gd name="connsiteY3" fmla="*/ 245775 h 479137"/>
                  <a:gd name="connsiteX4" fmla="*/ 1618175 w 1682993"/>
                  <a:gd name="connsiteY4" fmla="*/ 360075 h 479137"/>
                  <a:gd name="connsiteX5" fmla="*/ 831636 w 1682993"/>
                  <a:gd name="connsiteY5" fmla="*/ 469613 h 479137"/>
                  <a:gd name="connsiteX6" fmla="*/ 225144 w 1682993"/>
                  <a:gd name="connsiteY6" fmla="*/ 479137 h 479137"/>
                  <a:gd name="connsiteX7" fmla="*/ 2 w 1682993"/>
                  <a:gd name="connsiteY7" fmla="*/ 0 h 479137"/>
                  <a:gd name="connsiteX0" fmla="*/ 22 w 1683013"/>
                  <a:gd name="connsiteY0" fmla="*/ 0 h 473123"/>
                  <a:gd name="connsiteX1" fmla="*/ 893803 w 1683013"/>
                  <a:gd name="connsiteY1" fmla="*/ 6374 h 473123"/>
                  <a:gd name="connsiteX2" fmla="*/ 1661058 w 1683013"/>
                  <a:gd name="connsiteY2" fmla="*/ 193387 h 473123"/>
                  <a:gd name="connsiteX3" fmla="*/ 1683013 w 1683013"/>
                  <a:gd name="connsiteY3" fmla="*/ 245775 h 473123"/>
                  <a:gd name="connsiteX4" fmla="*/ 1618195 w 1683013"/>
                  <a:gd name="connsiteY4" fmla="*/ 360075 h 473123"/>
                  <a:gd name="connsiteX5" fmla="*/ 831656 w 1683013"/>
                  <a:gd name="connsiteY5" fmla="*/ 469613 h 473123"/>
                  <a:gd name="connsiteX6" fmla="*/ 19457 w 1683013"/>
                  <a:gd name="connsiteY6" fmla="*/ 473123 h 473123"/>
                  <a:gd name="connsiteX7" fmla="*/ 22 w 1683013"/>
                  <a:gd name="connsiteY7" fmla="*/ 0 h 473123"/>
                  <a:gd name="connsiteX0" fmla="*/ 6226 w 1689217"/>
                  <a:gd name="connsiteY0" fmla="*/ 0 h 473123"/>
                  <a:gd name="connsiteX1" fmla="*/ 900007 w 1689217"/>
                  <a:gd name="connsiteY1" fmla="*/ 6374 h 473123"/>
                  <a:gd name="connsiteX2" fmla="*/ 1667262 w 1689217"/>
                  <a:gd name="connsiteY2" fmla="*/ 193387 h 473123"/>
                  <a:gd name="connsiteX3" fmla="*/ 1689217 w 1689217"/>
                  <a:gd name="connsiteY3" fmla="*/ 245775 h 473123"/>
                  <a:gd name="connsiteX4" fmla="*/ 1624399 w 1689217"/>
                  <a:gd name="connsiteY4" fmla="*/ 360075 h 473123"/>
                  <a:gd name="connsiteX5" fmla="*/ 837860 w 1689217"/>
                  <a:gd name="connsiteY5" fmla="*/ 469613 h 473123"/>
                  <a:gd name="connsiteX6" fmla="*/ 0 w 1689217"/>
                  <a:gd name="connsiteY6" fmla="*/ 473123 h 473123"/>
                  <a:gd name="connsiteX7" fmla="*/ 6226 w 1689217"/>
                  <a:gd name="connsiteY7" fmla="*/ 0 h 47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217" h="473123">
                    <a:moveTo>
                      <a:pt x="6226" y="0"/>
                    </a:moveTo>
                    <a:lnTo>
                      <a:pt x="900007" y="6374"/>
                    </a:lnTo>
                    <a:lnTo>
                      <a:pt x="1667262" y="193387"/>
                    </a:lnTo>
                    <a:lnTo>
                      <a:pt x="1689217" y="245775"/>
                    </a:lnTo>
                    <a:lnTo>
                      <a:pt x="1624399" y="360075"/>
                    </a:lnTo>
                    <a:lnTo>
                      <a:pt x="837860" y="469613"/>
                    </a:lnTo>
                    <a:lnTo>
                      <a:pt x="0" y="473123"/>
                    </a:lnTo>
                    <a:cubicBezTo>
                      <a:pt x="794" y="310404"/>
                      <a:pt x="5432" y="162719"/>
                      <a:pt x="6226" y="0"/>
                    </a:cubicBezTo>
                    <a:close/>
                  </a:path>
                </a:pathLst>
              </a:custGeom>
              <a:solidFill>
                <a:srgbClr val="FCE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Полилиния 33"/>
              <p:cNvSpPr/>
              <p:nvPr/>
            </p:nvSpPr>
            <p:spPr>
              <a:xfrm flipH="1">
                <a:off x="-738391" y="2860809"/>
                <a:ext cx="1200559" cy="494351"/>
              </a:xfrm>
              <a:custGeom>
                <a:avLst/>
                <a:gdLst>
                  <a:gd name="connsiteX0" fmla="*/ 2381 w 1485900"/>
                  <a:gd name="connsiteY0" fmla="*/ 0 h 488156"/>
                  <a:gd name="connsiteX1" fmla="*/ 1435894 w 1485900"/>
                  <a:gd name="connsiteY1" fmla="*/ 202406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85900"/>
                  <a:gd name="connsiteY0" fmla="*/ 0 h 488156"/>
                  <a:gd name="connsiteX1" fmla="*/ 1416844 w 1485900"/>
                  <a:gd name="connsiteY1" fmla="*/ 64573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85900"/>
                  <a:gd name="connsiteY0" fmla="*/ 0 h 488156"/>
                  <a:gd name="connsiteX1" fmla="*/ 1416844 w 1485900"/>
                  <a:gd name="connsiteY1" fmla="*/ 64573 h 488156"/>
                  <a:gd name="connsiteX2" fmla="*/ 1485900 w 1485900"/>
                  <a:gd name="connsiteY2" fmla="*/ 254794 h 488156"/>
                  <a:gd name="connsiteX3" fmla="*/ 1422587 w 1485900"/>
                  <a:gd name="connsiteY3" fmla="*/ 265346 h 488156"/>
                  <a:gd name="connsiteX4" fmla="*/ 1393031 w 1485900"/>
                  <a:gd name="connsiteY4" fmla="*/ 369094 h 488156"/>
                  <a:gd name="connsiteX5" fmla="*/ 397669 w 1485900"/>
                  <a:gd name="connsiteY5" fmla="*/ 478631 h 488156"/>
                  <a:gd name="connsiteX6" fmla="*/ 0 w 1485900"/>
                  <a:gd name="connsiteY6" fmla="*/ 488156 h 488156"/>
                  <a:gd name="connsiteX7" fmla="*/ 2381 w 1485900"/>
                  <a:gd name="connsiteY7" fmla="*/ 0 h 488156"/>
                  <a:gd name="connsiteX0" fmla="*/ 2381 w 1443037"/>
                  <a:gd name="connsiteY0" fmla="*/ 0 h 488156"/>
                  <a:gd name="connsiteX1" fmla="*/ 1416844 w 1443037"/>
                  <a:gd name="connsiteY1" fmla="*/ 64573 h 488156"/>
                  <a:gd name="connsiteX2" fmla="*/ 1443037 w 1443037"/>
                  <a:gd name="connsiteY2" fmla="*/ 185878 h 488156"/>
                  <a:gd name="connsiteX3" fmla="*/ 1422587 w 1443037"/>
                  <a:gd name="connsiteY3" fmla="*/ 265346 h 488156"/>
                  <a:gd name="connsiteX4" fmla="*/ 1393031 w 1443037"/>
                  <a:gd name="connsiteY4" fmla="*/ 369094 h 488156"/>
                  <a:gd name="connsiteX5" fmla="*/ 397669 w 1443037"/>
                  <a:gd name="connsiteY5" fmla="*/ 478631 h 488156"/>
                  <a:gd name="connsiteX6" fmla="*/ 0 w 1443037"/>
                  <a:gd name="connsiteY6" fmla="*/ 488156 h 488156"/>
                  <a:gd name="connsiteX7" fmla="*/ 2381 w 1443037"/>
                  <a:gd name="connsiteY7" fmla="*/ 0 h 488156"/>
                  <a:gd name="connsiteX0" fmla="*/ 0 w 1930403"/>
                  <a:gd name="connsiteY0" fmla="*/ 0 h 476906"/>
                  <a:gd name="connsiteX1" fmla="*/ 1904210 w 1930403"/>
                  <a:gd name="connsiteY1" fmla="*/ 53323 h 476906"/>
                  <a:gd name="connsiteX2" fmla="*/ 1930403 w 1930403"/>
                  <a:gd name="connsiteY2" fmla="*/ 174628 h 476906"/>
                  <a:gd name="connsiteX3" fmla="*/ 1909953 w 1930403"/>
                  <a:gd name="connsiteY3" fmla="*/ 254096 h 476906"/>
                  <a:gd name="connsiteX4" fmla="*/ 1880397 w 1930403"/>
                  <a:gd name="connsiteY4" fmla="*/ 357844 h 476906"/>
                  <a:gd name="connsiteX5" fmla="*/ 885035 w 1930403"/>
                  <a:gd name="connsiteY5" fmla="*/ 467381 h 476906"/>
                  <a:gd name="connsiteX6" fmla="*/ 487366 w 1930403"/>
                  <a:gd name="connsiteY6" fmla="*/ 476906 h 476906"/>
                  <a:gd name="connsiteX7" fmla="*/ 0 w 1930403"/>
                  <a:gd name="connsiteY7" fmla="*/ 0 h 476906"/>
                  <a:gd name="connsiteX0" fmla="*/ 16 w 1930419"/>
                  <a:gd name="connsiteY0" fmla="*/ 0 h 476906"/>
                  <a:gd name="connsiteX1" fmla="*/ 1904226 w 1930419"/>
                  <a:gd name="connsiteY1" fmla="*/ 53323 h 476906"/>
                  <a:gd name="connsiteX2" fmla="*/ 1930419 w 1930419"/>
                  <a:gd name="connsiteY2" fmla="*/ 174628 h 476906"/>
                  <a:gd name="connsiteX3" fmla="*/ 1909969 w 1930419"/>
                  <a:gd name="connsiteY3" fmla="*/ 254096 h 476906"/>
                  <a:gd name="connsiteX4" fmla="*/ 1880413 w 1930419"/>
                  <a:gd name="connsiteY4" fmla="*/ 357844 h 476906"/>
                  <a:gd name="connsiteX5" fmla="*/ 885051 w 1930419"/>
                  <a:gd name="connsiteY5" fmla="*/ 467381 h 476906"/>
                  <a:gd name="connsiteX6" fmla="*/ 24843 w 1930419"/>
                  <a:gd name="connsiteY6" fmla="*/ 476906 h 476906"/>
                  <a:gd name="connsiteX7" fmla="*/ 16 w 1930419"/>
                  <a:gd name="connsiteY7" fmla="*/ 0 h 476906"/>
                  <a:gd name="connsiteX0" fmla="*/ 40 w 1930443"/>
                  <a:gd name="connsiteY0" fmla="*/ 0 h 476906"/>
                  <a:gd name="connsiteX1" fmla="*/ 1904250 w 1930443"/>
                  <a:gd name="connsiteY1" fmla="*/ 53323 h 476906"/>
                  <a:gd name="connsiteX2" fmla="*/ 1930443 w 1930443"/>
                  <a:gd name="connsiteY2" fmla="*/ 174628 h 476906"/>
                  <a:gd name="connsiteX3" fmla="*/ 1909993 w 1930443"/>
                  <a:gd name="connsiteY3" fmla="*/ 254096 h 476906"/>
                  <a:gd name="connsiteX4" fmla="*/ 1880437 w 1930443"/>
                  <a:gd name="connsiteY4" fmla="*/ 357844 h 476906"/>
                  <a:gd name="connsiteX5" fmla="*/ 885075 w 1930443"/>
                  <a:gd name="connsiteY5" fmla="*/ 467381 h 476906"/>
                  <a:gd name="connsiteX6" fmla="*/ 9320 w 1930443"/>
                  <a:gd name="connsiteY6" fmla="*/ 476906 h 476906"/>
                  <a:gd name="connsiteX7" fmla="*/ 40 w 1930443"/>
                  <a:gd name="connsiteY7" fmla="*/ 0 h 47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0443" h="476906">
                    <a:moveTo>
                      <a:pt x="40" y="0"/>
                    </a:moveTo>
                    <a:lnTo>
                      <a:pt x="1904250" y="53323"/>
                    </a:lnTo>
                    <a:lnTo>
                      <a:pt x="1930443" y="174628"/>
                    </a:lnTo>
                    <a:cubicBezTo>
                      <a:pt x="1925214" y="175083"/>
                      <a:pt x="1915222" y="253641"/>
                      <a:pt x="1909993" y="254096"/>
                    </a:cubicBezTo>
                    <a:lnTo>
                      <a:pt x="1880437" y="357844"/>
                    </a:lnTo>
                    <a:lnTo>
                      <a:pt x="885075" y="467381"/>
                    </a:lnTo>
                    <a:lnTo>
                      <a:pt x="9320" y="476906"/>
                    </a:lnTo>
                    <a:cubicBezTo>
                      <a:pt x="10114" y="314187"/>
                      <a:pt x="-754" y="162719"/>
                      <a:pt x="40" y="0"/>
                    </a:cubicBezTo>
                    <a:close/>
                  </a:path>
                </a:pathLst>
              </a:custGeom>
              <a:solidFill>
                <a:srgbClr val="FCE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Полилиния 29"/>
              <p:cNvSpPr/>
              <p:nvPr/>
            </p:nvSpPr>
            <p:spPr>
              <a:xfrm>
                <a:off x="-908570" y="2266127"/>
                <a:ext cx="1370733" cy="741227"/>
              </a:xfrm>
              <a:custGeom>
                <a:avLst/>
                <a:gdLst>
                  <a:gd name="connsiteX0" fmla="*/ 1613208 w 1613208"/>
                  <a:gd name="connsiteY0" fmla="*/ 591983 h 1304742"/>
                  <a:gd name="connsiteX1" fmla="*/ 1324707 w 1613208"/>
                  <a:gd name="connsiteY1" fmla="*/ 596873 h 1304742"/>
                  <a:gd name="connsiteX2" fmla="*/ 1200016 w 1613208"/>
                  <a:gd name="connsiteY2" fmla="*/ 584648 h 1304742"/>
                  <a:gd name="connsiteX3" fmla="*/ 945745 w 1613208"/>
                  <a:gd name="connsiteY3" fmla="*/ 457513 h 1304742"/>
                  <a:gd name="connsiteX4" fmla="*/ 642575 w 1613208"/>
                  <a:gd name="connsiteY4" fmla="*/ 222800 h 1304742"/>
                  <a:gd name="connsiteX5" fmla="*/ 339405 w 1613208"/>
                  <a:gd name="connsiteY5" fmla="*/ 56546 h 1304742"/>
                  <a:gd name="connsiteX6" fmla="*/ 65574 w 1613208"/>
                  <a:gd name="connsiteY6" fmla="*/ 313 h 1304742"/>
                  <a:gd name="connsiteX7" fmla="*/ 6895 w 1613208"/>
                  <a:gd name="connsiteY7" fmla="*/ 76105 h 1304742"/>
                  <a:gd name="connsiteX8" fmla="*/ 182930 w 1613208"/>
                  <a:gd name="connsiteY8" fmla="*/ 364606 h 1304742"/>
                  <a:gd name="connsiteX9" fmla="*/ 180485 w 1613208"/>
                  <a:gd name="connsiteY9" fmla="*/ 516191 h 1304742"/>
                  <a:gd name="connsiteX10" fmla="*/ 170705 w 1613208"/>
                  <a:gd name="connsiteY10" fmla="*/ 1293675 h 1304742"/>
                  <a:gd name="connsiteX11" fmla="*/ 505659 w 1613208"/>
                  <a:gd name="connsiteY11" fmla="*/ 902488 h 1304742"/>
                  <a:gd name="connsiteX0" fmla="*/ 1613208 w 1613208"/>
                  <a:gd name="connsiteY0" fmla="*/ 591983 h 1293675"/>
                  <a:gd name="connsiteX1" fmla="*/ 1324707 w 1613208"/>
                  <a:gd name="connsiteY1" fmla="*/ 596873 h 1293675"/>
                  <a:gd name="connsiteX2" fmla="*/ 1200016 w 1613208"/>
                  <a:gd name="connsiteY2" fmla="*/ 584648 h 1293675"/>
                  <a:gd name="connsiteX3" fmla="*/ 945745 w 1613208"/>
                  <a:gd name="connsiteY3" fmla="*/ 457513 h 1293675"/>
                  <a:gd name="connsiteX4" fmla="*/ 642575 w 1613208"/>
                  <a:gd name="connsiteY4" fmla="*/ 222800 h 1293675"/>
                  <a:gd name="connsiteX5" fmla="*/ 339405 w 1613208"/>
                  <a:gd name="connsiteY5" fmla="*/ 56546 h 1293675"/>
                  <a:gd name="connsiteX6" fmla="*/ 65574 w 1613208"/>
                  <a:gd name="connsiteY6" fmla="*/ 313 h 1293675"/>
                  <a:gd name="connsiteX7" fmla="*/ 6895 w 1613208"/>
                  <a:gd name="connsiteY7" fmla="*/ 76105 h 1293675"/>
                  <a:gd name="connsiteX8" fmla="*/ 182930 w 1613208"/>
                  <a:gd name="connsiteY8" fmla="*/ 364606 h 1293675"/>
                  <a:gd name="connsiteX9" fmla="*/ 180485 w 1613208"/>
                  <a:gd name="connsiteY9" fmla="*/ 516191 h 1293675"/>
                  <a:gd name="connsiteX10" fmla="*/ 170705 w 1613208"/>
                  <a:gd name="connsiteY10" fmla="*/ 1293675 h 1293675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4375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741226"/>
                  <a:gd name="connsiteX1" fmla="*/ 1200016 w 1613208"/>
                  <a:gd name="connsiteY1" fmla="*/ 584648 h 741226"/>
                  <a:gd name="connsiteX2" fmla="*/ 945745 w 1613208"/>
                  <a:gd name="connsiteY2" fmla="*/ 457513 h 741226"/>
                  <a:gd name="connsiteX3" fmla="*/ 642575 w 1613208"/>
                  <a:gd name="connsiteY3" fmla="*/ 222800 h 741226"/>
                  <a:gd name="connsiteX4" fmla="*/ 339405 w 1613208"/>
                  <a:gd name="connsiteY4" fmla="*/ 56546 h 741226"/>
                  <a:gd name="connsiteX5" fmla="*/ 65574 w 1613208"/>
                  <a:gd name="connsiteY5" fmla="*/ 313 h 741226"/>
                  <a:gd name="connsiteX6" fmla="*/ 6895 w 1613208"/>
                  <a:gd name="connsiteY6" fmla="*/ 76105 h 741226"/>
                  <a:gd name="connsiteX7" fmla="*/ 182930 w 1613208"/>
                  <a:gd name="connsiteY7" fmla="*/ 364606 h 741226"/>
                  <a:gd name="connsiteX8" fmla="*/ 180485 w 1613208"/>
                  <a:gd name="connsiteY8" fmla="*/ 516191 h 741226"/>
                  <a:gd name="connsiteX9" fmla="*/ 170706 w 1613208"/>
                  <a:gd name="connsiteY9" fmla="*/ 741226 h 741226"/>
                  <a:gd name="connsiteX0" fmla="*/ 2106842 w 2106842"/>
                  <a:gd name="connsiteY0" fmla="*/ 588096 h 741226"/>
                  <a:gd name="connsiteX1" fmla="*/ 1200016 w 2106842"/>
                  <a:gd name="connsiteY1" fmla="*/ 584648 h 741226"/>
                  <a:gd name="connsiteX2" fmla="*/ 945745 w 2106842"/>
                  <a:gd name="connsiteY2" fmla="*/ 457513 h 741226"/>
                  <a:gd name="connsiteX3" fmla="*/ 642575 w 2106842"/>
                  <a:gd name="connsiteY3" fmla="*/ 222800 h 741226"/>
                  <a:gd name="connsiteX4" fmla="*/ 339405 w 2106842"/>
                  <a:gd name="connsiteY4" fmla="*/ 56546 h 741226"/>
                  <a:gd name="connsiteX5" fmla="*/ 65574 w 2106842"/>
                  <a:gd name="connsiteY5" fmla="*/ 313 h 741226"/>
                  <a:gd name="connsiteX6" fmla="*/ 6895 w 2106842"/>
                  <a:gd name="connsiteY6" fmla="*/ 76105 h 741226"/>
                  <a:gd name="connsiteX7" fmla="*/ 182930 w 2106842"/>
                  <a:gd name="connsiteY7" fmla="*/ 364606 h 741226"/>
                  <a:gd name="connsiteX8" fmla="*/ 180485 w 2106842"/>
                  <a:gd name="connsiteY8" fmla="*/ 516191 h 741226"/>
                  <a:gd name="connsiteX9" fmla="*/ 170706 w 2106842"/>
                  <a:gd name="connsiteY9" fmla="*/ 741226 h 741226"/>
                  <a:gd name="connsiteX0" fmla="*/ 2106842 w 2106842"/>
                  <a:gd name="connsiteY0" fmla="*/ 588096 h 741226"/>
                  <a:gd name="connsiteX1" fmla="*/ 1362960 w 2106842"/>
                  <a:gd name="connsiteY1" fmla="*/ 589456 h 741226"/>
                  <a:gd name="connsiteX2" fmla="*/ 1200016 w 2106842"/>
                  <a:gd name="connsiteY2" fmla="*/ 584648 h 741226"/>
                  <a:gd name="connsiteX3" fmla="*/ 945745 w 2106842"/>
                  <a:gd name="connsiteY3" fmla="*/ 457513 h 741226"/>
                  <a:gd name="connsiteX4" fmla="*/ 642575 w 2106842"/>
                  <a:gd name="connsiteY4" fmla="*/ 222800 h 741226"/>
                  <a:gd name="connsiteX5" fmla="*/ 339405 w 2106842"/>
                  <a:gd name="connsiteY5" fmla="*/ 56546 h 741226"/>
                  <a:gd name="connsiteX6" fmla="*/ 65574 w 2106842"/>
                  <a:gd name="connsiteY6" fmla="*/ 313 h 741226"/>
                  <a:gd name="connsiteX7" fmla="*/ 6895 w 2106842"/>
                  <a:gd name="connsiteY7" fmla="*/ 76105 h 741226"/>
                  <a:gd name="connsiteX8" fmla="*/ 182930 w 2106842"/>
                  <a:gd name="connsiteY8" fmla="*/ 364606 h 741226"/>
                  <a:gd name="connsiteX9" fmla="*/ 180485 w 2106842"/>
                  <a:gd name="connsiteY9" fmla="*/ 516191 h 741226"/>
                  <a:gd name="connsiteX10" fmla="*/ 170706 w 2106842"/>
                  <a:gd name="connsiteY10" fmla="*/ 741226 h 741226"/>
                  <a:gd name="connsiteX0" fmla="*/ 2106842 w 2106842"/>
                  <a:gd name="connsiteY0" fmla="*/ 588096 h 741226"/>
                  <a:gd name="connsiteX1" fmla="*/ 1362960 w 2106842"/>
                  <a:gd name="connsiteY1" fmla="*/ 589456 h 741226"/>
                  <a:gd name="connsiteX2" fmla="*/ 1200016 w 2106842"/>
                  <a:gd name="connsiteY2" fmla="*/ 584648 h 741226"/>
                  <a:gd name="connsiteX3" fmla="*/ 1059784 w 2106842"/>
                  <a:gd name="connsiteY3" fmla="*/ 550588 h 741226"/>
                  <a:gd name="connsiteX4" fmla="*/ 945745 w 2106842"/>
                  <a:gd name="connsiteY4" fmla="*/ 457513 h 741226"/>
                  <a:gd name="connsiteX5" fmla="*/ 642575 w 2106842"/>
                  <a:gd name="connsiteY5" fmla="*/ 222800 h 741226"/>
                  <a:gd name="connsiteX6" fmla="*/ 339405 w 2106842"/>
                  <a:gd name="connsiteY6" fmla="*/ 56546 h 741226"/>
                  <a:gd name="connsiteX7" fmla="*/ 65574 w 2106842"/>
                  <a:gd name="connsiteY7" fmla="*/ 313 h 741226"/>
                  <a:gd name="connsiteX8" fmla="*/ 6895 w 2106842"/>
                  <a:gd name="connsiteY8" fmla="*/ 76105 h 741226"/>
                  <a:gd name="connsiteX9" fmla="*/ 182930 w 2106842"/>
                  <a:gd name="connsiteY9" fmla="*/ 364606 h 741226"/>
                  <a:gd name="connsiteX10" fmla="*/ 180485 w 2106842"/>
                  <a:gd name="connsiteY10" fmla="*/ 516191 h 741226"/>
                  <a:gd name="connsiteX11" fmla="*/ 170706 w 2106842"/>
                  <a:gd name="connsiteY11" fmla="*/ 741226 h 741226"/>
                  <a:gd name="connsiteX0" fmla="*/ 1362960 w 1362960"/>
                  <a:gd name="connsiteY0" fmla="*/ 589456 h 741226"/>
                  <a:gd name="connsiteX1" fmla="*/ 1200016 w 1362960"/>
                  <a:gd name="connsiteY1" fmla="*/ 584648 h 741226"/>
                  <a:gd name="connsiteX2" fmla="*/ 1059784 w 1362960"/>
                  <a:gd name="connsiteY2" fmla="*/ 550588 h 741226"/>
                  <a:gd name="connsiteX3" fmla="*/ 945745 w 1362960"/>
                  <a:gd name="connsiteY3" fmla="*/ 457513 h 741226"/>
                  <a:gd name="connsiteX4" fmla="*/ 642575 w 1362960"/>
                  <a:gd name="connsiteY4" fmla="*/ 222800 h 741226"/>
                  <a:gd name="connsiteX5" fmla="*/ 339405 w 1362960"/>
                  <a:gd name="connsiteY5" fmla="*/ 56546 h 741226"/>
                  <a:gd name="connsiteX6" fmla="*/ 65574 w 1362960"/>
                  <a:gd name="connsiteY6" fmla="*/ 313 h 741226"/>
                  <a:gd name="connsiteX7" fmla="*/ 6895 w 1362960"/>
                  <a:gd name="connsiteY7" fmla="*/ 76105 h 741226"/>
                  <a:gd name="connsiteX8" fmla="*/ 182930 w 1362960"/>
                  <a:gd name="connsiteY8" fmla="*/ 364606 h 741226"/>
                  <a:gd name="connsiteX9" fmla="*/ 180485 w 1362960"/>
                  <a:gd name="connsiteY9" fmla="*/ 516191 h 741226"/>
                  <a:gd name="connsiteX10" fmla="*/ 170706 w 1362960"/>
                  <a:gd name="connsiteY10" fmla="*/ 741226 h 741226"/>
                  <a:gd name="connsiteX0" fmla="*/ 1362960 w 1362960"/>
                  <a:gd name="connsiteY0" fmla="*/ 589456 h 741226"/>
                  <a:gd name="connsiteX1" fmla="*/ 1200015 w 1362960"/>
                  <a:gd name="connsiteY1" fmla="*/ 607968 h 741226"/>
                  <a:gd name="connsiteX2" fmla="*/ 1059784 w 1362960"/>
                  <a:gd name="connsiteY2" fmla="*/ 550588 h 741226"/>
                  <a:gd name="connsiteX3" fmla="*/ 945745 w 1362960"/>
                  <a:gd name="connsiteY3" fmla="*/ 457513 h 741226"/>
                  <a:gd name="connsiteX4" fmla="*/ 642575 w 1362960"/>
                  <a:gd name="connsiteY4" fmla="*/ 222800 h 741226"/>
                  <a:gd name="connsiteX5" fmla="*/ 339405 w 1362960"/>
                  <a:gd name="connsiteY5" fmla="*/ 56546 h 741226"/>
                  <a:gd name="connsiteX6" fmla="*/ 65574 w 1362960"/>
                  <a:gd name="connsiteY6" fmla="*/ 313 h 741226"/>
                  <a:gd name="connsiteX7" fmla="*/ 6895 w 1362960"/>
                  <a:gd name="connsiteY7" fmla="*/ 76105 h 741226"/>
                  <a:gd name="connsiteX8" fmla="*/ 182930 w 1362960"/>
                  <a:gd name="connsiteY8" fmla="*/ 364606 h 741226"/>
                  <a:gd name="connsiteX9" fmla="*/ 180485 w 1362960"/>
                  <a:gd name="connsiteY9" fmla="*/ 516191 h 741226"/>
                  <a:gd name="connsiteX10" fmla="*/ 170706 w 1362960"/>
                  <a:gd name="connsiteY10" fmla="*/ 741226 h 741226"/>
                  <a:gd name="connsiteX0" fmla="*/ 1370733 w 1370733"/>
                  <a:gd name="connsiteY0" fmla="*/ 612778 h 741226"/>
                  <a:gd name="connsiteX1" fmla="*/ 1200015 w 1370733"/>
                  <a:gd name="connsiteY1" fmla="*/ 607968 h 741226"/>
                  <a:gd name="connsiteX2" fmla="*/ 1059784 w 1370733"/>
                  <a:gd name="connsiteY2" fmla="*/ 550588 h 741226"/>
                  <a:gd name="connsiteX3" fmla="*/ 945745 w 1370733"/>
                  <a:gd name="connsiteY3" fmla="*/ 457513 h 741226"/>
                  <a:gd name="connsiteX4" fmla="*/ 642575 w 1370733"/>
                  <a:gd name="connsiteY4" fmla="*/ 222800 h 741226"/>
                  <a:gd name="connsiteX5" fmla="*/ 339405 w 1370733"/>
                  <a:gd name="connsiteY5" fmla="*/ 56546 h 741226"/>
                  <a:gd name="connsiteX6" fmla="*/ 65574 w 1370733"/>
                  <a:gd name="connsiteY6" fmla="*/ 313 h 741226"/>
                  <a:gd name="connsiteX7" fmla="*/ 6895 w 1370733"/>
                  <a:gd name="connsiteY7" fmla="*/ 76105 h 741226"/>
                  <a:gd name="connsiteX8" fmla="*/ 182930 w 1370733"/>
                  <a:gd name="connsiteY8" fmla="*/ 364606 h 741226"/>
                  <a:gd name="connsiteX9" fmla="*/ 180485 w 1370733"/>
                  <a:gd name="connsiteY9" fmla="*/ 516191 h 741226"/>
                  <a:gd name="connsiteX10" fmla="*/ 170706 w 1370733"/>
                  <a:gd name="connsiteY10" fmla="*/ 741226 h 7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733" h="741226">
                    <a:moveTo>
                      <a:pt x="1370733" y="612778"/>
                    </a:moveTo>
                    <a:cubicBezTo>
                      <a:pt x="1219595" y="612203"/>
                      <a:pt x="1251840" y="618333"/>
                      <a:pt x="1200015" y="607968"/>
                    </a:cubicBezTo>
                    <a:cubicBezTo>
                      <a:pt x="1148190" y="597603"/>
                      <a:pt x="1102162" y="571777"/>
                      <a:pt x="1059784" y="550588"/>
                    </a:cubicBezTo>
                    <a:cubicBezTo>
                      <a:pt x="1017406" y="529399"/>
                      <a:pt x="1015280" y="512144"/>
                      <a:pt x="945745" y="457513"/>
                    </a:cubicBezTo>
                    <a:cubicBezTo>
                      <a:pt x="876210" y="402882"/>
                      <a:pt x="743632" y="289628"/>
                      <a:pt x="642575" y="222800"/>
                    </a:cubicBezTo>
                    <a:cubicBezTo>
                      <a:pt x="541518" y="155972"/>
                      <a:pt x="435572" y="93627"/>
                      <a:pt x="339405" y="56546"/>
                    </a:cubicBezTo>
                    <a:cubicBezTo>
                      <a:pt x="243238" y="19465"/>
                      <a:pt x="120992" y="-2947"/>
                      <a:pt x="65574" y="313"/>
                    </a:cubicBezTo>
                    <a:cubicBezTo>
                      <a:pt x="10156" y="3573"/>
                      <a:pt x="-12664" y="15390"/>
                      <a:pt x="6895" y="76105"/>
                    </a:cubicBezTo>
                    <a:cubicBezTo>
                      <a:pt x="26454" y="136820"/>
                      <a:pt x="153998" y="291258"/>
                      <a:pt x="182930" y="364606"/>
                    </a:cubicBezTo>
                    <a:cubicBezTo>
                      <a:pt x="211862" y="437954"/>
                      <a:pt x="182522" y="453421"/>
                      <a:pt x="180485" y="516191"/>
                    </a:cubicBezTo>
                    <a:cubicBezTo>
                      <a:pt x="178448" y="578961"/>
                      <a:pt x="178422" y="481580"/>
                      <a:pt x="170706" y="741226"/>
                    </a:cubicBezTo>
                  </a:path>
                </a:pathLst>
              </a:custGeom>
              <a:solidFill>
                <a:srgbClr val="FCECA8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Полилиния 32"/>
              <p:cNvSpPr/>
              <p:nvPr/>
            </p:nvSpPr>
            <p:spPr>
              <a:xfrm flipV="1">
                <a:off x="-915813" y="3006461"/>
                <a:ext cx="1377977" cy="931726"/>
              </a:xfrm>
              <a:custGeom>
                <a:avLst/>
                <a:gdLst>
                  <a:gd name="connsiteX0" fmla="*/ 1613208 w 1613208"/>
                  <a:gd name="connsiteY0" fmla="*/ 591983 h 1304742"/>
                  <a:gd name="connsiteX1" fmla="*/ 1324707 w 1613208"/>
                  <a:gd name="connsiteY1" fmla="*/ 596873 h 1304742"/>
                  <a:gd name="connsiteX2" fmla="*/ 1200016 w 1613208"/>
                  <a:gd name="connsiteY2" fmla="*/ 584648 h 1304742"/>
                  <a:gd name="connsiteX3" fmla="*/ 945745 w 1613208"/>
                  <a:gd name="connsiteY3" fmla="*/ 457513 h 1304742"/>
                  <a:gd name="connsiteX4" fmla="*/ 642575 w 1613208"/>
                  <a:gd name="connsiteY4" fmla="*/ 222800 h 1304742"/>
                  <a:gd name="connsiteX5" fmla="*/ 339405 w 1613208"/>
                  <a:gd name="connsiteY5" fmla="*/ 56546 h 1304742"/>
                  <a:gd name="connsiteX6" fmla="*/ 65574 w 1613208"/>
                  <a:gd name="connsiteY6" fmla="*/ 313 h 1304742"/>
                  <a:gd name="connsiteX7" fmla="*/ 6895 w 1613208"/>
                  <a:gd name="connsiteY7" fmla="*/ 76105 h 1304742"/>
                  <a:gd name="connsiteX8" fmla="*/ 182930 w 1613208"/>
                  <a:gd name="connsiteY8" fmla="*/ 364606 h 1304742"/>
                  <a:gd name="connsiteX9" fmla="*/ 180485 w 1613208"/>
                  <a:gd name="connsiteY9" fmla="*/ 516191 h 1304742"/>
                  <a:gd name="connsiteX10" fmla="*/ 170705 w 1613208"/>
                  <a:gd name="connsiteY10" fmla="*/ 1293675 h 1304742"/>
                  <a:gd name="connsiteX11" fmla="*/ 505659 w 1613208"/>
                  <a:gd name="connsiteY11" fmla="*/ 902488 h 1304742"/>
                  <a:gd name="connsiteX0" fmla="*/ 1613208 w 1613208"/>
                  <a:gd name="connsiteY0" fmla="*/ 591983 h 1293675"/>
                  <a:gd name="connsiteX1" fmla="*/ 1324707 w 1613208"/>
                  <a:gd name="connsiteY1" fmla="*/ 596873 h 1293675"/>
                  <a:gd name="connsiteX2" fmla="*/ 1200016 w 1613208"/>
                  <a:gd name="connsiteY2" fmla="*/ 584648 h 1293675"/>
                  <a:gd name="connsiteX3" fmla="*/ 945745 w 1613208"/>
                  <a:gd name="connsiteY3" fmla="*/ 457513 h 1293675"/>
                  <a:gd name="connsiteX4" fmla="*/ 642575 w 1613208"/>
                  <a:gd name="connsiteY4" fmla="*/ 222800 h 1293675"/>
                  <a:gd name="connsiteX5" fmla="*/ 339405 w 1613208"/>
                  <a:gd name="connsiteY5" fmla="*/ 56546 h 1293675"/>
                  <a:gd name="connsiteX6" fmla="*/ 65574 w 1613208"/>
                  <a:gd name="connsiteY6" fmla="*/ 313 h 1293675"/>
                  <a:gd name="connsiteX7" fmla="*/ 6895 w 1613208"/>
                  <a:gd name="connsiteY7" fmla="*/ 76105 h 1293675"/>
                  <a:gd name="connsiteX8" fmla="*/ 182930 w 1613208"/>
                  <a:gd name="connsiteY8" fmla="*/ 364606 h 1293675"/>
                  <a:gd name="connsiteX9" fmla="*/ 180485 w 1613208"/>
                  <a:gd name="connsiteY9" fmla="*/ 516191 h 1293675"/>
                  <a:gd name="connsiteX10" fmla="*/ 170705 w 1613208"/>
                  <a:gd name="connsiteY10" fmla="*/ 1293675 h 1293675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4375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803138"/>
                  <a:gd name="connsiteX1" fmla="*/ 1200016 w 1613208"/>
                  <a:gd name="connsiteY1" fmla="*/ 584648 h 803138"/>
                  <a:gd name="connsiteX2" fmla="*/ 945745 w 1613208"/>
                  <a:gd name="connsiteY2" fmla="*/ 457513 h 803138"/>
                  <a:gd name="connsiteX3" fmla="*/ 642575 w 1613208"/>
                  <a:gd name="connsiteY3" fmla="*/ 222800 h 803138"/>
                  <a:gd name="connsiteX4" fmla="*/ 339405 w 1613208"/>
                  <a:gd name="connsiteY4" fmla="*/ 56546 h 803138"/>
                  <a:gd name="connsiteX5" fmla="*/ 65574 w 1613208"/>
                  <a:gd name="connsiteY5" fmla="*/ 313 h 803138"/>
                  <a:gd name="connsiteX6" fmla="*/ 6895 w 1613208"/>
                  <a:gd name="connsiteY6" fmla="*/ 76105 h 803138"/>
                  <a:gd name="connsiteX7" fmla="*/ 182930 w 1613208"/>
                  <a:gd name="connsiteY7" fmla="*/ 364606 h 803138"/>
                  <a:gd name="connsiteX8" fmla="*/ 180485 w 1613208"/>
                  <a:gd name="connsiteY8" fmla="*/ 516191 h 803138"/>
                  <a:gd name="connsiteX9" fmla="*/ 180230 w 1613208"/>
                  <a:gd name="connsiteY9" fmla="*/ 803138 h 803138"/>
                  <a:gd name="connsiteX0" fmla="*/ 1613208 w 1613208"/>
                  <a:gd name="connsiteY0" fmla="*/ 591983 h 931726"/>
                  <a:gd name="connsiteX1" fmla="*/ 1200016 w 1613208"/>
                  <a:gd name="connsiteY1" fmla="*/ 584648 h 931726"/>
                  <a:gd name="connsiteX2" fmla="*/ 945745 w 1613208"/>
                  <a:gd name="connsiteY2" fmla="*/ 457513 h 931726"/>
                  <a:gd name="connsiteX3" fmla="*/ 642575 w 1613208"/>
                  <a:gd name="connsiteY3" fmla="*/ 222800 h 931726"/>
                  <a:gd name="connsiteX4" fmla="*/ 339405 w 1613208"/>
                  <a:gd name="connsiteY4" fmla="*/ 56546 h 931726"/>
                  <a:gd name="connsiteX5" fmla="*/ 65574 w 1613208"/>
                  <a:gd name="connsiteY5" fmla="*/ 313 h 931726"/>
                  <a:gd name="connsiteX6" fmla="*/ 6895 w 1613208"/>
                  <a:gd name="connsiteY6" fmla="*/ 76105 h 931726"/>
                  <a:gd name="connsiteX7" fmla="*/ 182930 w 1613208"/>
                  <a:gd name="connsiteY7" fmla="*/ 364606 h 931726"/>
                  <a:gd name="connsiteX8" fmla="*/ 180485 w 1613208"/>
                  <a:gd name="connsiteY8" fmla="*/ 516191 h 931726"/>
                  <a:gd name="connsiteX9" fmla="*/ 184993 w 1613208"/>
                  <a:gd name="connsiteY9" fmla="*/ 931726 h 931726"/>
                  <a:gd name="connsiteX0" fmla="*/ 2102956 w 2102956"/>
                  <a:gd name="connsiteY0" fmla="*/ 584209 h 931726"/>
                  <a:gd name="connsiteX1" fmla="*/ 1200016 w 2102956"/>
                  <a:gd name="connsiteY1" fmla="*/ 584648 h 931726"/>
                  <a:gd name="connsiteX2" fmla="*/ 945745 w 2102956"/>
                  <a:gd name="connsiteY2" fmla="*/ 457513 h 931726"/>
                  <a:gd name="connsiteX3" fmla="*/ 642575 w 2102956"/>
                  <a:gd name="connsiteY3" fmla="*/ 222800 h 931726"/>
                  <a:gd name="connsiteX4" fmla="*/ 339405 w 2102956"/>
                  <a:gd name="connsiteY4" fmla="*/ 56546 h 931726"/>
                  <a:gd name="connsiteX5" fmla="*/ 65574 w 2102956"/>
                  <a:gd name="connsiteY5" fmla="*/ 313 h 931726"/>
                  <a:gd name="connsiteX6" fmla="*/ 6895 w 2102956"/>
                  <a:gd name="connsiteY6" fmla="*/ 76105 h 931726"/>
                  <a:gd name="connsiteX7" fmla="*/ 182930 w 2102956"/>
                  <a:gd name="connsiteY7" fmla="*/ 364606 h 931726"/>
                  <a:gd name="connsiteX8" fmla="*/ 180485 w 2102956"/>
                  <a:gd name="connsiteY8" fmla="*/ 516191 h 931726"/>
                  <a:gd name="connsiteX9" fmla="*/ 184993 w 2102956"/>
                  <a:gd name="connsiteY9" fmla="*/ 931726 h 931726"/>
                  <a:gd name="connsiteX0" fmla="*/ 2102956 w 2102956"/>
                  <a:gd name="connsiteY0" fmla="*/ 584209 h 931726"/>
                  <a:gd name="connsiteX1" fmla="*/ 1346885 w 2102956"/>
                  <a:gd name="connsiteY1" fmla="*/ 585082 h 931726"/>
                  <a:gd name="connsiteX2" fmla="*/ 1200016 w 2102956"/>
                  <a:gd name="connsiteY2" fmla="*/ 584648 h 931726"/>
                  <a:gd name="connsiteX3" fmla="*/ 945745 w 2102956"/>
                  <a:gd name="connsiteY3" fmla="*/ 457513 h 931726"/>
                  <a:gd name="connsiteX4" fmla="*/ 642575 w 2102956"/>
                  <a:gd name="connsiteY4" fmla="*/ 222800 h 931726"/>
                  <a:gd name="connsiteX5" fmla="*/ 339405 w 2102956"/>
                  <a:gd name="connsiteY5" fmla="*/ 56546 h 931726"/>
                  <a:gd name="connsiteX6" fmla="*/ 65574 w 2102956"/>
                  <a:gd name="connsiteY6" fmla="*/ 313 h 931726"/>
                  <a:gd name="connsiteX7" fmla="*/ 6895 w 2102956"/>
                  <a:gd name="connsiteY7" fmla="*/ 76105 h 931726"/>
                  <a:gd name="connsiteX8" fmla="*/ 182930 w 2102956"/>
                  <a:gd name="connsiteY8" fmla="*/ 364606 h 931726"/>
                  <a:gd name="connsiteX9" fmla="*/ 180485 w 2102956"/>
                  <a:gd name="connsiteY9" fmla="*/ 516191 h 931726"/>
                  <a:gd name="connsiteX10" fmla="*/ 184993 w 2102956"/>
                  <a:gd name="connsiteY10" fmla="*/ 931726 h 931726"/>
                  <a:gd name="connsiteX0" fmla="*/ 2102956 w 2102956"/>
                  <a:gd name="connsiteY0" fmla="*/ 584209 h 931726"/>
                  <a:gd name="connsiteX1" fmla="*/ 1346885 w 2102956"/>
                  <a:gd name="connsiteY1" fmla="*/ 585082 h 931726"/>
                  <a:gd name="connsiteX2" fmla="*/ 1200016 w 2102956"/>
                  <a:gd name="connsiteY2" fmla="*/ 584648 h 931726"/>
                  <a:gd name="connsiteX3" fmla="*/ 945745 w 2102956"/>
                  <a:gd name="connsiteY3" fmla="*/ 457513 h 931726"/>
                  <a:gd name="connsiteX4" fmla="*/ 642575 w 2102956"/>
                  <a:gd name="connsiteY4" fmla="*/ 222800 h 931726"/>
                  <a:gd name="connsiteX5" fmla="*/ 339405 w 2102956"/>
                  <a:gd name="connsiteY5" fmla="*/ 56546 h 931726"/>
                  <a:gd name="connsiteX6" fmla="*/ 65574 w 2102956"/>
                  <a:gd name="connsiteY6" fmla="*/ 313 h 931726"/>
                  <a:gd name="connsiteX7" fmla="*/ 6895 w 2102956"/>
                  <a:gd name="connsiteY7" fmla="*/ 76105 h 931726"/>
                  <a:gd name="connsiteX8" fmla="*/ 182930 w 2102956"/>
                  <a:gd name="connsiteY8" fmla="*/ 364606 h 931726"/>
                  <a:gd name="connsiteX9" fmla="*/ 180485 w 2102956"/>
                  <a:gd name="connsiteY9" fmla="*/ 516191 h 931726"/>
                  <a:gd name="connsiteX10" fmla="*/ 184993 w 2102956"/>
                  <a:gd name="connsiteY10" fmla="*/ 931726 h 931726"/>
                  <a:gd name="connsiteX0" fmla="*/ 1346885 w 1346885"/>
                  <a:gd name="connsiteY0" fmla="*/ 585082 h 931726"/>
                  <a:gd name="connsiteX1" fmla="*/ 1200016 w 1346885"/>
                  <a:gd name="connsiteY1" fmla="*/ 584648 h 931726"/>
                  <a:gd name="connsiteX2" fmla="*/ 945745 w 1346885"/>
                  <a:gd name="connsiteY2" fmla="*/ 457513 h 931726"/>
                  <a:gd name="connsiteX3" fmla="*/ 642575 w 1346885"/>
                  <a:gd name="connsiteY3" fmla="*/ 222800 h 931726"/>
                  <a:gd name="connsiteX4" fmla="*/ 339405 w 1346885"/>
                  <a:gd name="connsiteY4" fmla="*/ 56546 h 931726"/>
                  <a:gd name="connsiteX5" fmla="*/ 65574 w 1346885"/>
                  <a:gd name="connsiteY5" fmla="*/ 313 h 931726"/>
                  <a:gd name="connsiteX6" fmla="*/ 6895 w 1346885"/>
                  <a:gd name="connsiteY6" fmla="*/ 76105 h 931726"/>
                  <a:gd name="connsiteX7" fmla="*/ 182930 w 1346885"/>
                  <a:gd name="connsiteY7" fmla="*/ 364606 h 931726"/>
                  <a:gd name="connsiteX8" fmla="*/ 180485 w 1346885"/>
                  <a:gd name="connsiteY8" fmla="*/ 516191 h 931726"/>
                  <a:gd name="connsiteX9" fmla="*/ 184993 w 1346885"/>
                  <a:gd name="connsiteY9" fmla="*/ 931726 h 931726"/>
                  <a:gd name="connsiteX0" fmla="*/ 1346885 w 1346885"/>
                  <a:gd name="connsiteY0" fmla="*/ 585082 h 931726"/>
                  <a:gd name="connsiteX1" fmla="*/ 1200016 w 1346885"/>
                  <a:gd name="connsiteY1" fmla="*/ 584648 h 931726"/>
                  <a:gd name="connsiteX2" fmla="*/ 945745 w 1346885"/>
                  <a:gd name="connsiteY2" fmla="*/ 457513 h 931726"/>
                  <a:gd name="connsiteX3" fmla="*/ 642575 w 1346885"/>
                  <a:gd name="connsiteY3" fmla="*/ 222800 h 931726"/>
                  <a:gd name="connsiteX4" fmla="*/ 339405 w 1346885"/>
                  <a:gd name="connsiteY4" fmla="*/ 56546 h 931726"/>
                  <a:gd name="connsiteX5" fmla="*/ 65574 w 1346885"/>
                  <a:gd name="connsiteY5" fmla="*/ 313 h 931726"/>
                  <a:gd name="connsiteX6" fmla="*/ 6895 w 1346885"/>
                  <a:gd name="connsiteY6" fmla="*/ 76105 h 931726"/>
                  <a:gd name="connsiteX7" fmla="*/ 182930 w 1346885"/>
                  <a:gd name="connsiteY7" fmla="*/ 364606 h 931726"/>
                  <a:gd name="connsiteX8" fmla="*/ 180485 w 1346885"/>
                  <a:gd name="connsiteY8" fmla="*/ 516191 h 931726"/>
                  <a:gd name="connsiteX9" fmla="*/ 184993 w 1346885"/>
                  <a:gd name="connsiteY9" fmla="*/ 931726 h 93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885" h="931726">
                    <a:moveTo>
                      <a:pt x="1346885" y="585082"/>
                    </a:moveTo>
                    <a:cubicBezTo>
                      <a:pt x="1196395" y="585155"/>
                      <a:pt x="1352384" y="590359"/>
                      <a:pt x="1200016" y="584648"/>
                    </a:cubicBezTo>
                    <a:cubicBezTo>
                      <a:pt x="1047648" y="578937"/>
                      <a:pt x="1038652" y="517821"/>
                      <a:pt x="945745" y="457513"/>
                    </a:cubicBezTo>
                    <a:cubicBezTo>
                      <a:pt x="852838" y="397205"/>
                      <a:pt x="743632" y="289628"/>
                      <a:pt x="642575" y="222800"/>
                    </a:cubicBezTo>
                    <a:cubicBezTo>
                      <a:pt x="541518" y="155972"/>
                      <a:pt x="435572" y="93627"/>
                      <a:pt x="339405" y="56546"/>
                    </a:cubicBezTo>
                    <a:cubicBezTo>
                      <a:pt x="243238" y="19465"/>
                      <a:pt x="120992" y="-2947"/>
                      <a:pt x="65574" y="313"/>
                    </a:cubicBezTo>
                    <a:cubicBezTo>
                      <a:pt x="10156" y="3573"/>
                      <a:pt x="-12664" y="15390"/>
                      <a:pt x="6895" y="76105"/>
                    </a:cubicBezTo>
                    <a:cubicBezTo>
                      <a:pt x="26454" y="136820"/>
                      <a:pt x="153998" y="291258"/>
                      <a:pt x="182930" y="364606"/>
                    </a:cubicBezTo>
                    <a:cubicBezTo>
                      <a:pt x="211862" y="437954"/>
                      <a:pt x="180141" y="421671"/>
                      <a:pt x="180485" y="516191"/>
                    </a:cubicBezTo>
                    <a:cubicBezTo>
                      <a:pt x="180829" y="610711"/>
                      <a:pt x="192709" y="672080"/>
                      <a:pt x="184993" y="931726"/>
                    </a:cubicBezTo>
                  </a:path>
                </a:pathLst>
              </a:custGeom>
              <a:solidFill>
                <a:srgbClr val="FCECA8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Овал 30"/>
              <p:cNvSpPr/>
              <p:nvPr/>
            </p:nvSpPr>
            <p:spPr>
              <a:xfrm>
                <a:off x="-804793" y="2572445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9" name="Овал 35"/>
              <p:cNvSpPr/>
              <p:nvPr/>
            </p:nvSpPr>
            <p:spPr>
              <a:xfrm>
                <a:off x="-804793" y="2788547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0" name="Овал 36"/>
              <p:cNvSpPr/>
              <p:nvPr/>
            </p:nvSpPr>
            <p:spPr>
              <a:xfrm>
                <a:off x="-804793" y="3004651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1" name="Овал 37"/>
              <p:cNvSpPr/>
              <p:nvPr/>
            </p:nvSpPr>
            <p:spPr>
              <a:xfrm>
                <a:off x="-804793" y="3220752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2" name="Овал 38"/>
              <p:cNvSpPr/>
              <p:nvPr/>
            </p:nvSpPr>
            <p:spPr>
              <a:xfrm>
                <a:off x="-804793" y="3436854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319" name="АХ1"/>
          <p:cNvSpPr>
            <a:spLocks noChangeAspect="1" noChangeArrowheads="1"/>
          </p:cNvSpPr>
          <p:nvPr/>
        </p:nvSpPr>
        <p:spPr bwMode="auto">
          <a:xfrm flipV="1">
            <a:off x="6946572" y="3517572"/>
            <a:ext cx="45315" cy="51337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0" name="АХ3"/>
          <p:cNvSpPr>
            <a:spLocks noChangeAspect="1" noChangeArrowheads="1"/>
          </p:cNvSpPr>
          <p:nvPr/>
        </p:nvSpPr>
        <p:spPr bwMode="auto">
          <a:xfrm flipV="1">
            <a:off x="6946571" y="3877211"/>
            <a:ext cx="45317" cy="51385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1" name="АХ2"/>
          <p:cNvSpPr>
            <a:spLocks noChangeAspect="1" noChangeArrowheads="1"/>
          </p:cNvSpPr>
          <p:nvPr/>
        </p:nvSpPr>
        <p:spPr bwMode="auto">
          <a:xfrm flipV="1">
            <a:off x="6946571" y="3697369"/>
            <a:ext cx="45317" cy="51385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2" name="хэ1"/>
          <p:cNvSpPr>
            <a:spLocks noChangeAspect="1" noChangeArrowheads="1"/>
          </p:cNvSpPr>
          <p:nvPr/>
        </p:nvSpPr>
        <p:spPr bwMode="auto">
          <a:xfrm flipV="1">
            <a:off x="7928536" y="3525911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3" name="хэ3"/>
          <p:cNvSpPr>
            <a:spLocks noChangeAspect="1" noChangeArrowheads="1"/>
          </p:cNvSpPr>
          <p:nvPr/>
        </p:nvSpPr>
        <p:spPr bwMode="auto">
          <a:xfrm flipV="1">
            <a:off x="7928536" y="3701318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4" name="хэ2"/>
          <p:cNvSpPr>
            <a:spLocks noChangeAspect="1" noChangeArrowheads="1"/>
          </p:cNvSpPr>
          <p:nvPr/>
        </p:nvSpPr>
        <p:spPr bwMode="auto">
          <a:xfrm flipV="1">
            <a:off x="7928536" y="3613614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5" name="хэ4"/>
          <p:cNvSpPr>
            <a:spLocks noChangeAspect="1" noChangeArrowheads="1"/>
          </p:cNvSpPr>
          <p:nvPr/>
        </p:nvSpPr>
        <p:spPr bwMode="auto">
          <a:xfrm flipV="1">
            <a:off x="7928536" y="3789022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6" name="хэ5"/>
          <p:cNvSpPr>
            <a:spLocks noChangeAspect="1" noChangeArrowheads="1"/>
          </p:cNvSpPr>
          <p:nvPr/>
        </p:nvSpPr>
        <p:spPr bwMode="auto">
          <a:xfrm flipV="1">
            <a:off x="7928536" y="3876726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7" name="хэ6"/>
          <p:cNvSpPr>
            <a:spLocks noChangeAspect="1" noChangeArrowheads="1"/>
          </p:cNvSpPr>
          <p:nvPr/>
        </p:nvSpPr>
        <p:spPr bwMode="auto">
          <a:xfrm flipV="1">
            <a:off x="7928536" y="3964431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 dirty="0"/>
          </a:p>
        </p:txBody>
      </p:sp>
      <p:sp>
        <p:nvSpPr>
          <p:cNvPr id="328" name="ИХЭ1"/>
          <p:cNvSpPr>
            <a:spLocks noChangeAspect="1" noChangeArrowheads="1"/>
          </p:cNvSpPr>
          <p:nvPr/>
        </p:nvSpPr>
        <p:spPr bwMode="auto">
          <a:xfrm flipV="1">
            <a:off x="8028166" y="3548013"/>
            <a:ext cx="40459" cy="4587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9" name="ИХЭ2"/>
          <p:cNvSpPr>
            <a:spLocks noChangeAspect="1" noChangeArrowheads="1"/>
          </p:cNvSpPr>
          <p:nvPr/>
        </p:nvSpPr>
        <p:spPr bwMode="auto">
          <a:xfrm flipV="1">
            <a:off x="8028166" y="3723421"/>
            <a:ext cx="40459" cy="4587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30" name="ИХЭ3"/>
          <p:cNvSpPr>
            <a:spLocks noChangeAspect="1" noChangeArrowheads="1"/>
          </p:cNvSpPr>
          <p:nvPr/>
        </p:nvSpPr>
        <p:spPr bwMode="auto">
          <a:xfrm flipV="1">
            <a:off x="8028166" y="3898830"/>
            <a:ext cx="40459" cy="4587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48" name="TextBox 347"/>
          <p:cNvSpPr txBox="1"/>
          <p:nvPr/>
        </p:nvSpPr>
        <p:spPr>
          <a:xfrm>
            <a:off x="5973883" y="2438799"/>
            <a:ext cx="1450705" cy="1099830"/>
          </a:xfrm>
          <a:custGeom>
            <a:avLst/>
            <a:gdLst>
              <a:gd name="connsiteX0" fmla="*/ 0 w 2675411"/>
              <a:gd name="connsiteY0" fmla="*/ 0 h 923330"/>
              <a:gd name="connsiteX1" fmla="*/ 1560656 w 2675411"/>
              <a:gd name="connsiteY1" fmla="*/ 0 h 923330"/>
              <a:gd name="connsiteX2" fmla="*/ 1560656 w 2675411"/>
              <a:gd name="connsiteY2" fmla="*/ 0 h 923330"/>
              <a:gd name="connsiteX3" fmla="*/ 2229509 w 2675411"/>
              <a:gd name="connsiteY3" fmla="*/ 0 h 923330"/>
              <a:gd name="connsiteX4" fmla="*/ 2675411 w 2675411"/>
              <a:gd name="connsiteY4" fmla="*/ 0 h 923330"/>
              <a:gd name="connsiteX5" fmla="*/ 2675411 w 2675411"/>
              <a:gd name="connsiteY5" fmla="*/ 538609 h 923330"/>
              <a:gd name="connsiteX6" fmla="*/ 2675411 w 2675411"/>
              <a:gd name="connsiteY6" fmla="*/ 538609 h 923330"/>
              <a:gd name="connsiteX7" fmla="*/ 2675411 w 2675411"/>
              <a:gd name="connsiteY7" fmla="*/ 769442 h 923330"/>
              <a:gd name="connsiteX8" fmla="*/ 2675411 w 2675411"/>
              <a:gd name="connsiteY8" fmla="*/ 923330 h 923330"/>
              <a:gd name="connsiteX9" fmla="*/ 2229509 w 2675411"/>
              <a:gd name="connsiteY9" fmla="*/ 923330 h 923330"/>
              <a:gd name="connsiteX10" fmla="*/ 2113842 w 2675411"/>
              <a:gd name="connsiteY10" fmla="*/ 2477027 h 923330"/>
              <a:gd name="connsiteX11" fmla="*/ 1560656 w 2675411"/>
              <a:gd name="connsiteY11" fmla="*/ 923330 h 923330"/>
              <a:gd name="connsiteX12" fmla="*/ 0 w 2675411"/>
              <a:gd name="connsiteY12" fmla="*/ 923330 h 923330"/>
              <a:gd name="connsiteX13" fmla="*/ 0 w 2675411"/>
              <a:gd name="connsiteY13" fmla="*/ 769442 h 923330"/>
              <a:gd name="connsiteX14" fmla="*/ 0 w 2675411"/>
              <a:gd name="connsiteY14" fmla="*/ 538609 h 923330"/>
              <a:gd name="connsiteX15" fmla="*/ 0 w 2675411"/>
              <a:gd name="connsiteY15" fmla="*/ 538609 h 923330"/>
              <a:gd name="connsiteX16" fmla="*/ 0 w 2675411"/>
              <a:gd name="connsiteY16" fmla="*/ 0 h 923330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56065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20635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9111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538609 h 3019320"/>
              <a:gd name="connsiteX7" fmla="*/ 2675411 w 2675411"/>
              <a:gd name="connsiteY7" fmla="*/ 769442 h 3019320"/>
              <a:gd name="connsiteX8" fmla="*/ 2675411 w 2675411"/>
              <a:gd name="connsiteY8" fmla="*/ 923330 h 3019320"/>
              <a:gd name="connsiteX9" fmla="*/ 2229509 w 2675411"/>
              <a:gd name="connsiteY9" fmla="*/ 923330 h 3019320"/>
              <a:gd name="connsiteX10" fmla="*/ 1816183 w 2675411"/>
              <a:gd name="connsiteY10" fmla="*/ 3019320 h 3019320"/>
              <a:gd name="connsiteX11" fmla="*/ 1911176 w 2675411"/>
              <a:gd name="connsiteY11" fmla="*/ 923330 h 3019320"/>
              <a:gd name="connsiteX12" fmla="*/ 0 w 2675411"/>
              <a:gd name="connsiteY12" fmla="*/ 923330 h 3019320"/>
              <a:gd name="connsiteX13" fmla="*/ 0 w 2675411"/>
              <a:gd name="connsiteY13" fmla="*/ 769442 h 3019320"/>
              <a:gd name="connsiteX14" fmla="*/ 0 w 2675411"/>
              <a:gd name="connsiteY14" fmla="*/ 538609 h 3019320"/>
              <a:gd name="connsiteX15" fmla="*/ 0 w 2675411"/>
              <a:gd name="connsiteY15" fmla="*/ 538609 h 3019320"/>
              <a:gd name="connsiteX16" fmla="*/ 0 w 2675411"/>
              <a:gd name="connsiteY16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538609 h 3019320"/>
              <a:gd name="connsiteX7" fmla="*/ 2675411 w 2675411"/>
              <a:gd name="connsiteY7" fmla="*/ 923330 h 3019320"/>
              <a:gd name="connsiteX8" fmla="*/ 2229509 w 2675411"/>
              <a:gd name="connsiteY8" fmla="*/ 923330 h 3019320"/>
              <a:gd name="connsiteX9" fmla="*/ 1816183 w 2675411"/>
              <a:gd name="connsiteY9" fmla="*/ 3019320 h 3019320"/>
              <a:gd name="connsiteX10" fmla="*/ 1911176 w 2675411"/>
              <a:gd name="connsiteY10" fmla="*/ 923330 h 3019320"/>
              <a:gd name="connsiteX11" fmla="*/ 0 w 2675411"/>
              <a:gd name="connsiteY11" fmla="*/ 923330 h 3019320"/>
              <a:gd name="connsiteX12" fmla="*/ 0 w 2675411"/>
              <a:gd name="connsiteY12" fmla="*/ 769442 h 3019320"/>
              <a:gd name="connsiteX13" fmla="*/ 0 w 2675411"/>
              <a:gd name="connsiteY13" fmla="*/ 538609 h 3019320"/>
              <a:gd name="connsiteX14" fmla="*/ 0 w 2675411"/>
              <a:gd name="connsiteY14" fmla="*/ 538609 h 3019320"/>
              <a:gd name="connsiteX15" fmla="*/ 0 w 2675411"/>
              <a:gd name="connsiteY15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923330 h 3019320"/>
              <a:gd name="connsiteX7" fmla="*/ 2229509 w 2675411"/>
              <a:gd name="connsiteY7" fmla="*/ 923330 h 3019320"/>
              <a:gd name="connsiteX8" fmla="*/ 1816183 w 2675411"/>
              <a:gd name="connsiteY8" fmla="*/ 3019320 h 3019320"/>
              <a:gd name="connsiteX9" fmla="*/ 1911176 w 2675411"/>
              <a:gd name="connsiteY9" fmla="*/ 923330 h 3019320"/>
              <a:gd name="connsiteX10" fmla="*/ 0 w 2675411"/>
              <a:gd name="connsiteY10" fmla="*/ 923330 h 3019320"/>
              <a:gd name="connsiteX11" fmla="*/ 0 w 2675411"/>
              <a:gd name="connsiteY11" fmla="*/ 769442 h 3019320"/>
              <a:gd name="connsiteX12" fmla="*/ 0 w 2675411"/>
              <a:gd name="connsiteY12" fmla="*/ 538609 h 3019320"/>
              <a:gd name="connsiteX13" fmla="*/ 0 w 2675411"/>
              <a:gd name="connsiteY13" fmla="*/ 538609 h 3019320"/>
              <a:gd name="connsiteX14" fmla="*/ 0 w 2675411"/>
              <a:gd name="connsiteY14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923330 h 3019320"/>
              <a:gd name="connsiteX7" fmla="*/ 2229509 w 2675411"/>
              <a:gd name="connsiteY7" fmla="*/ 923330 h 3019320"/>
              <a:gd name="connsiteX8" fmla="*/ 1816183 w 2675411"/>
              <a:gd name="connsiteY8" fmla="*/ 3019320 h 3019320"/>
              <a:gd name="connsiteX9" fmla="*/ 1911176 w 2675411"/>
              <a:gd name="connsiteY9" fmla="*/ 923330 h 3019320"/>
              <a:gd name="connsiteX10" fmla="*/ 0 w 2675411"/>
              <a:gd name="connsiteY10" fmla="*/ 923330 h 3019320"/>
              <a:gd name="connsiteX11" fmla="*/ 0 w 2675411"/>
              <a:gd name="connsiteY11" fmla="*/ 538609 h 3019320"/>
              <a:gd name="connsiteX12" fmla="*/ 0 w 2675411"/>
              <a:gd name="connsiteY12" fmla="*/ 538609 h 3019320"/>
              <a:gd name="connsiteX13" fmla="*/ 0 w 2675411"/>
              <a:gd name="connsiteY13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923330 h 3019320"/>
              <a:gd name="connsiteX7" fmla="*/ 2229509 w 2675411"/>
              <a:gd name="connsiteY7" fmla="*/ 923330 h 3019320"/>
              <a:gd name="connsiteX8" fmla="*/ 1816183 w 2675411"/>
              <a:gd name="connsiteY8" fmla="*/ 3019320 h 3019320"/>
              <a:gd name="connsiteX9" fmla="*/ 1911176 w 2675411"/>
              <a:gd name="connsiteY9" fmla="*/ 923330 h 3019320"/>
              <a:gd name="connsiteX10" fmla="*/ 0 w 2675411"/>
              <a:gd name="connsiteY10" fmla="*/ 923330 h 3019320"/>
              <a:gd name="connsiteX11" fmla="*/ 0 w 2675411"/>
              <a:gd name="connsiteY11" fmla="*/ 538609 h 3019320"/>
              <a:gd name="connsiteX12" fmla="*/ 0 w 2675411"/>
              <a:gd name="connsiteY12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2229509 w 2675411"/>
              <a:gd name="connsiteY2" fmla="*/ 0 h 3019320"/>
              <a:gd name="connsiteX3" fmla="*/ 2675411 w 2675411"/>
              <a:gd name="connsiteY3" fmla="*/ 0 h 3019320"/>
              <a:gd name="connsiteX4" fmla="*/ 2675411 w 2675411"/>
              <a:gd name="connsiteY4" fmla="*/ 538609 h 3019320"/>
              <a:gd name="connsiteX5" fmla="*/ 2675411 w 2675411"/>
              <a:gd name="connsiteY5" fmla="*/ 923330 h 3019320"/>
              <a:gd name="connsiteX6" fmla="*/ 2229509 w 2675411"/>
              <a:gd name="connsiteY6" fmla="*/ 923330 h 3019320"/>
              <a:gd name="connsiteX7" fmla="*/ 1816183 w 2675411"/>
              <a:gd name="connsiteY7" fmla="*/ 3019320 h 3019320"/>
              <a:gd name="connsiteX8" fmla="*/ 1911176 w 2675411"/>
              <a:gd name="connsiteY8" fmla="*/ 923330 h 3019320"/>
              <a:gd name="connsiteX9" fmla="*/ 0 w 2675411"/>
              <a:gd name="connsiteY9" fmla="*/ 923330 h 3019320"/>
              <a:gd name="connsiteX10" fmla="*/ 0 w 2675411"/>
              <a:gd name="connsiteY10" fmla="*/ 538609 h 3019320"/>
              <a:gd name="connsiteX11" fmla="*/ 0 w 2675411"/>
              <a:gd name="connsiteY11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2675411 w 2675411"/>
              <a:gd name="connsiteY2" fmla="*/ 0 h 3019320"/>
              <a:gd name="connsiteX3" fmla="*/ 2675411 w 2675411"/>
              <a:gd name="connsiteY3" fmla="*/ 538609 h 3019320"/>
              <a:gd name="connsiteX4" fmla="*/ 2675411 w 2675411"/>
              <a:gd name="connsiteY4" fmla="*/ 923330 h 3019320"/>
              <a:gd name="connsiteX5" fmla="*/ 2229509 w 2675411"/>
              <a:gd name="connsiteY5" fmla="*/ 923330 h 3019320"/>
              <a:gd name="connsiteX6" fmla="*/ 1816183 w 2675411"/>
              <a:gd name="connsiteY6" fmla="*/ 3019320 h 3019320"/>
              <a:gd name="connsiteX7" fmla="*/ 1911176 w 2675411"/>
              <a:gd name="connsiteY7" fmla="*/ 923330 h 3019320"/>
              <a:gd name="connsiteX8" fmla="*/ 0 w 2675411"/>
              <a:gd name="connsiteY8" fmla="*/ 923330 h 3019320"/>
              <a:gd name="connsiteX9" fmla="*/ 0 w 2675411"/>
              <a:gd name="connsiteY9" fmla="*/ 538609 h 3019320"/>
              <a:gd name="connsiteX10" fmla="*/ 0 w 2675411"/>
              <a:gd name="connsiteY10" fmla="*/ 0 h 3019320"/>
              <a:gd name="connsiteX0" fmla="*/ 0 w 2675411"/>
              <a:gd name="connsiteY0" fmla="*/ 0 h 3019320"/>
              <a:gd name="connsiteX1" fmla="*/ 2675411 w 2675411"/>
              <a:gd name="connsiteY1" fmla="*/ 0 h 3019320"/>
              <a:gd name="connsiteX2" fmla="*/ 2675411 w 2675411"/>
              <a:gd name="connsiteY2" fmla="*/ 538609 h 3019320"/>
              <a:gd name="connsiteX3" fmla="*/ 2675411 w 2675411"/>
              <a:gd name="connsiteY3" fmla="*/ 923330 h 3019320"/>
              <a:gd name="connsiteX4" fmla="*/ 2229509 w 2675411"/>
              <a:gd name="connsiteY4" fmla="*/ 923330 h 3019320"/>
              <a:gd name="connsiteX5" fmla="*/ 1816183 w 2675411"/>
              <a:gd name="connsiteY5" fmla="*/ 3019320 h 3019320"/>
              <a:gd name="connsiteX6" fmla="*/ 1911176 w 2675411"/>
              <a:gd name="connsiteY6" fmla="*/ 923330 h 3019320"/>
              <a:gd name="connsiteX7" fmla="*/ 0 w 2675411"/>
              <a:gd name="connsiteY7" fmla="*/ 923330 h 3019320"/>
              <a:gd name="connsiteX8" fmla="*/ 0 w 2675411"/>
              <a:gd name="connsiteY8" fmla="*/ 538609 h 3019320"/>
              <a:gd name="connsiteX9" fmla="*/ 0 w 2675411"/>
              <a:gd name="connsiteY9" fmla="*/ 0 h 3019320"/>
              <a:gd name="connsiteX0" fmla="*/ 0 w 2675411"/>
              <a:gd name="connsiteY0" fmla="*/ 0 h 3019320"/>
              <a:gd name="connsiteX1" fmla="*/ 2675411 w 2675411"/>
              <a:gd name="connsiteY1" fmla="*/ 0 h 3019320"/>
              <a:gd name="connsiteX2" fmla="*/ 2675411 w 2675411"/>
              <a:gd name="connsiteY2" fmla="*/ 538609 h 3019320"/>
              <a:gd name="connsiteX3" fmla="*/ 2675411 w 2675411"/>
              <a:gd name="connsiteY3" fmla="*/ 923330 h 3019320"/>
              <a:gd name="connsiteX4" fmla="*/ 2229509 w 2675411"/>
              <a:gd name="connsiteY4" fmla="*/ 923330 h 3019320"/>
              <a:gd name="connsiteX5" fmla="*/ 1816183 w 2675411"/>
              <a:gd name="connsiteY5" fmla="*/ 3019320 h 3019320"/>
              <a:gd name="connsiteX6" fmla="*/ 1911176 w 2675411"/>
              <a:gd name="connsiteY6" fmla="*/ 923330 h 3019320"/>
              <a:gd name="connsiteX7" fmla="*/ 0 w 2675411"/>
              <a:gd name="connsiteY7" fmla="*/ 923330 h 3019320"/>
              <a:gd name="connsiteX8" fmla="*/ 0 w 2675411"/>
              <a:gd name="connsiteY8" fmla="*/ 0 h 3019320"/>
              <a:gd name="connsiteX0" fmla="*/ 0 w 2679297"/>
              <a:gd name="connsiteY0" fmla="*/ 0 h 3537607"/>
              <a:gd name="connsiteX1" fmla="*/ 2679297 w 2679297"/>
              <a:gd name="connsiteY1" fmla="*/ 518287 h 3537607"/>
              <a:gd name="connsiteX2" fmla="*/ 2679297 w 2679297"/>
              <a:gd name="connsiteY2" fmla="*/ 1056896 h 3537607"/>
              <a:gd name="connsiteX3" fmla="*/ 2679297 w 2679297"/>
              <a:gd name="connsiteY3" fmla="*/ 1441617 h 3537607"/>
              <a:gd name="connsiteX4" fmla="*/ 2233395 w 2679297"/>
              <a:gd name="connsiteY4" fmla="*/ 1441617 h 3537607"/>
              <a:gd name="connsiteX5" fmla="*/ 1820069 w 2679297"/>
              <a:gd name="connsiteY5" fmla="*/ 3537607 h 3537607"/>
              <a:gd name="connsiteX6" fmla="*/ 1915062 w 2679297"/>
              <a:gd name="connsiteY6" fmla="*/ 1441617 h 3537607"/>
              <a:gd name="connsiteX7" fmla="*/ 3886 w 2679297"/>
              <a:gd name="connsiteY7" fmla="*/ 1441617 h 3537607"/>
              <a:gd name="connsiteX8" fmla="*/ 0 w 2679297"/>
              <a:gd name="connsiteY8" fmla="*/ 0 h 3537607"/>
              <a:gd name="connsiteX0" fmla="*/ 0 w 2698730"/>
              <a:gd name="connsiteY0" fmla="*/ 0 h 3537607"/>
              <a:gd name="connsiteX1" fmla="*/ 2698730 w 2698730"/>
              <a:gd name="connsiteY1" fmla="*/ 7511 h 3537607"/>
              <a:gd name="connsiteX2" fmla="*/ 2679297 w 2698730"/>
              <a:gd name="connsiteY2" fmla="*/ 1056896 h 3537607"/>
              <a:gd name="connsiteX3" fmla="*/ 2679297 w 2698730"/>
              <a:gd name="connsiteY3" fmla="*/ 1441617 h 3537607"/>
              <a:gd name="connsiteX4" fmla="*/ 2233395 w 2698730"/>
              <a:gd name="connsiteY4" fmla="*/ 1441617 h 3537607"/>
              <a:gd name="connsiteX5" fmla="*/ 1820069 w 2698730"/>
              <a:gd name="connsiteY5" fmla="*/ 3537607 h 3537607"/>
              <a:gd name="connsiteX6" fmla="*/ 1915062 w 2698730"/>
              <a:gd name="connsiteY6" fmla="*/ 1441617 h 3537607"/>
              <a:gd name="connsiteX7" fmla="*/ 3886 w 2698730"/>
              <a:gd name="connsiteY7" fmla="*/ 1441617 h 3537607"/>
              <a:gd name="connsiteX8" fmla="*/ 0 w 2698730"/>
              <a:gd name="connsiteY8" fmla="*/ 0 h 3537607"/>
              <a:gd name="connsiteX0" fmla="*/ 0 w 2698730"/>
              <a:gd name="connsiteY0" fmla="*/ 0 h 3537607"/>
              <a:gd name="connsiteX1" fmla="*/ 2698730 w 2698730"/>
              <a:gd name="connsiteY1" fmla="*/ 7511 h 3537607"/>
              <a:gd name="connsiteX2" fmla="*/ 2679297 w 2698730"/>
              <a:gd name="connsiteY2" fmla="*/ 1441617 h 3537607"/>
              <a:gd name="connsiteX3" fmla="*/ 2233395 w 2698730"/>
              <a:gd name="connsiteY3" fmla="*/ 1441617 h 3537607"/>
              <a:gd name="connsiteX4" fmla="*/ 1820069 w 2698730"/>
              <a:gd name="connsiteY4" fmla="*/ 3537607 h 3537607"/>
              <a:gd name="connsiteX5" fmla="*/ 1915062 w 2698730"/>
              <a:gd name="connsiteY5" fmla="*/ 1441617 h 3537607"/>
              <a:gd name="connsiteX6" fmla="*/ 3886 w 2698730"/>
              <a:gd name="connsiteY6" fmla="*/ 1441617 h 3537607"/>
              <a:gd name="connsiteX7" fmla="*/ 0 w 2698730"/>
              <a:gd name="connsiteY7" fmla="*/ 0 h 3537607"/>
              <a:gd name="connsiteX0" fmla="*/ 0 w 2679297"/>
              <a:gd name="connsiteY0" fmla="*/ 0 h 3537607"/>
              <a:gd name="connsiteX1" fmla="*/ 2667636 w 2679297"/>
              <a:gd name="connsiteY1" fmla="*/ 22535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537607"/>
              <a:gd name="connsiteX1" fmla="*/ 2675411 w 2679297"/>
              <a:gd name="connsiteY1" fmla="*/ 7511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537607"/>
              <a:gd name="connsiteX1" fmla="*/ 2675411 w 2679297"/>
              <a:gd name="connsiteY1" fmla="*/ 15024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537607"/>
              <a:gd name="connsiteX1" fmla="*/ 2671524 w 2679297"/>
              <a:gd name="connsiteY1" fmla="*/ 0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627744"/>
              <a:gd name="connsiteX1" fmla="*/ 2671524 w 2679297"/>
              <a:gd name="connsiteY1" fmla="*/ 90137 h 3627744"/>
              <a:gd name="connsiteX2" fmla="*/ 2679297 w 2679297"/>
              <a:gd name="connsiteY2" fmla="*/ 1531754 h 3627744"/>
              <a:gd name="connsiteX3" fmla="*/ 2233395 w 2679297"/>
              <a:gd name="connsiteY3" fmla="*/ 1531754 h 3627744"/>
              <a:gd name="connsiteX4" fmla="*/ 1820069 w 2679297"/>
              <a:gd name="connsiteY4" fmla="*/ 3627744 h 3627744"/>
              <a:gd name="connsiteX5" fmla="*/ 1915062 w 2679297"/>
              <a:gd name="connsiteY5" fmla="*/ 1531754 h 3627744"/>
              <a:gd name="connsiteX6" fmla="*/ 3886 w 2679297"/>
              <a:gd name="connsiteY6" fmla="*/ 1531754 h 3627744"/>
              <a:gd name="connsiteX7" fmla="*/ 0 w 2679297"/>
              <a:gd name="connsiteY7" fmla="*/ 0 h 3627744"/>
              <a:gd name="connsiteX0" fmla="*/ 375 w 2675784"/>
              <a:gd name="connsiteY0" fmla="*/ 0 h 3642768"/>
              <a:gd name="connsiteX1" fmla="*/ 2668011 w 2675784"/>
              <a:gd name="connsiteY1" fmla="*/ 105161 h 3642768"/>
              <a:gd name="connsiteX2" fmla="*/ 2675784 w 2675784"/>
              <a:gd name="connsiteY2" fmla="*/ 1546778 h 3642768"/>
              <a:gd name="connsiteX3" fmla="*/ 2229882 w 2675784"/>
              <a:gd name="connsiteY3" fmla="*/ 1546778 h 3642768"/>
              <a:gd name="connsiteX4" fmla="*/ 1816556 w 2675784"/>
              <a:gd name="connsiteY4" fmla="*/ 3642768 h 3642768"/>
              <a:gd name="connsiteX5" fmla="*/ 1911549 w 2675784"/>
              <a:gd name="connsiteY5" fmla="*/ 1546778 h 3642768"/>
              <a:gd name="connsiteX6" fmla="*/ 373 w 2675784"/>
              <a:gd name="connsiteY6" fmla="*/ 1546778 h 3642768"/>
              <a:gd name="connsiteX7" fmla="*/ 375 w 2675784"/>
              <a:gd name="connsiteY7" fmla="*/ 0 h 3642768"/>
              <a:gd name="connsiteX0" fmla="*/ 375 w 2675784"/>
              <a:gd name="connsiteY0" fmla="*/ 45067 h 3687835"/>
              <a:gd name="connsiteX1" fmla="*/ 2668011 w 2675784"/>
              <a:gd name="connsiteY1" fmla="*/ 0 h 3687835"/>
              <a:gd name="connsiteX2" fmla="*/ 2675784 w 2675784"/>
              <a:gd name="connsiteY2" fmla="*/ 1591845 h 3687835"/>
              <a:gd name="connsiteX3" fmla="*/ 2229882 w 2675784"/>
              <a:gd name="connsiteY3" fmla="*/ 1591845 h 3687835"/>
              <a:gd name="connsiteX4" fmla="*/ 1816556 w 2675784"/>
              <a:gd name="connsiteY4" fmla="*/ 3687835 h 3687835"/>
              <a:gd name="connsiteX5" fmla="*/ 1911549 w 2675784"/>
              <a:gd name="connsiteY5" fmla="*/ 1591845 h 3687835"/>
              <a:gd name="connsiteX6" fmla="*/ 373 w 2675784"/>
              <a:gd name="connsiteY6" fmla="*/ 1591845 h 3687835"/>
              <a:gd name="connsiteX7" fmla="*/ 375 w 2675784"/>
              <a:gd name="connsiteY7" fmla="*/ 45067 h 3687835"/>
              <a:gd name="connsiteX0" fmla="*/ 375 w 2675784"/>
              <a:gd name="connsiteY0" fmla="*/ 0 h 3642768"/>
              <a:gd name="connsiteX1" fmla="*/ 2668011 w 2675784"/>
              <a:gd name="connsiteY1" fmla="*/ 7511 h 3642768"/>
              <a:gd name="connsiteX2" fmla="*/ 2675784 w 2675784"/>
              <a:gd name="connsiteY2" fmla="*/ 1546778 h 3642768"/>
              <a:gd name="connsiteX3" fmla="*/ 2229882 w 2675784"/>
              <a:gd name="connsiteY3" fmla="*/ 1546778 h 3642768"/>
              <a:gd name="connsiteX4" fmla="*/ 1816556 w 2675784"/>
              <a:gd name="connsiteY4" fmla="*/ 3642768 h 3642768"/>
              <a:gd name="connsiteX5" fmla="*/ 1911549 w 2675784"/>
              <a:gd name="connsiteY5" fmla="*/ 1546778 h 3642768"/>
              <a:gd name="connsiteX6" fmla="*/ 373 w 2675784"/>
              <a:gd name="connsiteY6" fmla="*/ 1546778 h 3642768"/>
              <a:gd name="connsiteX7" fmla="*/ 375 w 2675784"/>
              <a:gd name="connsiteY7" fmla="*/ 0 h 364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5784" h="3642768">
                <a:moveTo>
                  <a:pt x="375" y="0"/>
                </a:moveTo>
                <a:lnTo>
                  <a:pt x="2668011" y="7511"/>
                </a:lnTo>
                <a:cubicBezTo>
                  <a:pt x="2669306" y="485546"/>
                  <a:pt x="2674489" y="1068743"/>
                  <a:pt x="2675784" y="1546778"/>
                </a:cubicBezTo>
                <a:lnTo>
                  <a:pt x="2229882" y="1546778"/>
                </a:lnTo>
                <a:lnTo>
                  <a:pt x="1816556" y="3642768"/>
                </a:lnTo>
                <a:lnTo>
                  <a:pt x="1911549" y="1546778"/>
                </a:lnTo>
                <a:lnTo>
                  <a:pt x="373" y="1546778"/>
                </a:lnTo>
                <a:cubicBezTo>
                  <a:pt x="-922" y="1066239"/>
                  <a:pt x="1670" y="480539"/>
                  <a:pt x="37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6350"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3448" tIns="0" rIns="83448" bIns="41724" rtlCol="0">
            <a:noAutofit/>
          </a:bodyPr>
          <a:lstStyle/>
          <a:p>
            <a:pPr algn="ctr"/>
            <a:r>
              <a:rPr lang="ru-RU" sz="1500" b="1" dirty="0" smtClean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Дефицит ацетилхолина</a:t>
            </a:r>
            <a:endParaRPr lang="ru-RU" sz="1500" b="1" dirty="0">
              <a:ln w="13500">
                <a:noFill/>
                <a:prstDash val="solid"/>
              </a:ln>
              <a:solidFill>
                <a:srgbClr val="606060"/>
              </a:solidFill>
              <a:effectLst>
                <a:innerShdw blurRad="25400" dist="254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24" name="Group 348"/>
          <p:cNvGrpSpPr/>
          <p:nvPr/>
        </p:nvGrpSpPr>
        <p:grpSpPr>
          <a:xfrm>
            <a:off x="7473981" y="3984432"/>
            <a:ext cx="1620428" cy="924981"/>
            <a:chOff x="2282750" y="3995655"/>
            <a:chExt cx="1831139" cy="971230"/>
          </a:xfrm>
        </p:grpSpPr>
        <p:sp>
          <p:nvSpPr>
            <p:cNvPr id="350" name="TextBox 349"/>
            <p:cNvSpPr txBox="1"/>
            <p:nvPr/>
          </p:nvSpPr>
          <p:spPr>
            <a:xfrm flipH="1" flipV="1">
              <a:off x="2282750" y="3995655"/>
              <a:ext cx="1676534" cy="957177"/>
            </a:xfrm>
            <a:custGeom>
              <a:avLst/>
              <a:gdLst>
                <a:gd name="connsiteX0" fmla="*/ 0 w 2675411"/>
                <a:gd name="connsiteY0" fmla="*/ 0 h 923330"/>
                <a:gd name="connsiteX1" fmla="*/ 1560656 w 2675411"/>
                <a:gd name="connsiteY1" fmla="*/ 0 h 923330"/>
                <a:gd name="connsiteX2" fmla="*/ 1560656 w 2675411"/>
                <a:gd name="connsiteY2" fmla="*/ 0 h 923330"/>
                <a:gd name="connsiteX3" fmla="*/ 2229509 w 2675411"/>
                <a:gd name="connsiteY3" fmla="*/ 0 h 923330"/>
                <a:gd name="connsiteX4" fmla="*/ 2675411 w 2675411"/>
                <a:gd name="connsiteY4" fmla="*/ 0 h 923330"/>
                <a:gd name="connsiteX5" fmla="*/ 2675411 w 2675411"/>
                <a:gd name="connsiteY5" fmla="*/ 538609 h 923330"/>
                <a:gd name="connsiteX6" fmla="*/ 2675411 w 2675411"/>
                <a:gd name="connsiteY6" fmla="*/ 538609 h 923330"/>
                <a:gd name="connsiteX7" fmla="*/ 2675411 w 2675411"/>
                <a:gd name="connsiteY7" fmla="*/ 769442 h 923330"/>
                <a:gd name="connsiteX8" fmla="*/ 2675411 w 2675411"/>
                <a:gd name="connsiteY8" fmla="*/ 923330 h 923330"/>
                <a:gd name="connsiteX9" fmla="*/ 2229509 w 2675411"/>
                <a:gd name="connsiteY9" fmla="*/ 923330 h 923330"/>
                <a:gd name="connsiteX10" fmla="*/ 2113842 w 2675411"/>
                <a:gd name="connsiteY10" fmla="*/ 2477027 h 923330"/>
                <a:gd name="connsiteX11" fmla="*/ 1560656 w 2675411"/>
                <a:gd name="connsiteY11" fmla="*/ 923330 h 923330"/>
                <a:gd name="connsiteX12" fmla="*/ 0 w 2675411"/>
                <a:gd name="connsiteY12" fmla="*/ 923330 h 923330"/>
                <a:gd name="connsiteX13" fmla="*/ 0 w 2675411"/>
                <a:gd name="connsiteY13" fmla="*/ 769442 h 923330"/>
                <a:gd name="connsiteX14" fmla="*/ 0 w 2675411"/>
                <a:gd name="connsiteY14" fmla="*/ 538609 h 923330"/>
                <a:gd name="connsiteX15" fmla="*/ 0 w 2675411"/>
                <a:gd name="connsiteY15" fmla="*/ 538609 h 923330"/>
                <a:gd name="connsiteX16" fmla="*/ 0 w 2675411"/>
                <a:gd name="connsiteY16" fmla="*/ 0 h 923330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156065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206357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191117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3019320"/>
                <a:gd name="connsiteX1" fmla="*/ 1560656 w 2675411"/>
                <a:gd name="connsiteY1" fmla="*/ 0 h 3019320"/>
                <a:gd name="connsiteX2" fmla="*/ 1560656 w 2675411"/>
                <a:gd name="connsiteY2" fmla="*/ 0 h 3019320"/>
                <a:gd name="connsiteX3" fmla="*/ 2229509 w 2675411"/>
                <a:gd name="connsiteY3" fmla="*/ 0 h 3019320"/>
                <a:gd name="connsiteX4" fmla="*/ 2675411 w 2675411"/>
                <a:gd name="connsiteY4" fmla="*/ 0 h 3019320"/>
                <a:gd name="connsiteX5" fmla="*/ 2675411 w 2675411"/>
                <a:gd name="connsiteY5" fmla="*/ 538609 h 3019320"/>
                <a:gd name="connsiteX6" fmla="*/ 2675411 w 2675411"/>
                <a:gd name="connsiteY6" fmla="*/ 538609 h 3019320"/>
                <a:gd name="connsiteX7" fmla="*/ 2675411 w 2675411"/>
                <a:gd name="connsiteY7" fmla="*/ 769442 h 3019320"/>
                <a:gd name="connsiteX8" fmla="*/ 2675411 w 2675411"/>
                <a:gd name="connsiteY8" fmla="*/ 923330 h 3019320"/>
                <a:gd name="connsiteX9" fmla="*/ 2229509 w 2675411"/>
                <a:gd name="connsiteY9" fmla="*/ 923330 h 3019320"/>
                <a:gd name="connsiteX10" fmla="*/ 1816183 w 2675411"/>
                <a:gd name="connsiteY10" fmla="*/ 3019320 h 3019320"/>
                <a:gd name="connsiteX11" fmla="*/ 1911176 w 2675411"/>
                <a:gd name="connsiteY11" fmla="*/ 923330 h 3019320"/>
                <a:gd name="connsiteX12" fmla="*/ 0 w 2675411"/>
                <a:gd name="connsiteY12" fmla="*/ 923330 h 3019320"/>
                <a:gd name="connsiteX13" fmla="*/ 0 w 2675411"/>
                <a:gd name="connsiteY13" fmla="*/ 769442 h 3019320"/>
                <a:gd name="connsiteX14" fmla="*/ 0 w 2675411"/>
                <a:gd name="connsiteY14" fmla="*/ 538609 h 3019320"/>
                <a:gd name="connsiteX15" fmla="*/ 0 w 2675411"/>
                <a:gd name="connsiteY15" fmla="*/ 538609 h 3019320"/>
                <a:gd name="connsiteX16" fmla="*/ 0 w 2675411"/>
                <a:gd name="connsiteY16" fmla="*/ 0 h 301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75411" h="3019320">
                  <a:moveTo>
                    <a:pt x="0" y="0"/>
                  </a:moveTo>
                  <a:lnTo>
                    <a:pt x="1560656" y="0"/>
                  </a:lnTo>
                  <a:lnTo>
                    <a:pt x="1560656" y="0"/>
                  </a:lnTo>
                  <a:lnTo>
                    <a:pt x="2229509" y="0"/>
                  </a:lnTo>
                  <a:lnTo>
                    <a:pt x="2675411" y="0"/>
                  </a:lnTo>
                  <a:lnTo>
                    <a:pt x="2675411" y="538609"/>
                  </a:lnTo>
                  <a:lnTo>
                    <a:pt x="2675411" y="538609"/>
                  </a:lnTo>
                  <a:lnTo>
                    <a:pt x="2675411" y="769442"/>
                  </a:lnTo>
                  <a:lnTo>
                    <a:pt x="2675411" y="923330"/>
                  </a:lnTo>
                  <a:lnTo>
                    <a:pt x="2229509" y="923330"/>
                  </a:lnTo>
                  <a:lnTo>
                    <a:pt x="1816183" y="3019320"/>
                  </a:lnTo>
                  <a:lnTo>
                    <a:pt x="1911176" y="923330"/>
                  </a:lnTo>
                  <a:lnTo>
                    <a:pt x="0" y="923330"/>
                  </a:lnTo>
                  <a:lnTo>
                    <a:pt x="0" y="769442"/>
                  </a:lnTo>
                  <a:lnTo>
                    <a:pt x="0" y="538609"/>
                  </a:lnTo>
                  <a:lnTo>
                    <a:pt x="0" y="5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tIns="36000" rtlCol="0">
              <a:noAutofit/>
            </a:bodyPr>
            <a:lstStyle/>
            <a:p>
              <a:endParaRPr lang="ru-RU" sz="1500" b="1" spc="46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2284543" y="4627562"/>
              <a:ext cx="1829346" cy="339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 smtClean="0">
                  <a:ln w="13500">
                    <a:noFill/>
                    <a:prstDash val="solid"/>
                  </a:ln>
                  <a:solidFill>
                    <a:srgbClr val="606060"/>
                  </a:solidFill>
                  <a:effectLst>
                    <a:innerShdw blurRad="25400" dist="25400" dir="13500000">
                      <a:srgbClr val="000000">
                        <a:alpha val="60000"/>
                      </a:srgbClr>
                    </a:inn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rPr>
                <a:t>Холинэстераза</a:t>
              </a:r>
              <a:endParaRPr lang="ru-RU" sz="1500" b="1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sp>
        <p:nvSpPr>
          <p:cNvPr id="352" name="TextBox 351"/>
          <p:cNvSpPr txBox="1"/>
          <p:nvPr/>
        </p:nvSpPr>
        <p:spPr>
          <a:xfrm flipH="1">
            <a:off x="7000891" y="1500173"/>
            <a:ext cx="1954679" cy="2075747"/>
          </a:xfrm>
          <a:custGeom>
            <a:avLst/>
            <a:gdLst>
              <a:gd name="connsiteX0" fmla="*/ 0 w 2675411"/>
              <a:gd name="connsiteY0" fmla="*/ 0 h 923330"/>
              <a:gd name="connsiteX1" fmla="*/ 1560656 w 2675411"/>
              <a:gd name="connsiteY1" fmla="*/ 0 h 923330"/>
              <a:gd name="connsiteX2" fmla="*/ 1560656 w 2675411"/>
              <a:gd name="connsiteY2" fmla="*/ 0 h 923330"/>
              <a:gd name="connsiteX3" fmla="*/ 2229509 w 2675411"/>
              <a:gd name="connsiteY3" fmla="*/ 0 h 923330"/>
              <a:gd name="connsiteX4" fmla="*/ 2675411 w 2675411"/>
              <a:gd name="connsiteY4" fmla="*/ 0 h 923330"/>
              <a:gd name="connsiteX5" fmla="*/ 2675411 w 2675411"/>
              <a:gd name="connsiteY5" fmla="*/ 538609 h 923330"/>
              <a:gd name="connsiteX6" fmla="*/ 2675411 w 2675411"/>
              <a:gd name="connsiteY6" fmla="*/ 538609 h 923330"/>
              <a:gd name="connsiteX7" fmla="*/ 2675411 w 2675411"/>
              <a:gd name="connsiteY7" fmla="*/ 769442 h 923330"/>
              <a:gd name="connsiteX8" fmla="*/ 2675411 w 2675411"/>
              <a:gd name="connsiteY8" fmla="*/ 923330 h 923330"/>
              <a:gd name="connsiteX9" fmla="*/ 2229509 w 2675411"/>
              <a:gd name="connsiteY9" fmla="*/ 923330 h 923330"/>
              <a:gd name="connsiteX10" fmla="*/ 2113842 w 2675411"/>
              <a:gd name="connsiteY10" fmla="*/ 2477027 h 923330"/>
              <a:gd name="connsiteX11" fmla="*/ 1560656 w 2675411"/>
              <a:gd name="connsiteY11" fmla="*/ 923330 h 923330"/>
              <a:gd name="connsiteX12" fmla="*/ 0 w 2675411"/>
              <a:gd name="connsiteY12" fmla="*/ 923330 h 923330"/>
              <a:gd name="connsiteX13" fmla="*/ 0 w 2675411"/>
              <a:gd name="connsiteY13" fmla="*/ 769442 h 923330"/>
              <a:gd name="connsiteX14" fmla="*/ 0 w 2675411"/>
              <a:gd name="connsiteY14" fmla="*/ 538609 h 923330"/>
              <a:gd name="connsiteX15" fmla="*/ 0 w 2675411"/>
              <a:gd name="connsiteY15" fmla="*/ 538609 h 923330"/>
              <a:gd name="connsiteX16" fmla="*/ 0 w 2675411"/>
              <a:gd name="connsiteY16" fmla="*/ 0 h 923330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56065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20635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9111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3942694"/>
              <a:gd name="connsiteY0" fmla="*/ 0 h 1388764"/>
              <a:gd name="connsiteX1" fmla="*/ 1560656 w 3942694"/>
              <a:gd name="connsiteY1" fmla="*/ 0 h 1388764"/>
              <a:gd name="connsiteX2" fmla="*/ 1560656 w 3942694"/>
              <a:gd name="connsiteY2" fmla="*/ 0 h 1388764"/>
              <a:gd name="connsiteX3" fmla="*/ 2229509 w 3942694"/>
              <a:gd name="connsiteY3" fmla="*/ 0 h 1388764"/>
              <a:gd name="connsiteX4" fmla="*/ 2675411 w 3942694"/>
              <a:gd name="connsiteY4" fmla="*/ 0 h 1388764"/>
              <a:gd name="connsiteX5" fmla="*/ 2675411 w 3942694"/>
              <a:gd name="connsiteY5" fmla="*/ 538609 h 1388764"/>
              <a:gd name="connsiteX6" fmla="*/ 2675411 w 3942694"/>
              <a:gd name="connsiteY6" fmla="*/ 538609 h 1388764"/>
              <a:gd name="connsiteX7" fmla="*/ 2675411 w 3942694"/>
              <a:gd name="connsiteY7" fmla="*/ 769442 h 1388764"/>
              <a:gd name="connsiteX8" fmla="*/ 2675411 w 3942694"/>
              <a:gd name="connsiteY8" fmla="*/ 923330 h 1388764"/>
              <a:gd name="connsiteX9" fmla="*/ 2229509 w 3942694"/>
              <a:gd name="connsiteY9" fmla="*/ 923330 h 1388764"/>
              <a:gd name="connsiteX10" fmla="*/ 3942694 w 3942694"/>
              <a:gd name="connsiteY10" fmla="*/ 1388764 h 1388764"/>
              <a:gd name="connsiteX11" fmla="*/ 1911176 w 3942694"/>
              <a:gd name="connsiteY11" fmla="*/ 923330 h 1388764"/>
              <a:gd name="connsiteX12" fmla="*/ 0 w 3942694"/>
              <a:gd name="connsiteY12" fmla="*/ 923330 h 1388764"/>
              <a:gd name="connsiteX13" fmla="*/ 0 w 3942694"/>
              <a:gd name="connsiteY13" fmla="*/ 769442 h 1388764"/>
              <a:gd name="connsiteX14" fmla="*/ 0 w 3942694"/>
              <a:gd name="connsiteY14" fmla="*/ 538609 h 1388764"/>
              <a:gd name="connsiteX15" fmla="*/ 0 w 3942694"/>
              <a:gd name="connsiteY15" fmla="*/ 538609 h 1388764"/>
              <a:gd name="connsiteX16" fmla="*/ 0 w 3942694"/>
              <a:gd name="connsiteY16" fmla="*/ 0 h 1388764"/>
              <a:gd name="connsiteX0" fmla="*/ 0 w 2675411"/>
              <a:gd name="connsiteY0" fmla="*/ 0 h 2545771"/>
              <a:gd name="connsiteX1" fmla="*/ 1560656 w 2675411"/>
              <a:gd name="connsiteY1" fmla="*/ 0 h 2545771"/>
              <a:gd name="connsiteX2" fmla="*/ 1560656 w 2675411"/>
              <a:gd name="connsiteY2" fmla="*/ 0 h 2545771"/>
              <a:gd name="connsiteX3" fmla="*/ 2229509 w 2675411"/>
              <a:gd name="connsiteY3" fmla="*/ 0 h 2545771"/>
              <a:gd name="connsiteX4" fmla="*/ 2675411 w 2675411"/>
              <a:gd name="connsiteY4" fmla="*/ 0 h 2545771"/>
              <a:gd name="connsiteX5" fmla="*/ 2675411 w 2675411"/>
              <a:gd name="connsiteY5" fmla="*/ 538609 h 2545771"/>
              <a:gd name="connsiteX6" fmla="*/ 2675411 w 2675411"/>
              <a:gd name="connsiteY6" fmla="*/ 538609 h 2545771"/>
              <a:gd name="connsiteX7" fmla="*/ 2675411 w 2675411"/>
              <a:gd name="connsiteY7" fmla="*/ 769442 h 2545771"/>
              <a:gd name="connsiteX8" fmla="*/ 2675411 w 2675411"/>
              <a:gd name="connsiteY8" fmla="*/ 923330 h 2545771"/>
              <a:gd name="connsiteX9" fmla="*/ 2229509 w 2675411"/>
              <a:gd name="connsiteY9" fmla="*/ 923330 h 2545771"/>
              <a:gd name="connsiteX10" fmla="*/ 1441757 w 2675411"/>
              <a:gd name="connsiteY10" fmla="*/ 2545771 h 2545771"/>
              <a:gd name="connsiteX11" fmla="*/ 1911176 w 2675411"/>
              <a:gd name="connsiteY11" fmla="*/ 923330 h 2545771"/>
              <a:gd name="connsiteX12" fmla="*/ 0 w 2675411"/>
              <a:gd name="connsiteY12" fmla="*/ 923330 h 2545771"/>
              <a:gd name="connsiteX13" fmla="*/ 0 w 2675411"/>
              <a:gd name="connsiteY13" fmla="*/ 769442 h 2545771"/>
              <a:gd name="connsiteX14" fmla="*/ 0 w 2675411"/>
              <a:gd name="connsiteY14" fmla="*/ 538609 h 2545771"/>
              <a:gd name="connsiteX15" fmla="*/ 0 w 2675411"/>
              <a:gd name="connsiteY15" fmla="*/ 538609 h 2545771"/>
              <a:gd name="connsiteX16" fmla="*/ 0 w 2675411"/>
              <a:gd name="connsiteY16" fmla="*/ 0 h 254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75411" h="2545771">
                <a:moveTo>
                  <a:pt x="0" y="0"/>
                </a:moveTo>
                <a:lnTo>
                  <a:pt x="1560656" y="0"/>
                </a:lnTo>
                <a:lnTo>
                  <a:pt x="1560656" y="0"/>
                </a:lnTo>
                <a:lnTo>
                  <a:pt x="2229509" y="0"/>
                </a:lnTo>
                <a:lnTo>
                  <a:pt x="2675411" y="0"/>
                </a:lnTo>
                <a:lnTo>
                  <a:pt x="2675411" y="538609"/>
                </a:lnTo>
                <a:lnTo>
                  <a:pt x="2675411" y="538609"/>
                </a:lnTo>
                <a:lnTo>
                  <a:pt x="2675411" y="769442"/>
                </a:lnTo>
                <a:lnTo>
                  <a:pt x="2675411" y="923330"/>
                </a:lnTo>
                <a:lnTo>
                  <a:pt x="2229509" y="923330"/>
                </a:lnTo>
                <a:lnTo>
                  <a:pt x="1441757" y="2545771"/>
                </a:lnTo>
                <a:lnTo>
                  <a:pt x="1911176" y="923330"/>
                </a:lnTo>
                <a:lnTo>
                  <a:pt x="0" y="923330"/>
                </a:lnTo>
                <a:lnTo>
                  <a:pt x="0" y="769442"/>
                </a:lnTo>
                <a:lnTo>
                  <a:pt x="0" y="538609"/>
                </a:lnTo>
                <a:lnTo>
                  <a:pt x="0" y="53860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3448" tIns="41724" rIns="83448" bIns="41724" rtlCol="0">
            <a:noAutofit/>
          </a:bodyPr>
          <a:lstStyle/>
          <a:p>
            <a:r>
              <a:rPr lang="ru-RU" sz="1500" b="1" spc="46" dirty="0" smtClean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Ингибитор </a:t>
            </a:r>
            <a:r>
              <a:rPr lang="ru-RU" sz="1500" b="1" spc="46" dirty="0" err="1" smtClean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холинэстеразы</a:t>
            </a:r>
            <a:endParaRPr lang="ru-RU" sz="1500" b="1" spc="46" dirty="0">
              <a:ln w="13500">
                <a:noFill/>
                <a:prstDash val="solid"/>
              </a:ln>
              <a:solidFill>
                <a:srgbClr val="606060"/>
              </a:solidFill>
              <a:effectLst>
                <a:innerShdw blurRad="25400" dist="254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722897" y="3424172"/>
            <a:ext cx="1529326" cy="573831"/>
          </a:xfrm>
          <a:custGeom>
            <a:avLst/>
            <a:gdLst>
              <a:gd name="connsiteX0" fmla="*/ 0 w 2324100"/>
              <a:gd name="connsiteY0" fmla="*/ 463402 h 896999"/>
              <a:gd name="connsiteX1" fmla="*/ 123825 w 2324100"/>
              <a:gd name="connsiteY1" fmla="*/ 815827 h 896999"/>
              <a:gd name="connsiteX2" fmla="*/ 204787 w 2324100"/>
              <a:gd name="connsiteY2" fmla="*/ 892027 h 896999"/>
              <a:gd name="connsiteX3" fmla="*/ 295275 w 2324100"/>
              <a:gd name="connsiteY3" fmla="*/ 834877 h 896999"/>
              <a:gd name="connsiteX4" fmla="*/ 395287 w 2324100"/>
              <a:gd name="connsiteY4" fmla="*/ 558652 h 896999"/>
              <a:gd name="connsiteX5" fmla="*/ 485775 w 2324100"/>
              <a:gd name="connsiteY5" fmla="*/ 230039 h 896999"/>
              <a:gd name="connsiteX6" fmla="*/ 571500 w 2324100"/>
              <a:gd name="connsiteY6" fmla="*/ 58589 h 896999"/>
              <a:gd name="connsiteX7" fmla="*/ 633412 w 2324100"/>
              <a:gd name="connsiteY7" fmla="*/ 1439 h 896999"/>
              <a:gd name="connsiteX8" fmla="*/ 690562 w 2324100"/>
              <a:gd name="connsiteY8" fmla="*/ 30014 h 896999"/>
              <a:gd name="connsiteX9" fmla="*/ 747712 w 2324100"/>
              <a:gd name="connsiteY9" fmla="*/ 134789 h 896999"/>
              <a:gd name="connsiteX10" fmla="*/ 809625 w 2324100"/>
              <a:gd name="connsiteY10" fmla="*/ 339577 h 896999"/>
              <a:gd name="connsiteX11" fmla="*/ 885825 w 2324100"/>
              <a:gd name="connsiteY11" fmla="*/ 582464 h 896999"/>
              <a:gd name="connsiteX12" fmla="*/ 966787 w 2324100"/>
              <a:gd name="connsiteY12" fmla="*/ 787252 h 896999"/>
              <a:gd name="connsiteX13" fmla="*/ 1038225 w 2324100"/>
              <a:gd name="connsiteY13" fmla="*/ 882502 h 896999"/>
              <a:gd name="connsiteX14" fmla="*/ 1114425 w 2324100"/>
              <a:gd name="connsiteY14" fmla="*/ 849164 h 896999"/>
              <a:gd name="connsiteX15" fmla="*/ 1181100 w 2324100"/>
              <a:gd name="connsiteY15" fmla="*/ 725339 h 896999"/>
              <a:gd name="connsiteX16" fmla="*/ 1262062 w 2324100"/>
              <a:gd name="connsiteY16" fmla="*/ 458639 h 896999"/>
              <a:gd name="connsiteX17" fmla="*/ 1347787 w 2324100"/>
              <a:gd name="connsiteY17" fmla="*/ 196702 h 896999"/>
              <a:gd name="connsiteX18" fmla="*/ 1409700 w 2324100"/>
              <a:gd name="connsiteY18" fmla="*/ 63352 h 896999"/>
              <a:gd name="connsiteX19" fmla="*/ 1471612 w 2324100"/>
              <a:gd name="connsiteY19" fmla="*/ 1439 h 896999"/>
              <a:gd name="connsiteX20" fmla="*/ 1519237 w 2324100"/>
              <a:gd name="connsiteY20" fmla="*/ 25252 h 896999"/>
              <a:gd name="connsiteX21" fmla="*/ 1557337 w 2324100"/>
              <a:gd name="connsiteY21" fmla="*/ 87164 h 896999"/>
              <a:gd name="connsiteX22" fmla="*/ 1595437 w 2324100"/>
              <a:gd name="connsiteY22" fmla="*/ 187177 h 896999"/>
              <a:gd name="connsiteX23" fmla="*/ 1709737 w 2324100"/>
              <a:gd name="connsiteY23" fmla="*/ 520552 h 896999"/>
              <a:gd name="connsiteX24" fmla="*/ 1800225 w 2324100"/>
              <a:gd name="connsiteY24" fmla="*/ 792014 h 896999"/>
              <a:gd name="connsiteX25" fmla="*/ 1857375 w 2324100"/>
              <a:gd name="connsiteY25" fmla="*/ 877739 h 896999"/>
              <a:gd name="connsiteX26" fmla="*/ 1900237 w 2324100"/>
              <a:gd name="connsiteY26" fmla="*/ 896789 h 896999"/>
              <a:gd name="connsiteX27" fmla="*/ 1938337 w 2324100"/>
              <a:gd name="connsiteY27" fmla="*/ 882502 h 896999"/>
              <a:gd name="connsiteX28" fmla="*/ 1990725 w 2324100"/>
              <a:gd name="connsiteY28" fmla="*/ 811064 h 896999"/>
              <a:gd name="connsiteX29" fmla="*/ 2033587 w 2324100"/>
              <a:gd name="connsiteY29" fmla="*/ 706289 h 896999"/>
              <a:gd name="connsiteX30" fmla="*/ 2133600 w 2324100"/>
              <a:gd name="connsiteY30" fmla="*/ 396727 h 896999"/>
              <a:gd name="connsiteX31" fmla="*/ 2200275 w 2324100"/>
              <a:gd name="connsiteY31" fmla="*/ 168127 h 896999"/>
              <a:gd name="connsiteX32" fmla="*/ 2262187 w 2324100"/>
              <a:gd name="connsiteY32" fmla="*/ 39539 h 896999"/>
              <a:gd name="connsiteX33" fmla="*/ 2324100 w 2324100"/>
              <a:gd name="connsiteY33" fmla="*/ 10964 h 89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324100" h="896999">
                <a:moveTo>
                  <a:pt x="0" y="463402"/>
                </a:moveTo>
                <a:cubicBezTo>
                  <a:pt x="44847" y="603896"/>
                  <a:pt x="89694" y="744390"/>
                  <a:pt x="123825" y="815827"/>
                </a:cubicBezTo>
                <a:cubicBezTo>
                  <a:pt x="157956" y="887264"/>
                  <a:pt x="176212" y="888852"/>
                  <a:pt x="204787" y="892027"/>
                </a:cubicBezTo>
                <a:cubicBezTo>
                  <a:pt x="233362" y="895202"/>
                  <a:pt x="263525" y="890439"/>
                  <a:pt x="295275" y="834877"/>
                </a:cubicBezTo>
                <a:cubicBezTo>
                  <a:pt x="327025" y="779315"/>
                  <a:pt x="363537" y="659458"/>
                  <a:pt x="395287" y="558652"/>
                </a:cubicBezTo>
                <a:cubicBezTo>
                  <a:pt x="427037" y="457846"/>
                  <a:pt x="456406" y="313383"/>
                  <a:pt x="485775" y="230039"/>
                </a:cubicBezTo>
                <a:cubicBezTo>
                  <a:pt x="515144" y="146695"/>
                  <a:pt x="546894" y="96689"/>
                  <a:pt x="571500" y="58589"/>
                </a:cubicBezTo>
                <a:cubicBezTo>
                  <a:pt x="596106" y="20489"/>
                  <a:pt x="613568" y="6201"/>
                  <a:pt x="633412" y="1439"/>
                </a:cubicBezTo>
                <a:cubicBezTo>
                  <a:pt x="653256" y="-3323"/>
                  <a:pt x="671512" y="7789"/>
                  <a:pt x="690562" y="30014"/>
                </a:cubicBezTo>
                <a:cubicBezTo>
                  <a:pt x="709612" y="52239"/>
                  <a:pt x="727868" y="83195"/>
                  <a:pt x="747712" y="134789"/>
                </a:cubicBezTo>
                <a:cubicBezTo>
                  <a:pt x="767556" y="186383"/>
                  <a:pt x="786606" y="264964"/>
                  <a:pt x="809625" y="339577"/>
                </a:cubicBezTo>
                <a:cubicBezTo>
                  <a:pt x="832644" y="414190"/>
                  <a:pt x="859631" y="507852"/>
                  <a:pt x="885825" y="582464"/>
                </a:cubicBezTo>
                <a:cubicBezTo>
                  <a:pt x="912019" y="657076"/>
                  <a:pt x="941387" y="737246"/>
                  <a:pt x="966787" y="787252"/>
                </a:cubicBezTo>
                <a:cubicBezTo>
                  <a:pt x="992187" y="837258"/>
                  <a:pt x="1013619" y="872183"/>
                  <a:pt x="1038225" y="882502"/>
                </a:cubicBezTo>
                <a:cubicBezTo>
                  <a:pt x="1062831" y="892821"/>
                  <a:pt x="1090613" y="875358"/>
                  <a:pt x="1114425" y="849164"/>
                </a:cubicBezTo>
                <a:cubicBezTo>
                  <a:pt x="1138237" y="822970"/>
                  <a:pt x="1156494" y="790426"/>
                  <a:pt x="1181100" y="725339"/>
                </a:cubicBezTo>
                <a:cubicBezTo>
                  <a:pt x="1205706" y="660252"/>
                  <a:pt x="1234281" y="546745"/>
                  <a:pt x="1262062" y="458639"/>
                </a:cubicBezTo>
                <a:cubicBezTo>
                  <a:pt x="1289843" y="370533"/>
                  <a:pt x="1323181" y="262583"/>
                  <a:pt x="1347787" y="196702"/>
                </a:cubicBezTo>
                <a:cubicBezTo>
                  <a:pt x="1372393" y="130821"/>
                  <a:pt x="1389063" y="95896"/>
                  <a:pt x="1409700" y="63352"/>
                </a:cubicBezTo>
                <a:cubicBezTo>
                  <a:pt x="1430337" y="30808"/>
                  <a:pt x="1453356" y="7789"/>
                  <a:pt x="1471612" y="1439"/>
                </a:cubicBezTo>
                <a:cubicBezTo>
                  <a:pt x="1489868" y="-4911"/>
                  <a:pt x="1504950" y="10965"/>
                  <a:pt x="1519237" y="25252"/>
                </a:cubicBezTo>
                <a:cubicBezTo>
                  <a:pt x="1533524" y="39539"/>
                  <a:pt x="1544637" y="60177"/>
                  <a:pt x="1557337" y="87164"/>
                </a:cubicBezTo>
                <a:cubicBezTo>
                  <a:pt x="1570037" y="114151"/>
                  <a:pt x="1570037" y="114946"/>
                  <a:pt x="1595437" y="187177"/>
                </a:cubicBezTo>
                <a:cubicBezTo>
                  <a:pt x="1620837" y="259408"/>
                  <a:pt x="1675606" y="419746"/>
                  <a:pt x="1709737" y="520552"/>
                </a:cubicBezTo>
                <a:cubicBezTo>
                  <a:pt x="1743868" y="621358"/>
                  <a:pt x="1775619" y="732483"/>
                  <a:pt x="1800225" y="792014"/>
                </a:cubicBezTo>
                <a:cubicBezTo>
                  <a:pt x="1824831" y="851545"/>
                  <a:pt x="1840706" y="860277"/>
                  <a:pt x="1857375" y="877739"/>
                </a:cubicBezTo>
                <a:cubicBezTo>
                  <a:pt x="1874044" y="895201"/>
                  <a:pt x="1886743" y="895995"/>
                  <a:pt x="1900237" y="896789"/>
                </a:cubicBezTo>
                <a:cubicBezTo>
                  <a:pt x="1913731" y="897583"/>
                  <a:pt x="1923256" y="896790"/>
                  <a:pt x="1938337" y="882502"/>
                </a:cubicBezTo>
                <a:cubicBezTo>
                  <a:pt x="1953418" y="868215"/>
                  <a:pt x="1974850" y="840433"/>
                  <a:pt x="1990725" y="811064"/>
                </a:cubicBezTo>
                <a:cubicBezTo>
                  <a:pt x="2006600" y="781695"/>
                  <a:pt x="2009775" y="775345"/>
                  <a:pt x="2033587" y="706289"/>
                </a:cubicBezTo>
                <a:cubicBezTo>
                  <a:pt x="2057399" y="637233"/>
                  <a:pt x="2105819" y="486421"/>
                  <a:pt x="2133600" y="396727"/>
                </a:cubicBezTo>
                <a:cubicBezTo>
                  <a:pt x="2161381" y="307033"/>
                  <a:pt x="2178844" y="227658"/>
                  <a:pt x="2200275" y="168127"/>
                </a:cubicBezTo>
                <a:cubicBezTo>
                  <a:pt x="2221706" y="108596"/>
                  <a:pt x="2241550" y="65733"/>
                  <a:pt x="2262187" y="39539"/>
                </a:cubicBezTo>
                <a:cubicBezTo>
                  <a:pt x="2282825" y="13345"/>
                  <a:pt x="2303462" y="12154"/>
                  <a:pt x="2324100" y="10964"/>
                </a:cubicBezTo>
              </a:path>
            </a:pathLst>
          </a:custGeom>
          <a:ln cap="rnd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3448" tIns="41724" rIns="83448" bIns="41724" rtlCol="0" anchor="ctr"/>
          <a:lstStyle/>
          <a:p>
            <a:pPr algn="ctr"/>
            <a:endParaRPr lang="ru-RU"/>
          </a:p>
        </p:txBody>
      </p:sp>
      <p:sp>
        <p:nvSpPr>
          <p:cNvPr id="163" name="Полилиния 162"/>
          <p:cNvSpPr/>
          <p:nvPr/>
        </p:nvSpPr>
        <p:spPr>
          <a:xfrm>
            <a:off x="3780478" y="3443552"/>
            <a:ext cx="830476" cy="570907"/>
          </a:xfrm>
          <a:custGeom>
            <a:avLst/>
            <a:gdLst>
              <a:gd name="connsiteX0" fmla="*/ 0 w 2324100"/>
              <a:gd name="connsiteY0" fmla="*/ 463402 h 896999"/>
              <a:gd name="connsiteX1" fmla="*/ 123825 w 2324100"/>
              <a:gd name="connsiteY1" fmla="*/ 815827 h 896999"/>
              <a:gd name="connsiteX2" fmla="*/ 204787 w 2324100"/>
              <a:gd name="connsiteY2" fmla="*/ 892027 h 896999"/>
              <a:gd name="connsiteX3" fmla="*/ 295275 w 2324100"/>
              <a:gd name="connsiteY3" fmla="*/ 834877 h 896999"/>
              <a:gd name="connsiteX4" fmla="*/ 395287 w 2324100"/>
              <a:gd name="connsiteY4" fmla="*/ 558652 h 896999"/>
              <a:gd name="connsiteX5" fmla="*/ 485775 w 2324100"/>
              <a:gd name="connsiteY5" fmla="*/ 230039 h 896999"/>
              <a:gd name="connsiteX6" fmla="*/ 571500 w 2324100"/>
              <a:gd name="connsiteY6" fmla="*/ 58589 h 896999"/>
              <a:gd name="connsiteX7" fmla="*/ 633412 w 2324100"/>
              <a:gd name="connsiteY7" fmla="*/ 1439 h 896999"/>
              <a:gd name="connsiteX8" fmla="*/ 690562 w 2324100"/>
              <a:gd name="connsiteY8" fmla="*/ 30014 h 896999"/>
              <a:gd name="connsiteX9" fmla="*/ 747712 w 2324100"/>
              <a:gd name="connsiteY9" fmla="*/ 134789 h 896999"/>
              <a:gd name="connsiteX10" fmla="*/ 809625 w 2324100"/>
              <a:gd name="connsiteY10" fmla="*/ 339577 h 896999"/>
              <a:gd name="connsiteX11" fmla="*/ 885825 w 2324100"/>
              <a:gd name="connsiteY11" fmla="*/ 582464 h 896999"/>
              <a:gd name="connsiteX12" fmla="*/ 966787 w 2324100"/>
              <a:gd name="connsiteY12" fmla="*/ 787252 h 896999"/>
              <a:gd name="connsiteX13" fmla="*/ 1038225 w 2324100"/>
              <a:gd name="connsiteY13" fmla="*/ 882502 h 896999"/>
              <a:gd name="connsiteX14" fmla="*/ 1114425 w 2324100"/>
              <a:gd name="connsiteY14" fmla="*/ 849164 h 896999"/>
              <a:gd name="connsiteX15" fmla="*/ 1181100 w 2324100"/>
              <a:gd name="connsiteY15" fmla="*/ 725339 h 896999"/>
              <a:gd name="connsiteX16" fmla="*/ 1262062 w 2324100"/>
              <a:gd name="connsiteY16" fmla="*/ 458639 h 896999"/>
              <a:gd name="connsiteX17" fmla="*/ 1347787 w 2324100"/>
              <a:gd name="connsiteY17" fmla="*/ 196702 h 896999"/>
              <a:gd name="connsiteX18" fmla="*/ 1409700 w 2324100"/>
              <a:gd name="connsiteY18" fmla="*/ 63352 h 896999"/>
              <a:gd name="connsiteX19" fmla="*/ 1471612 w 2324100"/>
              <a:gd name="connsiteY19" fmla="*/ 1439 h 896999"/>
              <a:gd name="connsiteX20" fmla="*/ 1519237 w 2324100"/>
              <a:gd name="connsiteY20" fmla="*/ 25252 h 896999"/>
              <a:gd name="connsiteX21" fmla="*/ 1557337 w 2324100"/>
              <a:gd name="connsiteY21" fmla="*/ 87164 h 896999"/>
              <a:gd name="connsiteX22" fmla="*/ 1595437 w 2324100"/>
              <a:gd name="connsiteY22" fmla="*/ 187177 h 896999"/>
              <a:gd name="connsiteX23" fmla="*/ 1709737 w 2324100"/>
              <a:gd name="connsiteY23" fmla="*/ 520552 h 896999"/>
              <a:gd name="connsiteX24" fmla="*/ 1800225 w 2324100"/>
              <a:gd name="connsiteY24" fmla="*/ 792014 h 896999"/>
              <a:gd name="connsiteX25" fmla="*/ 1857375 w 2324100"/>
              <a:gd name="connsiteY25" fmla="*/ 877739 h 896999"/>
              <a:gd name="connsiteX26" fmla="*/ 1900237 w 2324100"/>
              <a:gd name="connsiteY26" fmla="*/ 896789 h 896999"/>
              <a:gd name="connsiteX27" fmla="*/ 1938337 w 2324100"/>
              <a:gd name="connsiteY27" fmla="*/ 882502 h 896999"/>
              <a:gd name="connsiteX28" fmla="*/ 1990725 w 2324100"/>
              <a:gd name="connsiteY28" fmla="*/ 811064 h 896999"/>
              <a:gd name="connsiteX29" fmla="*/ 2033587 w 2324100"/>
              <a:gd name="connsiteY29" fmla="*/ 706289 h 896999"/>
              <a:gd name="connsiteX30" fmla="*/ 2133600 w 2324100"/>
              <a:gd name="connsiteY30" fmla="*/ 396727 h 896999"/>
              <a:gd name="connsiteX31" fmla="*/ 2200275 w 2324100"/>
              <a:gd name="connsiteY31" fmla="*/ 168127 h 896999"/>
              <a:gd name="connsiteX32" fmla="*/ 2262187 w 2324100"/>
              <a:gd name="connsiteY32" fmla="*/ 39539 h 896999"/>
              <a:gd name="connsiteX33" fmla="*/ 2324100 w 2324100"/>
              <a:gd name="connsiteY33" fmla="*/ 10964 h 896999"/>
              <a:gd name="connsiteX0" fmla="*/ 0 w 2262187"/>
              <a:gd name="connsiteY0" fmla="*/ 463402 h 896999"/>
              <a:gd name="connsiteX1" fmla="*/ 123825 w 2262187"/>
              <a:gd name="connsiteY1" fmla="*/ 815827 h 896999"/>
              <a:gd name="connsiteX2" fmla="*/ 204787 w 2262187"/>
              <a:gd name="connsiteY2" fmla="*/ 892027 h 896999"/>
              <a:gd name="connsiteX3" fmla="*/ 295275 w 2262187"/>
              <a:gd name="connsiteY3" fmla="*/ 834877 h 896999"/>
              <a:gd name="connsiteX4" fmla="*/ 395287 w 2262187"/>
              <a:gd name="connsiteY4" fmla="*/ 558652 h 896999"/>
              <a:gd name="connsiteX5" fmla="*/ 485775 w 2262187"/>
              <a:gd name="connsiteY5" fmla="*/ 230039 h 896999"/>
              <a:gd name="connsiteX6" fmla="*/ 571500 w 2262187"/>
              <a:gd name="connsiteY6" fmla="*/ 58589 h 896999"/>
              <a:gd name="connsiteX7" fmla="*/ 633412 w 2262187"/>
              <a:gd name="connsiteY7" fmla="*/ 1439 h 896999"/>
              <a:gd name="connsiteX8" fmla="*/ 690562 w 2262187"/>
              <a:gd name="connsiteY8" fmla="*/ 30014 h 896999"/>
              <a:gd name="connsiteX9" fmla="*/ 747712 w 2262187"/>
              <a:gd name="connsiteY9" fmla="*/ 134789 h 896999"/>
              <a:gd name="connsiteX10" fmla="*/ 809625 w 2262187"/>
              <a:gd name="connsiteY10" fmla="*/ 339577 h 896999"/>
              <a:gd name="connsiteX11" fmla="*/ 885825 w 2262187"/>
              <a:gd name="connsiteY11" fmla="*/ 582464 h 896999"/>
              <a:gd name="connsiteX12" fmla="*/ 966787 w 2262187"/>
              <a:gd name="connsiteY12" fmla="*/ 787252 h 896999"/>
              <a:gd name="connsiteX13" fmla="*/ 1038225 w 2262187"/>
              <a:gd name="connsiteY13" fmla="*/ 882502 h 896999"/>
              <a:gd name="connsiteX14" fmla="*/ 1114425 w 2262187"/>
              <a:gd name="connsiteY14" fmla="*/ 849164 h 896999"/>
              <a:gd name="connsiteX15" fmla="*/ 1181100 w 2262187"/>
              <a:gd name="connsiteY15" fmla="*/ 725339 h 896999"/>
              <a:gd name="connsiteX16" fmla="*/ 1262062 w 2262187"/>
              <a:gd name="connsiteY16" fmla="*/ 458639 h 896999"/>
              <a:gd name="connsiteX17" fmla="*/ 1347787 w 2262187"/>
              <a:gd name="connsiteY17" fmla="*/ 196702 h 896999"/>
              <a:gd name="connsiteX18" fmla="*/ 1409700 w 2262187"/>
              <a:gd name="connsiteY18" fmla="*/ 63352 h 896999"/>
              <a:gd name="connsiteX19" fmla="*/ 1471612 w 2262187"/>
              <a:gd name="connsiteY19" fmla="*/ 1439 h 896999"/>
              <a:gd name="connsiteX20" fmla="*/ 1519237 w 2262187"/>
              <a:gd name="connsiteY20" fmla="*/ 25252 h 896999"/>
              <a:gd name="connsiteX21" fmla="*/ 1557337 w 2262187"/>
              <a:gd name="connsiteY21" fmla="*/ 87164 h 896999"/>
              <a:gd name="connsiteX22" fmla="*/ 1595437 w 2262187"/>
              <a:gd name="connsiteY22" fmla="*/ 187177 h 896999"/>
              <a:gd name="connsiteX23" fmla="*/ 1709737 w 2262187"/>
              <a:gd name="connsiteY23" fmla="*/ 520552 h 896999"/>
              <a:gd name="connsiteX24" fmla="*/ 1800225 w 2262187"/>
              <a:gd name="connsiteY24" fmla="*/ 792014 h 896999"/>
              <a:gd name="connsiteX25" fmla="*/ 1857375 w 2262187"/>
              <a:gd name="connsiteY25" fmla="*/ 877739 h 896999"/>
              <a:gd name="connsiteX26" fmla="*/ 1900237 w 2262187"/>
              <a:gd name="connsiteY26" fmla="*/ 896789 h 896999"/>
              <a:gd name="connsiteX27" fmla="*/ 1938337 w 2262187"/>
              <a:gd name="connsiteY27" fmla="*/ 882502 h 896999"/>
              <a:gd name="connsiteX28" fmla="*/ 1990725 w 2262187"/>
              <a:gd name="connsiteY28" fmla="*/ 811064 h 896999"/>
              <a:gd name="connsiteX29" fmla="*/ 2033587 w 2262187"/>
              <a:gd name="connsiteY29" fmla="*/ 706289 h 896999"/>
              <a:gd name="connsiteX30" fmla="*/ 2133600 w 2262187"/>
              <a:gd name="connsiteY30" fmla="*/ 396727 h 896999"/>
              <a:gd name="connsiteX31" fmla="*/ 2200275 w 2262187"/>
              <a:gd name="connsiteY31" fmla="*/ 168127 h 896999"/>
              <a:gd name="connsiteX32" fmla="*/ 2262187 w 2262187"/>
              <a:gd name="connsiteY32" fmla="*/ 39539 h 896999"/>
              <a:gd name="connsiteX0" fmla="*/ 0 w 2200274"/>
              <a:gd name="connsiteY0" fmla="*/ 463402 h 896999"/>
              <a:gd name="connsiteX1" fmla="*/ 123825 w 2200274"/>
              <a:gd name="connsiteY1" fmla="*/ 815827 h 896999"/>
              <a:gd name="connsiteX2" fmla="*/ 204787 w 2200274"/>
              <a:gd name="connsiteY2" fmla="*/ 892027 h 896999"/>
              <a:gd name="connsiteX3" fmla="*/ 295275 w 2200274"/>
              <a:gd name="connsiteY3" fmla="*/ 834877 h 896999"/>
              <a:gd name="connsiteX4" fmla="*/ 395287 w 2200274"/>
              <a:gd name="connsiteY4" fmla="*/ 558652 h 896999"/>
              <a:gd name="connsiteX5" fmla="*/ 485775 w 2200274"/>
              <a:gd name="connsiteY5" fmla="*/ 230039 h 896999"/>
              <a:gd name="connsiteX6" fmla="*/ 571500 w 2200274"/>
              <a:gd name="connsiteY6" fmla="*/ 58589 h 896999"/>
              <a:gd name="connsiteX7" fmla="*/ 633412 w 2200274"/>
              <a:gd name="connsiteY7" fmla="*/ 1439 h 896999"/>
              <a:gd name="connsiteX8" fmla="*/ 690562 w 2200274"/>
              <a:gd name="connsiteY8" fmla="*/ 30014 h 896999"/>
              <a:gd name="connsiteX9" fmla="*/ 747712 w 2200274"/>
              <a:gd name="connsiteY9" fmla="*/ 134789 h 896999"/>
              <a:gd name="connsiteX10" fmla="*/ 809625 w 2200274"/>
              <a:gd name="connsiteY10" fmla="*/ 339577 h 896999"/>
              <a:gd name="connsiteX11" fmla="*/ 885825 w 2200274"/>
              <a:gd name="connsiteY11" fmla="*/ 582464 h 896999"/>
              <a:gd name="connsiteX12" fmla="*/ 966787 w 2200274"/>
              <a:gd name="connsiteY12" fmla="*/ 787252 h 896999"/>
              <a:gd name="connsiteX13" fmla="*/ 1038225 w 2200274"/>
              <a:gd name="connsiteY13" fmla="*/ 882502 h 896999"/>
              <a:gd name="connsiteX14" fmla="*/ 1114425 w 2200274"/>
              <a:gd name="connsiteY14" fmla="*/ 849164 h 896999"/>
              <a:gd name="connsiteX15" fmla="*/ 1181100 w 2200274"/>
              <a:gd name="connsiteY15" fmla="*/ 725339 h 896999"/>
              <a:gd name="connsiteX16" fmla="*/ 1262062 w 2200274"/>
              <a:gd name="connsiteY16" fmla="*/ 458639 h 896999"/>
              <a:gd name="connsiteX17" fmla="*/ 1347787 w 2200274"/>
              <a:gd name="connsiteY17" fmla="*/ 196702 h 896999"/>
              <a:gd name="connsiteX18" fmla="*/ 1409700 w 2200274"/>
              <a:gd name="connsiteY18" fmla="*/ 63352 h 896999"/>
              <a:gd name="connsiteX19" fmla="*/ 1471612 w 2200274"/>
              <a:gd name="connsiteY19" fmla="*/ 1439 h 896999"/>
              <a:gd name="connsiteX20" fmla="*/ 1519237 w 2200274"/>
              <a:gd name="connsiteY20" fmla="*/ 25252 h 896999"/>
              <a:gd name="connsiteX21" fmla="*/ 1557337 w 2200274"/>
              <a:gd name="connsiteY21" fmla="*/ 87164 h 896999"/>
              <a:gd name="connsiteX22" fmla="*/ 1595437 w 2200274"/>
              <a:gd name="connsiteY22" fmla="*/ 187177 h 896999"/>
              <a:gd name="connsiteX23" fmla="*/ 1709737 w 2200274"/>
              <a:gd name="connsiteY23" fmla="*/ 520552 h 896999"/>
              <a:gd name="connsiteX24" fmla="*/ 1800225 w 2200274"/>
              <a:gd name="connsiteY24" fmla="*/ 792014 h 896999"/>
              <a:gd name="connsiteX25" fmla="*/ 1857375 w 2200274"/>
              <a:gd name="connsiteY25" fmla="*/ 877739 h 896999"/>
              <a:gd name="connsiteX26" fmla="*/ 1900237 w 2200274"/>
              <a:gd name="connsiteY26" fmla="*/ 896789 h 896999"/>
              <a:gd name="connsiteX27" fmla="*/ 1938337 w 2200274"/>
              <a:gd name="connsiteY27" fmla="*/ 882502 h 896999"/>
              <a:gd name="connsiteX28" fmla="*/ 1990725 w 2200274"/>
              <a:gd name="connsiteY28" fmla="*/ 811064 h 896999"/>
              <a:gd name="connsiteX29" fmla="*/ 2033587 w 2200274"/>
              <a:gd name="connsiteY29" fmla="*/ 706289 h 896999"/>
              <a:gd name="connsiteX30" fmla="*/ 2133600 w 2200274"/>
              <a:gd name="connsiteY30" fmla="*/ 396727 h 896999"/>
              <a:gd name="connsiteX31" fmla="*/ 2200275 w 2200274"/>
              <a:gd name="connsiteY31" fmla="*/ 168127 h 896999"/>
              <a:gd name="connsiteX0" fmla="*/ 0 w 2133599"/>
              <a:gd name="connsiteY0" fmla="*/ 463402 h 896999"/>
              <a:gd name="connsiteX1" fmla="*/ 123825 w 2133599"/>
              <a:gd name="connsiteY1" fmla="*/ 815827 h 896999"/>
              <a:gd name="connsiteX2" fmla="*/ 204787 w 2133599"/>
              <a:gd name="connsiteY2" fmla="*/ 892027 h 896999"/>
              <a:gd name="connsiteX3" fmla="*/ 295275 w 2133599"/>
              <a:gd name="connsiteY3" fmla="*/ 834877 h 896999"/>
              <a:gd name="connsiteX4" fmla="*/ 395287 w 2133599"/>
              <a:gd name="connsiteY4" fmla="*/ 558652 h 896999"/>
              <a:gd name="connsiteX5" fmla="*/ 485775 w 2133599"/>
              <a:gd name="connsiteY5" fmla="*/ 230039 h 896999"/>
              <a:gd name="connsiteX6" fmla="*/ 571500 w 2133599"/>
              <a:gd name="connsiteY6" fmla="*/ 58589 h 896999"/>
              <a:gd name="connsiteX7" fmla="*/ 633412 w 2133599"/>
              <a:gd name="connsiteY7" fmla="*/ 1439 h 896999"/>
              <a:gd name="connsiteX8" fmla="*/ 690562 w 2133599"/>
              <a:gd name="connsiteY8" fmla="*/ 30014 h 896999"/>
              <a:gd name="connsiteX9" fmla="*/ 747712 w 2133599"/>
              <a:gd name="connsiteY9" fmla="*/ 134789 h 896999"/>
              <a:gd name="connsiteX10" fmla="*/ 809625 w 2133599"/>
              <a:gd name="connsiteY10" fmla="*/ 339577 h 896999"/>
              <a:gd name="connsiteX11" fmla="*/ 885825 w 2133599"/>
              <a:gd name="connsiteY11" fmla="*/ 582464 h 896999"/>
              <a:gd name="connsiteX12" fmla="*/ 966787 w 2133599"/>
              <a:gd name="connsiteY12" fmla="*/ 787252 h 896999"/>
              <a:gd name="connsiteX13" fmla="*/ 1038225 w 2133599"/>
              <a:gd name="connsiteY13" fmla="*/ 882502 h 896999"/>
              <a:gd name="connsiteX14" fmla="*/ 1114425 w 2133599"/>
              <a:gd name="connsiteY14" fmla="*/ 849164 h 896999"/>
              <a:gd name="connsiteX15" fmla="*/ 1181100 w 2133599"/>
              <a:gd name="connsiteY15" fmla="*/ 725339 h 896999"/>
              <a:gd name="connsiteX16" fmla="*/ 1262062 w 2133599"/>
              <a:gd name="connsiteY16" fmla="*/ 458639 h 896999"/>
              <a:gd name="connsiteX17" fmla="*/ 1347787 w 2133599"/>
              <a:gd name="connsiteY17" fmla="*/ 196702 h 896999"/>
              <a:gd name="connsiteX18" fmla="*/ 1409700 w 2133599"/>
              <a:gd name="connsiteY18" fmla="*/ 63352 h 896999"/>
              <a:gd name="connsiteX19" fmla="*/ 1471612 w 2133599"/>
              <a:gd name="connsiteY19" fmla="*/ 1439 h 896999"/>
              <a:gd name="connsiteX20" fmla="*/ 1519237 w 2133599"/>
              <a:gd name="connsiteY20" fmla="*/ 25252 h 896999"/>
              <a:gd name="connsiteX21" fmla="*/ 1557337 w 2133599"/>
              <a:gd name="connsiteY21" fmla="*/ 87164 h 896999"/>
              <a:gd name="connsiteX22" fmla="*/ 1595437 w 2133599"/>
              <a:gd name="connsiteY22" fmla="*/ 187177 h 896999"/>
              <a:gd name="connsiteX23" fmla="*/ 1709737 w 2133599"/>
              <a:gd name="connsiteY23" fmla="*/ 520552 h 896999"/>
              <a:gd name="connsiteX24" fmla="*/ 1800225 w 2133599"/>
              <a:gd name="connsiteY24" fmla="*/ 792014 h 896999"/>
              <a:gd name="connsiteX25" fmla="*/ 1857375 w 2133599"/>
              <a:gd name="connsiteY25" fmla="*/ 877739 h 896999"/>
              <a:gd name="connsiteX26" fmla="*/ 1900237 w 2133599"/>
              <a:gd name="connsiteY26" fmla="*/ 896789 h 896999"/>
              <a:gd name="connsiteX27" fmla="*/ 1938337 w 2133599"/>
              <a:gd name="connsiteY27" fmla="*/ 882502 h 896999"/>
              <a:gd name="connsiteX28" fmla="*/ 1990725 w 2133599"/>
              <a:gd name="connsiteY28" fmla="*/ 811064 h 896999"/>
              <a:gd name="connsiteX29" fmla="*/ 2033587 w 2133599"/>
              <a:gd name="connsiteY29" fmla="*/ 706289 h 896999"/>
              <a:gd name="connsiteX30" fmla="*/ 2133600 w 2133599"/>
              <a:gd name="connsiteY30" fmla="*/ 396727 h 896999"/>
              <a:gd name="connsiteX0" fmla="*/ 0 w 2033586"/>
              <a:gd name="connsiteY0" fmla="*/ 463402 h 896999"/>
              <a:gd name="connsiteX1" fmla="*/ 123825 w 2033586"/>
              <a:gd name="connsiteY1" fmla="*/ 815827 h 896999"/>
              <a:gd name="connsiteX2" fmla="*/ 204787 w 2033586"/>
              <a:gd name="connsiteY2" fmla="*/ 892027 h 896999"/>
              <a:gd name="connsiteX3" fmla="*/ 295275 w 2033586"/>
              <a:gd name="connsiteY3" fmla="*/ 834877 h 896999"/>
              <a:gd name="connsiteX4" fmla="*/ 395287 w 2033586"/>
              <a:gd name="connsiteY4" fmla="*/ 558652 h 896999"/>
              <a:gd name="connsiteX5" fmla="*/ 485775 w 2033586"/>
              <a:gd name="connsiteY5" fmla="*/ 230039 h 896999"/>
              <a:gd name="connsiteX6" fmla="*/ 571500 w 2033586"/>
              <a:gd name="connsiteY6" fmla="*/ 58589 h 896999"/>
              <a:gd name="connsiteX7" fmla="*/ 633412 w 2033586"/>
              <a:gd name="connsiteY7" fmla="*/ 1439 h 896999"/>
              <a:gd name="connsiteX8" fmla="*/ 690562 w 2033586"/>
              <a:gd name="connsiteY8" fmla="*/ 30014 h 896999"/>
              <a:gd name="connsiteX9" fmla="*/ 747712 w 2033586"/>
              <a:gd name="connsiteY9" fmla="*/ 134789 h 896999"/>
              <a:gd name="connsiteX10" fmla="*/ 809625 w 2033586"/>
              <a:gd name="connsiteY10" fmla="*/ 339577 h 896999"/>
              <a:gd name="connsiteX11" fmla="*/ 885825 w 2033586"/>
              <a:gd name="connsiteY11" fmla="*/ 582464 h 896999"/>
              <a:gd name="connsiteX12" fmla="*/ 966787 w 2033586"/>
              <a:gd name="connsiteY12" fmla="*/ 787252 h 896999"/>
              <a:gd name="connsiteX13" fmla="*/ 1038225 w 2033586"/>
              <a:gd name="connsiteY13" fmla="*/ 882502 h 896999"/>
              <a:gd name="connsiteX14" fmla="*/ 1114425 w 2033586"/>
              <a:gd name="connsiteY14" fmla="*/ 849164 h 896999"/>
              <a:gd name="connsiteX15" fmla="*/ 1181100 w 2033586"/>
              <a:gd name="connsiteY15" fmla="*/ 725339 h 896999"/>
              <a:gd name="connsiteX16" fmla="*/ 1262062 w 2033586"/>
              <a:gd name="connsiteY16" fmla="*/ 458639 h 896999"/>
              <a:gd name="connsiteX17" fmla="*/ 1347787 w 2033586"/>
              <a:gd name="connsiteY17" fmla="*/ 196702 h 896999"/>
              <a:gd name="connsiteX18" fmla="*/ 1409700 w 2033586"/>
              <a:gd name="connsiteY18" fmla="*/ 63352 h 896999"/>
              <a:gd name="connsiteX19" fmla="*/ 1471612 w 2033586"/>
              <a:gd name="connsiteY19" fmla="*/ 1439 h 896999"/>
              <a:gd name="connsiteX20" fmla="*/ 1519237 w 2033586"/>
              <a:gd name="connsiteY20" fmla="*/ 25252 h 896999"/>
              <a:gd name="connsiteX21" fmla="*/ 1557337 w 2033586"/>
              <a:gd name="connsiteY21" fmla="*/ 87164 h 896999"/>
              <a:gd name="connsiteX22" fmla="*/ 1595437 w 2033586"/>
              <a:gd name="connsiteY22" fmla="*/ 187177 h 896999"/>
              <a:gd name="connsiteX23" fmla="*/ 1709737 w 2033586"/>
              <a:gd name="connsiteY23" fmla="*/ 520552 h 896999"/>
              <a:gd name="connsiteX24" fmla="*/ 1800225 w 2033586"/>
              <a:gd name="connsiteY24" fmla="*/ 792014 h 896999"/>
              <a:gd name="connsiteX25" fmla="*/ 1857375 w 2033586"/>
              <a:gd name="connsiteY25" fmla="*/ 877739 h 896999"/>
              <a:gd name="connsiteX26" fmla="*/ 1900237 w 2033586"/>
              <a:gd name="connsiteY26" fmla="*/ 896789 h 896999"/>
              <a:gd name="connsiteX27" fmla="*/ 1938337 w 2033586"/>
              <a:gd name="connsiteY27" fmla="*/ 882502 h 896999"/>
              <a:gd name="connsiteX28" fmla="*/ 1990725 w 2033586"/>
              <a:gd name="connsiteY28" fmla="*/ 811064 h 896999"/>
              <a:gd name="connsiteX29" fmla="*/ 2033587 w 2033586"/>
              <a:gd name="connsiteY29" fmla="*/ 706289 h 896999"/>
              <a:gd name="connsiteX0" fmla="*/ 0 w 1990725"/>
              <a:gd name="connsiteY0" fmla="*/ 463402 h 896999"/>
              <a:gd name="connsiteX1" fmla="*/ 123825 w 1990725"/>
              <a:gd name="connsiteY1" fmla="*/ 815827 h 896999"/>
              <a:gd name="connsiteX2" fmla="*/ 204787 w 1990725"/>
              <a:gd name="connsiteY2" fmla="*/ 892027 h 896999"/>
              <a:gd name="connsiteX3" fmla="*/ 295275 w 1990725"/>
              <a:gd name="connsiteY3" fmla="*/ 834877 h 896999"/>
              <a:gd name="connsiteX4" fmla="*/ 395287 w 1990725"/>
              <a:gd name="connsiteY4" fmla="*/ 558652 h 896999"/>
              <a:gd name="connsiteX5" fmla="*/ 485775 w 1990725"/>
              <a:gd name="connsiteY5" fmla="*/ 230039 h 896999"/>
              <a:gd name="connsiteX6" fmla="*/ 571500 w 1990725"/>
              <a:gd name="connsiteY6" fmla="*/ 58589 h 896999"/>
              <a:gd name="connsiteX7" fmla="*/ 633412 w 1990725"/>
              <a:gd name="connsiteY7" fmla="*/ 1439 h 896999"/>
              <a:gd name="connsiteX8" fmla="*/ 690562 w 1990725"/>
              <a:gd name="connsiteY8" fmla="*/ 30014 h 896999"/>
              <a:gd name="connsiteX9" fmla="*/ 747712 w 1990725"/>
              <a:gd name="connsiteY9" fmla="*/ 134789 h 896999"/>
              <a:gd name="connsiteX10" fmla="*/ 809625 w 1990725"/>
              <a:gd name="connsiteY10" fmla="*/ 339577 h 896999"/>
              <a:gd name="connsiteX11" fmla="*/ 885825 w 1990725"/>
              <a:gd name="connsiteY11" fmla="*/ 582464 h 896999"/>
              <a:gd name="connsiteX12" fmla="*/ 966787 w 1990725"/>
              <a:gd name="connsiteY12" fmla="*/ 787252 h 896999"/>
              <a:gd name="connsiteX13" fmla="*/ 1038225 w 1990725"/>
              <a:gd name="connsiteY13" fmla="*/ 882502 h 896999"/>
              <a:gd name="connsiteX14" fmla="*/ 1114425 w 1990725"/>
              <a:gd name="connsiteY14" fmla="*/ 849164 h 896999"/>
              <a:gd name="connsiteX15" fmla="*/ 1181100 w 1990725"/>
              <a:gd name="connsiteY15" fmla="*/ 725339 h 896999"/>
              <a:gd name="connsiteX16" fmla="*/ 1262062 w 1990725"/>
              <a:gd name="connsiteY16" fmla="*/ 458639 h 896999"/>
              <a:gd name="connsiteX17" fmla="*/ 1347787 w 1990725"/>
              <a:gd name="connsiteY17" fmla="*/ 196702 h 896999"/>
              <a:gd name="connsiteX18" fmla="*/ 1409700 w 1990725"/>
              <a:gd name="connsiteY18" fmla="*/ 63352 h 896999"/>
              <a:gd name="connsiteX19" fmla="*/ 1471612 w 1990725"/>
              <a:gd name="connsiteY19" fmla="*/ 1439 h 896999"/>
              <a:gd name="connsiteX20" fmla="*/ 1519237 w 1990725"/>
              <a:gd name="connsiteY20" fmla="*/ 25252 h 896999"/>
              <a:gd name="connsiteX21" fmla="*/ 1557337 w 1990725"/>
              <a:gd name="connsiteY21" fmla="*/ 87164 h 896999"/>
              <a:gd name="connsiteX22" fmla="*/ 1595437 w 1990725"/>
              <a:gd name="connsiteY22" fmla="*/ 187177 h 896999"/>
              <a:gd name="connsiteX23" fmla="*/ 1709737 w 1990725"/>
              <a:gd name="connsiteY23" fmla="*/ 520552 h 896999"/>
              <a:gd name="connsiteX24" fmla="*/ 1800225 w 1990725"/>
              <a:gd name="connsiteY24" fmla="*/ 792014 h 896999"/>
              <a:gd name="connsiteX25" fmla="*/ 1857375 w 1990725"/>
              <a:gd name="connsiteY25" fmla="*/ 877739 h 896999"/>
              <a:gd name="connsiteX26" fmla="*/ 1900237 w 1990725"/>
              <a:gd name="connsiteY26" fmla="*/ 896789 h 896999"/>
              <a:gd name="connsiteX27" fmla="*/ 1938337 w 1990725"/>
              <a:gd name="connsiteY27" fmla="*/ 882502 h 896999"/>
              <a:gd name="connsiteX28" fmla="*/ 1990725 w 1990725"/>
              <a:gd name="connsiteY28" fmla="*/ 811064 h 896999"/>
              <a:gd name="connsiteX0" fmla="*/ 0 w 1938336"/>
              <a:gd name="connsiteY0" fmla="*/ 463402 h 896999"/>
              <a:gd name="connsiteX1" fmla="*/ 123825 w 1938336"/>
              <a:gd name="connsiteY1" fmla="*/ 815827 h 896999"/>
              <a:gd name="connsiteX2" fmla="*/ 204787 w 1938336"/>
              <a:gd name="connsiteY2" fmla="*/ 892027 h 896999"/>
              <a:gd name="connsiteX3" fmla="*/ 295275 w 1938336"/>
              <a:gd name="connsiteY3" fmla="*/ 834877 h 896999"/>
              <a:gd name="connsiteX4" fmla="*/ 395287 w 1938336"/>
              <a:gd name="connsiteY4" fmla="*/ 558652 h 896999"/>
              <a:gd name="connsiteX5" fmla="*/ 485775 w 1938336"/>
              <a:gd name="connsiteY5" fmla="*/ 230039 h 896999"/>
              <a:gd name="connsiteX6" fmla="*/ 571500 w 1938336"/>
              <a:gd name="connsiteY6" fmla="*/ 58589 h 896999"/>
              <a:gd name="connsiteX7" fmla="*/ 633412 w 1938336"/>
              <a:gd name="connsiteY7" fmla="*/ 1439 h 896999"/>
              <a:gd name="connsiteX8" fmla="*/ 690562 w 1938336"/>
              <a:gd name="connsiteY8" fmla="*/ 30014 h 896999"/>
              <a:gd name="connsiteX9" fmla="*/ 747712 w 1938336"/>
              <a:gd name="connsiteY9" fmla="*/ 134789 h 896999"/>
              <a:gd name="connsiteX10" fmla="*/ 809625 w 1938336"/>
              <a:gd name="connsiteY10" fmla="*/ 339577 h 896999"/>
              <a:gd name="connsiteX11" fmla="*/ 885825 w 1938336"/>
              <a:gd name="connsiteY11" fmla="*/ 582464 h 896999"/>
              <a:gd name="connsiteX12" fmla="*/ 966787 w 1938336"/>
              <a:gd name="connsiteY12" fmla="*/ 787252 h 896999"/>
              <a:gd name="connsiteX13" fmla="*/ 1038225 w 1938336"/>
              <a:gd name="connsiteY13" fmla="*/ 882502 h 896999"/>
              <a:gd name="connsiteX14" fmla="*/ 1114425 w 1938336"/>
              <a:gd name="connsiteY14" fmla="*/ 849164 h 896999"/>
              <a:gd name="connsiteX15" fmla="*/ 1181100 w 1938336"/>
              <a:gd name="connsiteY15" fmla="*/ 725339 h 896999"/>
              <a:gd name="connsiteX16" fmla="*/ 1262062 w 1938336"/>
              <a:gd name="connsiteY16" fmla="*/ 458639 h 896999"/>
              <a:gd name="connsiteX17" fmla="*/ 1347787 w 1938336"/>
              <a:gd name="connsiteY17" fmla="*/ 196702 h 896999"/>
              <a:gd name="connsiteX18" fmla="*/ 1409700 w 1938336"/>
              <a:gd name="connsiteY18" fmla="*/ 63352 h 896999"/>
              <a:gd name="connsiteX19" fmla="*/ 1471612 w 1938336"/>
              <a:gd name="connsiteY19" fmla="*/ 1439 h 896999"/>
              <a:gd name="connsiteX20" fmla="*/ 1519237 w 1938336"/>
              <a:gd name="connsiteY20" fmla="*/ 25252 h 896999"/>
              <a:gd name="connsiteX21" fmla="*/ 1557337 w 1938336"/>
              <a:gd name="connsiteY21" fmla="*/ 87164 h 896999"/>
              <a:gd name="connsiteX22" fmla="*/ 1595437 w 1938336"/>
              <a:gd name="connsiteY22" fmla="*/ 187177 h 896999"/>
              <a:gd name="connsiteX23" fmla="*/ 1709737 w 1938336"/>
              <a:gd name="connsiteY23" fmla="*/ 520552 h 896999"/>
              <a:gd name="connsiteX24" fmla="*/ 1800225 w 1938336"/>
              <a:gd name="connsiteY24" fmla="*/ 792014 h 896999"/>
              <a:gd name="connsiteX25" fmla="*/ 1857375 w 1938336"/>
              <a:gd name="connsiteY25" fmla="*/ 877739 h 896999"/>
              <a:gd name="connsiteX26" fmla="*/ 1900237 w 1938336"/>
              <a:gd name="connsiteY26" fmla="*/ 896789 h 896999"/>
              <a:gd name="connsiteX27" fmla="*/ 1938337 w 1938336"/>
              <a:gd name="connsiteY27" fmla="*/ 882502 h 896999"/>
              <a:gd name="connsiteX0" fmla="*/ 0 w 1900237"/>
              <a:gd name="connsiteY0" fmla="*/ 463402 h 896789"/>
              <a:gd name="connsiteX1" fmla="*/ 123825 w 1900237"/>
              <a:gd name="connsiteY1" fmla="*/ 815827 h 896789"/>
              <a:gd name="connsiteX2" fmla="*/ 204787 w 1900237"/>
              <a:gd name="connsiteY2" fmla="*/ 892027 h 896789"/>
              <a:gd name="connsiteX3" fmla="*/ 295275 w 1900237"/>
              <a:gd name="connsiteY3" fmla="*/ 834877 h 896789"/>
              <a:gd name="connsiteX4" fmla="*/ 395287 w 1900237"/>
              <a:gd name="connsiteY4" fmla="*/ 558652 h 896789"/>
              <a:gd name="connsiteX5" fmla="*/ 485775 w 1900237"/>
              <a:gd name="connsiteY5" fmla="*/ 230039 h 896789"/>
              <a:gd name="connsiteX6" fmla="*/ 571500 w 1900237"/>
              <a:gd name="connsiteY6" fmla="*/ 58589 h 896789"/>
              <a:gd name="connsiteX7" fmla="*/ 633412 w 1900237"/>
              <a:gd name="connsiteY7" fmla="*/ 1439 h 896789"/>
              <a:gd name="connsiteX8" fmla="*/ 690562 w 1900237"/>
              <a:gd name="connsiteY8" fmla="*/ 30014 h 896789"/>
              <a:gd name="connsiteX9" fmla="*/ 747712 w 1900237"/>
              <a:gd name="connsiteY9" fmla="*/ 134789 h 896789"/>
              <a:gd name="connsiteX10" fmla="*/ 809625 w 1900237"/>
              <a:gd name="connsiteY10" fmla="*/ 339577 h 896789"/>
              <a:gd name="connsiteX11" fmla="*/ 885825 w 1900237"/>
              <a:gd name="connsiteY11" fmla="*/ 582464 h 896789"/>
              <a:gd name="connsiteX12" fmla="*/ 966787 w 1900237"/>
              <a:gd name="connsiteY12" fmla="*/ 787252 h 896789"/>
              <a:gd name="connsiteX13" fmla="*/ 1038225 w 1900237"/>
              <a:gd name="connsiteY13" fmla="*/ 882502 h 896789"/>
              <a:gd name="connsiteX14" fmla="*/ 1114425 w 1900237"/>
              <a:gd name="connsiteY14" fmla="*/ 849164 h 896789"/>
              <a:gd name="connsiteX15" fmla="*/ 1181100 w 1900237"/>
              <a:gd name="connsiteY15" fmla="*/ 725339 h 896789"/>
              <a:gd name="connsiteX16" fmla="*/ 1262062 w 1900237"/>
              <a:gd name="connsiteY16" fmla="*/ 458639 h 896789"/>
              <a:gd name="connsiteX17" fmla="*/ 1347787 w 1900237"/>
              <a:gd name="connsiteY17" fmla="*/ 196702 h 896789"/>
              <a:gd name="connsiteX18" fmla="*/ 1409700 w 1900237"/>
              <a:gd name="connsiteY18" fmla="*/ 63352 h 896789"/>
              <a:gd name="connsiteX19" fmla="*/ 1471612 w 1900237"/>
              <a:gd name="connsiteY19" fmla="*/ 1439 h 896789"/>
              <a:gd name="connsiteX20" fmla="*/ 1519237 w 1900237"/>
              <a:gd name="connsiteY20" fmla="*/ 25252 h 896789"/>
              <a:gd name="connsiteX21" fmla="*/ 1557337 w 1900237"/>
              <a:gd name="connsiteY21" fmla="*/ 87164 h 896789"/>
              <a:gd name="connsiteX22" fmla="*/ 1595437 w 1900237"/>
              <a:gd name="connsiteY22" fmla="*/ 187177 h 896789"/>
              <a:gd name="connsiteX23" fmla="*/ 1709737 w 1900237"/>
              <a:gd name="connsiteY23" fmla="*/ 520552 h 896789"/>
              <a:gd name="connsiteX24" fmla="*/ 1800225 w 1900237"/>
              <a:gd name="connsiteY24" fmla="*/ 792014 h 896789"/>
              <a:gd name="connsiteX25" fmla="*/ 1857375 w 1900237"/>
              <a:gd name="connsiteY25" fmla="*/ 877739 h 896789"/>
              <a:gd name="connsiteX26" fmla="*/ 1900237 w 1900237"/>
              <a:gd name="connsiteY26" fmla="*/ 896789 h 896789"/>
              <a:gd name="connsiteX0" fmla="*/ 0 w 1857375"/>
              <a:gd name="connsiteY0" fmla="*/ 463402 h 892775"/>
              <a:gd name="connsiteX1" fmla="*/ 123825 w 1857375"/>
              <a:gd name="connsiteY1" fmla="*/ 815827 h 892775"/>
              <a:gd name="connsiteX2" fmla="*/ 204787 w 1857375"/>
              <a:gd name="connsiteY2" fmla="*/ 892027 h 892775"/>
              <a:gd name="connsiteX3" fmla="*/ 295275 w 1857375"/>
              <a:gd name="connsiteY3" fmla="*/ 834877 h 892775"/>
              <a:gd name="connsiteX4" fmla="*/ 395287 w 1857375"/>
              <a:gd name="connsiteY4" fmla="*/ 558652 h 892775"/>
              <a:gd name="connsiteX5" fmla="*/ 485775 w 1857375"/>
              <a:gd name="connsiteY5" fmla="*/ 230039 h 892775"/>
              <a:gd name="connsiteX6" fmla="*/ 571500 w 1857375"/>
              <a:gd name="connsiteY6" fmla="*/ 58589 h 892775"/>
              <a:gd name="connsiteX7" fmla="*/ 633412 w 1857375"/>
              <a:gd name="connsiteY7" fmla="*/ 1439 h 892775"/>
              <a:gd name="connsiteX8" fmla="*/ 690562 w 1857375"/>
              <a:gd name="connsiteY8" fmla="*/ 30014 h 892775"/>
              <a:gd name="connsiteX9" fmla="*/ 747712 w 1857375"/>
              <a:gd name="connsiteY9" fmla="*/ 134789 h 892775"/>
              <a:gd name="connsiteX10" fmla="*/ 809625 w 1857375"/>
              <a:gd name="connsiteY10" fmla="*/ 339577 h 892775"/>
              <a:gd name="connsiteX11" fmla="*/ 885825 w 1857375"/>
              <a:gd name="connsiteY11" fmla="*/ 582464 h 892775"/>
              <a:gd name="connsiteX12" fmla="*/ 966787 w 1857375"/>
              <a:gd name="connsiteY12" fmla="*/ 787252 h 892775"/>
              <a:gd name="connsiteX13" fmla="*/ 1038225 w 1857375"/>
              <a:gd name="connsiteY13" fmla="*/ 882502 h 892775"/>
              <a:gd name="connsiteX14" fmla="*/ 1114425 w 1857375"/>
              <a:gd name="connsiteY14" fmla="*/ 849164 h 892775"/>
              <a:gd name="connsiteX15" fmla="*/ 1181100 w 1857375"/>
              <a:gd name="connsiteY15" fmla="*/ 725339 h 892775"/>
              <a:gd name="connsiteX16" fmla="*/ 1262062 w 1857375"/>
              <a:gd name="connsiteY16" fmla="*/ 458639 h 892775"/>
              <a:gd name="connsiteX17" fmla="*/ 1347787 w 1857375"/>
              <a:gd name="connsiteY17" fmla="*/ 196702 h 892775"/>
              <a:gd name="connsiteX18" fmla="*/ 1409700 w 1857375"/>
              <a:gd name="connsiteY18" fmla="*/ 63352 h 892775"/>
              <a:gd name="connsiteX19" fmla="*/ 1471612 w 1857375"/>
              <a:gd name="connsiteY19" fmla="*/ 1439 h 892775"/>
              <a:gd name="connsiteX20" fmla="*/ 1519237 w 1857375"/>
              <a:gd name="connsiteY20" fmla="*/ 25252 h 892775"/>
              <a:gd name="connsiteX21" fmla="*/ 1557337 w 1857375"/>
              <a:gd name="connsiteY21" fmla="*/ 87164 h 892775"/>
              <a:gd name="connsiteX22" fmla="*/ 1595437 w 1857375"/>
              <a:gd name="connsiteY22" fmla="*/ 187177 h 892775"/>
              <a:gd name="connsiteX23" fmla="*/ 1709737 w 1857375"/>
              <a:gd name="connsiteY23" fmla="*/ 520552 h 892775"/>
              <a:gd name="connsiteX24" fmla="*/ 1800225 w 1857375"/>
              <a:gd name="connsiteY24" fmla="*/ 792014 h 892775"/>
              <a:gd name="connsiteX25" fmla="*/ 1857375 w 1857375"/>
              <a:gd name="connsiteY25" fmla="*/ 877739 h 892775"/>
              <a:gd name="connsiteX0" fmla="*/ 0 w 1800224"/>
              <a:gd name="connsiteY0" fmla="*/ 463402 h 892776"/>
              <a:gd name="connsiteX1" fmla="*/ 123825 w 1800224"/>
              <a:gd name="connsiteY1" fmla="*/ 815827 h 892776"/>
              <a:gd name="connsiteX2" fmla="*/ 204787 w 1800224"/>
              <a:gd name="connsiteY2" fmla="*/ 892027 h 892776"/>
              <a:gd name="connsiteX3" fmla="*/ 295275 w 1800224"/>
              <a:gd name="connsiteY3" fmla="*/ 834877 h 892776"/>
              <a:gd name="connsiteX4" fmla="*/ 395287 w 1800224"/>
              <a:gd name="connsiteY4" fmla="*/ 558652 h 892776"/>
              <a:gd name="connsiteX5" fmla="*/ 485775 w 1800224"/>
              <a:gd name="connsiteY5" fmla="*/ 230039 h 892776"/>
              <a:gd name="connsiteX6" fmla="*/ 571500 w 1800224"/>
              <a:gd name="connsiteY6" fmla="*/ 58589 h 892776"/>
              <a:gd name="connsiteX7" fmla="*/ 633412 w 1800224"/>
              <a:gd name="connsiteY7" fmla="*/ 1439 h 892776"/>
              <a:gd name="connsiteX8" fmla="*/ 690562 w 1800224"/>
              <a:gd name="connsiteY8" fmla="*/ 30014 h 892776"/>
              <a:gd name="connsiteX9" fmla="*/ 747712 w 1800224"/>
              <a:gd name="connsiteY9" fmla="*/ 134789 h 892776"/>
              <a:gd name="connsiteX10" fmla="*/ 809625 w 1800224"/>
              <a:gd name="connsiteY10" fmla="*/ 339577 h 892776"/>
              <a:gd name="connsiteX11" fmla="*/ 885825 w 1800224"/>
              <a:gd name="connsiteY11" fmla="*/ 582464 h 892776"/>
              <a:gd name="connsiteX12" fmla="*/ 966787 w 1800224"/>
              <a:gd name="connsiteY12" fmla="*/ 787252 h 892776"/>
              <a:gd name="connsiteX13" fmla="*/ 1038225 w 1800224"/>
              <a:gd name="connsiteY13" fmla="*/ 882502 h 892776"/>
              <a:gd name="connsiteX14" fmla="*/ 1114425 w 1800224"/>
              <a:gd name="connsiteY14" fmla="*/ 849164 h 892776"/>
              <a:gd name="connsiteX15" fmla="*/ 1181100 w 1800224"/>
              <a:gd name="connsiteY15" fmla="*/ 725339 h 892776"/>
              <a:gd name="connsiteX16" fmla="*/ 1262062 w 1800224"/>
              <a:gd name="connsiteY16" fmla="*/ 458639 h 892776"/>
              <a:gd name="connsiteX17" fmla="*/ 1347787 w 1800224"/>
              <a:gd name="connsiteY17" fmla="*/ 196702 h 892776"/>
              <a:gd name="connsiteX18" fmla="*/ 1409700 w 1800224"/>
              <a:gd name="connsiteY18" fmla="*/ 63352 h 892776"/>
              <a:gd name="connsiteX19" fmla="*/ 1471612 w 1800224"/>
              <a:gd name="connsiteY19" fmla="*/ 1439 h 892776"/>
              <a:gd name="connsiteX20" fmla="*/ 1519237 w 1800224"/>
              <a:gd name="connsiteY20" fmla="*/ 25252 h 892776"/>
              <a:gd name="connsiteX21" fmla="*/ 1557337 w 1800224"/>
              <a:gd name="connsiteY21" fmla="*/ 87164 h 892776"/>
              <a:gd name="connsiteX22" fmla="*/ 1595437 w 1800224"/>
              <a:gd name="connsiteY22" fmla="*/ 187177 h 892776"/>
              <a:gd name="connsiteX23" fmla="*/ 1709737 w 1800224"/>
              <a:gd name="connsiteY23" fmla="*/ 520552 h 892776"/>
              <a:gd name="connsiteX24" fmla="*/ 1800225 w 1800224"/>
              <a:gd name="connsiteY24" fmla="*/ 792014 h 892776"/>
              <a:gd name="connsiteX0" fmla="*/ 0 w 1709737"/>
              <a:gd name="connsiteY0" fmla="*/ 463402 h 892776"/>
              <a:gd name="connsiteX1" fmla="*/ 123825 w 1709737"/>
              <a:gd name="connsiteY1" fmla="*/ 815827 h 892776"/>
              <a:gd name="connsiteX2" fmla="*/ 204787 w 1709737"/>
              <a:gd name="connsiteY2" fmla="*/ 892027 h 892776"/>
              <a:gd name="connsiteX3" fmla="*/ 295275 w 1709737"/>
              <a:gd name="connsiteY3" fmla="*/ 834877 h 892776"/>
              <a:gd name="connsiteX4" fmla="*/ 395287 w 1709737"/>
              <a:gd name="connsiteY4" fmla="*/ 558652 h 892776"/>
              <a:gd name="connsiteX5" fmla="*/ 485775 w 1709737"/>
              <a:gd name="connsiteY5" fmla="*/ 230039 h 892776"/>
              <a:gd name="connsiteX6" fmla="*/ 571500 w 1709737"/>
              <a:gd name="connsiteY6" fmla="*/ 58589 h 892776"/>
              <a:gd name="connsiteX7" fmla="*/ 633412 w 1709737"/>
              <a:gd name="connsiteY7" fmla="*/ 1439 h 892776"/>
              <a:gd name="connsiteX8" fmla="*/ 690562 w 1709737"/>
              <a:gd name="connsiteY8" fmla="*/ 30014 h 892776"/>
              <a:gd name="connsiteX9" fmla="*/ 747712 w 1709737"/>
              <a:gd name="connsiteY9" fmla="*/ 134789 h 892776"/>
              <a:gd name="connsiteX10" fmla="*/ 809625 w 1709737"/>
              <a:gd name="connsiteY10" fmla="*/ 339577 h 892776"/>
              <a:gd name="connsiteX11" fmla="*/ 885825 w 1709737"/>
              <a:gd name="connsiteY11" fmla="*/ 582464 h 892776"/>
              <a:gd name="connsiteX12" fmla="*/ 966787 w 1709737"/>
              <a:gd name="connsiteY12" fmla="*/ 787252 h 892776"/>
              <a:gd name="connsiteX13" fmla="*/ 1038225 w 1709737"/>
              <a:gd name="connsiteY13" fmla="*/ 882502 h 892776"/>
              <a:gd name="connsiteX14" fmla="*/ 1114425 w 1709737"/>
              <a:gd name="connsiteY14" fmla="*/ 849164 h 892776"/>
              <a:gd name="connsiteX15" fmla="*/ 1181100 w 1709737"/>
              <a:gd name="connsiteY15" fmla="*/ 725339 h 892776"/>
              <a:gd name="connsiteX16" fmla="*/ 1262062 w 1709737"/>
              <a:gd name="connsiteY16" fmla="*/ 458639 h 892776"/>
              <a:gd name="connsiteX17" fmla="*/ 1347787 w 1709737"/>
              <a:gd name="connsiteY17" fmla="*/ 196702 h 892776"/>
              <a:gd name="connsiteX18" fmla="*/ 1409700 w 1709737"/>
              <a:gd name="connsiteY18" fmla="*/ 63352 h 892776"/>
              <a:gd name="connsiteX19" fmla="*/ 1471612 w 1709737"/>
              <a:gd name="connsiteY19" fmla="*/ 1439 h 892776"/>
              <a:gd name="connsiteX20" fmla="*/ 1519237 w 1709737"/>
              <a:gd name="connsiteY20" fmla="*/ 25252 h 892776"/>
              <a:gd name="connsiteX21" fmla="*/ 1557337 w 1709737"/>
              <a:gd name="connsiteY21" fmla="*/ 87164 h 892776"/>
              <a:gd name="connsiteX22" fmla="*/ 1595437 w 1709737"/>
              <a:gd name="connsiteY22" fmla="*/ 187177 h 892776"/>
              <a:gd name="connsiteX23" fmla="*/ 1709737 w 1709737"/>
              <a:gd name="connsiteY23" fmla="*/ 520552 h 892776"/>
              <a:gd name="connsiteX0" fmla="*/ 0 w 1595437"/>
              <a:gd name="connsiteY0" fmla="*/ 463402 h 892776"/>
              <a:gd name="connsiteX1" fmla="*/ 123825 w 1595437"/>
              <a:gd name="connsiteY1" fmla="*/ 815827 h 892776"/>
              <a:gd name="connsiteX2" fmla="*/ 204787 w 1595437"/>
              <a:gd name="connsiteY2" fmla="*/ 892027 h 892776"/>
              <a:gd name="connsiteX3" fmla="*/ 295275 w 1595437"/>
              <a:gd name="connsiteY3" fmla="*/ 834877 h 892776"/>
              <a:gd name="connsiteX4" fmla="*/ 395287 w 1595437"/>
              <a:gd name="connsiteY4" fmla="*/ 558652 h 892776"/>
              <a:gd name="connsiteX5" fmla="*/ 485775 w 1595437"/>
              <a:gd name="connsiteY5" fmla="*/ 230039 h 892776"/>
              <a:gd name="connsiteX6" fmla="*/ 571500 w 1595437"/>
              <a:gd name="connsiteY6" fmla="*/ 58589 h 892776"/>
              <a:gd name="connsiteX7" fmla="*/ 633412 w 1595437"/>
              <a:gd name="connsiteY7" fmla="*/ 1439 h 892776"/>
              <a:gd name="connsiteX8" fmla="*/ 690562 w 1595437"/>
              <a:gd name="connsiteY8" fmla="*/ 30014 h 892776"/>
              <a:gd name="connsiteX9" fmla="*/ 747712 w 1595437"/>
              <a:gd name="connsiteY9" fmla="*/ 134789 h 892776"/>
              <a:gd name="connsiteX10" fmla="*/ 809625 w 1595437"/>
              <a:gd name="connsiteY10" fmla="*/ 339577 h 892776"/>
              <a:gd name="connsiteX11" fmla="*/ 885825 w 1595437"/>
              <a:gd name="connsiteY11" fmla="*/ 582464 h 892776"/>
              <a:gd name="connsiteX12" fmla="*/ 966787 w 1595437"/>
              <a:gd name="connsiteY12" fmla="*/ 787252 h 892776"/>
              <a:gd name="connsiteX13" fmla="*/ 1038225 w 1595437"/>
              <a:gd name="connsiteY13" fmla="*/ 882502 h 892776"/>
              <a:gd name="connsiteX14" fmla="*/ 1114425 w 1595437"/>
              <a:gd name="connsiteY14" fmla="*/ 849164 h 892776"/>
              <a:gd name="connsiteX15" fmla="*/ 1181100 w 1595437"/>
              <a:gd name="connsiteY15" fmla="*/ 725339 h 892776"/>
              <a:gd name="connsiteX16" fmla="*/ 1262062 w 1595437"/>
              <a:gd name="connsiteY16" fmla="*/ 458639 h 892776"/>
              <a:gd name="connsiteX17" fmla="*/ 1347787 w 1595437"/>
              <a:gd name="connsiteY17" fmla="*/ 196702 h 892776"/>
              <a:gd name="connsiteX18" fmla="*/ 1409700 w 1595437"/>
              <a:gd name="connsiteY18" fmla="*/ 63352 h 892776"/>
              <a:gd name="connsiteX19" fmla="*/ 1471612 w 1595437"/>
              <a:gd name="connsiteY19" fmla="*/ 1439 h 892776"/>
              <a:gd name="connsiteX20" fmla="*/ 1519237 w 1595437"/>
              <a:gd name="connsiteY20" fmla="*/ 25252 h 892776"/>
              <a:gd name="connsiteX21" fmla="*/ 1557337 w 1595437"/>
              <a:gd name="connsiteY21" fmla="*/ 87164 h 892776"/>
              <a:gd name="connsiteX22" fmla="*/ 1595437 w 1595437"/>
              <a:gd name="connsiteY22" fmla="*/ 187177 h 892776"/>
              <a:gd name="connsiteX0" fmla="*/ 0 w 1557337"/>
              <a:gd name="connsiteY0" fmla="*/ 463402 h 892776"/>
              <a:gd name="connsiteX1" fmla="*/ 123825 w 1557337"/>
              <a:gd name="connsiteY1" fmla="*/ 815827 h 892776"/>
              <a:gd name="connsiteX2" fmla="*/ 204787 w 1557337"/>
              <a:gd name="connsiteY2" fmla="*/ 892027 h 892776"/>
              <a:gd name="connsiteX3" fmla="*/ 295275 w 1557337"/>
              <a:gd name="connsiteY3" fmla="*/ 834877 h 892776"/>
              <a:gd name="connsiteX4" fmla="*/ 395287 w 1557337"/>
              <a:gd name="connsiteY4" fmla="*/ 558652 h 892776"/>
              <a:gd name="connsiteX5" fmla="*/ 485775 w 1557337"/>
              <a:gd name="connsiteY5" fmla="*/ 230039 h 892776"/>
              <a:gd name="connsiteX6" fmla="*/ 571500 w 1557337"/>
              <a:gd name="connsiteY6" fmla="*/ 58589 h 892776"/>
              <a:gd name="connsiteX7" fmla="*/ 633412 w 1557337"/>
              <a:gd name="connsiteY7" fmla="*/ 1439 h 892776"/>
              <a:gd name="connsiteX8" fmla="*/ 690562 w 1557337"/>
              <a:gd name="connsiteY8" fmla="*/ 30014 h 892776"/>
              <a:gd name="connsiteX9" fmla="*/ 747712 w 1557337"/>
              <a:gd name="connsiteY9" fmla="*/ 134789 h 892776"/>
              <a:gd name="connsiteX10" fmla="*/ 809625 w 1557337"/>
              <a:gd name="connsiteY10" fmla="*/ 339577 h 892776"/>
              <a:gd name="connsiteX11" fmla="*/ 885825 w 1557337"/>
              <a:gd name="connsiteY11" fmla="*/ 582464 h 892776"/>
              <a:gd name="connsiteX12" fmla="*/ 966787 w 1557337"/>
              <a:gd name="connsiteY12" fmla="*/ 787252 h 892776"/>
              <a:gd name="connsiteX13" fmla="*/ 1038225 w 1557337"/>
              <a:gd name="connsiteY13" fmla="*/ 882502 h 892776"/>
              <a:gd name="connsiteX14" fmla="*/ 1114425 w 1557337"/>
              <a:gd name="connsiteY14" fmla="*/ 849164 h 892776"/>
              <a:gd name="connsiteX15" fmla="*/ 1181100 w 1557337"/>
              <a:gd name="connsiteY15" fmla="*/ 725339 h 892776"/>
              <a:gd name="connsiteX16" fmla="*/ 1262062 w 1557337"/>
              <a:gd name="connsiteY16" fmla="*/ 458639 h 892776"/>
              <a:gd name="connsiteX17" fmla="*/ 1347787 w 1557337"/>
              <a:gd name="connsiteY17" fmla="*/ 196702 h 892776"/>
              <a:gd name="connsiteX18" fmla="*/ 1409700 w 1557337"/>
              <a:gd name="connsiteY18" fmla="*/ 63352 h 892776"/>
              <a:gd name="connsiteX19" fmla="*/ 1471612 w 1557337"/>
              <a:gd name="connsiteY19" fmla="*/ 1439 h 892776"/>
              <a:gd name="connsiteX20" fmla="*/ 1519237 w 1557337"/>
              <a:gd name="connsiteY20" fmla="*/ 25252 h 892776"/>
              <a:gd name="connsiteX21" fmla="*/ 1557337 w 1557337"/>
              <a:gd name="connsiteY21" fmla="*/ 87164 h 892776"/>
              <a:gd name="connsiteX0" fmla="*/ 0 w 1519237"/>
              <a:gd name="connsiteY0" fmla="*/ 463402 h 892776"/>
              <a:gd name="connsiteX1" fmla="*/ 123825 w 1519237"/>
              <a:gd name="connsiteY1" fmla="*/ 815827 h 892776"/>
              <a:gd name="connsiteX2" fmla="*/ 204787 w 1519237"/>
              <a:gd name="connsiteY2" fmla="*/ 892027 h 892776"/>
              <a:gd name="connsiteX3" fmla="*/ 295275 w 1519237"/>
              <a:gd name="connsiteY3" fmla="*/ 834877 h 892776"/>
              <a:gd name="connsiteX4" fmla="*/ 395287 w 1519237"/>
              <a:gd name="connsiteY4" fmla="*/ 558652 h 892776"/>
              <a:gd name="connsiteX5" fmla="*/ 485775 w 1519237"/>
              <a:gd name="connsiteY5" fmla="*/ 230039 h 892776"/>
              <a:gd name="connsiteX6" fmla="*/ 571500 w 1519237"/>
              <a:gd name="connsiteY6" fmla="*/ 58589 h 892776"/>
              <a:gd name="connsiteX7" fmla="*/ 633412 w 1519237"/>
              <a:gd name="connsiteY7" fmla="*/ 1439 h 892776"/>
              <a:gd name="connsiteX8" fmla="*/ 690562 w 1519237"/>
              <a:gd name="connsiteY8" fmla="*/ 30014 h 892776"/>
              <a:gd name="connsiteX9" fmla="*/ 747712 w 1519237"/>
              <a:gd name="connsiteY9" fmla="*/ 134789 h 892776"/>
              <a:gd name="connsiteX10" fmla="*/ 809625 w 1519237"/>
              <a:gd name="connsiteY10" fmla="*/ 339577 h 892776"/>
              <a:gd name="connsiteX11" fmla="*/ 885825 w 1519237"/>
              <a:gd name="connsiteY11" fmla="*/ 582464 h 892776"/>
              <a:gd name="connsiteX12" fmla="*/ 966787 w 1519237"/>
              <a:gd name="connsiteY12" fmla="*/ 787252 h 892776"/>
              <a:gd name="connsiteX13" fmla="*/ 1038225 w 1519237"/>
              <a:gd name="connsiteY13" fmla="*/ 882502 h 892776"/>
              <a:gd name="connsiteX14" fmla="*/ 1114425 w 1519237"/>
              <a:gd name="connsiteY14" fmla="*/ 849164 h 892776"/>
              <a:gd name="connsiteX15" fmla="*/ 1181100 w 1519237"/>
              <a:gd name="connsiteY15" fmla="*/ 725339 h 892776"/>
              <a:gd name="connsiteX16" fmla="*/ 1262062 w 1519237"/>
              <a:gd name="connsiteY16" fmla="*/ 458639 h 892776"/>
              <a:gd name="connsiteX17" fmla="*/ 1347787 w 1519237"/>
              <a:gd name="connsiteY17" fmla="*/ 196702 h 892776"/>
              <a:gd name="connsiteX18" fmla="*/ 1409700 w 1519237"/>
              <a:gd name="connsiteY18" fmla="*/ 63352 h 892776"/>
              <a:gd name="connsiteX19" fmla="*/ 1471612 w 1519237"/>
              <a:gd name="connsiteY19" fmla="*/ 1439 h 892776"/>
              <a:gd name="connsiteX20" fmla="*/ 1519237 w 1519237"/>
              <a:gd name="connsiteY20" fmla="*/ 25252 h 892776"/>
              <a:gd name="connsiteX0" fmla="*/ 0 w 1471612"/>
              <a:gd name="connsiteY0" fmla="*/ 463052 h 892426"/>
              <a:gd name="connsiteX1" fmla="*/ 123825 w 1471612"/>
              <a:gd name="connsiteY1" fmla="*/ 815477 h 892426"/>
              <a:gd name="connsiteX2" fmla="*/ 204787 w 1471612"/>
              <a:gd name="connsiteY2" fmla="*/ 891677 h 892426"/>
              <a:gd name="connsiteX3" fmla="*/ 295275 w 1471612"/>
              <a:gd name="connsiteY3" fmla="*/ 834527 h 892426"/>
              <a:gd name="connsiteX4" fmla="*/ 395287 w 1471612"/>
              <a:gd name="connsiteY4" fmla="*/ 558302 h 892426"/>
              <a:gd name="connsiteX5" fmla="*/ 485775 w 1471612"/>
              <a:gd name="connsiteY5" fmla="*/ 229689 h 892426"/>
              <a:gd name="connsiteX6" fmla="*/ 571500 w 1471612"/>
              <a:gd name="connsiteY6" fmla="*/ 58239 h 892426"/>
              <a:gd name="connsiteX7" fmla="*/ 633412 w 1471612"/>
              <a:gd name="connsiteY7" fmla="*/ 1089 h 892426"/>
              <a:gd name="connsiteX8" fmla="*/ 690562 w 1471612"/>
              <a:gd name="connsiteY8" fmla="*/ 29664 h 892426"/>
              <a:gd name="connsiteX9" fmla="*/ 747712 w 1471612"/>
              <a:gd name="connsiteY9" fmla="*/ 134439 h 892426"/>
              <a:gd name="connsiteX10" fmla="*/ 809625 w 1471612"/>
              <a:gd name="connsiteY10" fmla="*/ 339227 h 892426"/>
              <a:gd name="connsiteX11" fmla="*/ 885825 w 1471612"/>
              <a:gd name="connsiteY11" fmla="*/ 582114 h 892426"/>
              <a:gd name="connsiteX12" fmla="*/ 966787 w 1471612"/>
              <a:gd name="connsiteY12" fmla="*/ 786902 h 892426"/>
              <a:gd name="connsiteX13" fmla="*/ 1038225 w 1471612"/>
              <a:gd name="connsiteY13" fmla="*/ 882152 h 892426"/>
              <a:gd name="connsiteX14" fmla="*/ 1114425 w 1471612"/>
              <a:gd name="connsiteY14" fmla="*/ 848814 h 892426"/>
              <a:gd name="connsiteX15" fmla="*/ 1181100 w 1471612"/>
              <a:gd name="connsiteY15" fmla="*/ 724989 h 892426"/>
              <a:gd name="connsiteX16" fmla="*/ 1262062 w 1471612"/>
              <a:gd name="connsiteY16" fmla="*/ 458289 h 892426"/>
              <a:gd name="connsiteX17" fmla="*/ 1347787 w 1471612"/>
              <a:gd name="connsiteY17" fmla="*/ 196352 h 892426"/>
              <a:gd name="connsiteX18" fmla="*/ 1409700 w 1471612"/>
              <a:gd name="connsiteY18" fmla="*/ 63002 h 892426"/>
              <a:gd name="connsiteX19" fmla="*/ 1471612 w 1471612"/>
              <a:gd name="connsiteY19" fmla="*/ 1089 h 892426"/>
              <a:gd name="connsiteX0" fmla="*/ 0 w 1409699"/>
              <a:gd name="connsiteY0" fmla="*/ 463052 h 892426"/>
              <a:gd name="connsiteX1" fmla="*/ 123825 w 1409699"/>
              <a:gd name="connsiteY1" fmla="*/ 815477 h 892426"/>
              <a:gd name="connsiteX2" fmla="*/ 204787 w 1409699"/>
              <a:gd name="connsiteY2" fmla="*/ 891677 h 892426"/>
              <a:gd name="connsiteX3" fmla="*/ 295275 w 1409699"/>
              <a:gd name="connsiteY3" fmla="*/ 834527 h 892426"/>
              <a:gd name="connsiteX4" fmla="*/ 395287 w 1409699"/>
              <a:gd name="connsiteY4" fmla="*/ 558302 h 892426"/>
              <a:gd name="connsiteX5" fmla="*/ 485775 w 1409699"/>
              <a:gd name="connsiteY5" fmla="*/ 229689 h 892426"/>
              <a:gd name="connsiteX6" fmla="*/ 571500 w 1409699"/>
              <a:gd name="connsiteY6" fmla="*/ 58239 h 892426"/>
              <a:gd name="connsiteX7" fmla="*/ 633412 w 1409699"/>
              <a:gd name="connsiteY7" fmla="*/ 1089 h 892426"/>
              <a:gd name="connsiteX8" fmla="*/ 690562 w 1409699"/>
              <a:gd name="connsiteY8" fmla="*/ 29664 h 892426"/>
              <a:gd name="connsiteX9" fmla="*/ 747712 w 1409699"/>
              <a:gd name="connsiteY9" fmla="*/ 134439 h 892426"/>
              <a:gd name="connsiteX10" fmla="*/ 809625 w 1409699"/>
              <a:gd name="connsiteY10" fmla="*/ 339227 h 892426"/>
              <a:gd name="connsiteX11" fmla="*/ 885825 w 1409699"/>
              <a:gd name="connsiteY11" fmla="*/ 582114 h 892426"/>
              <a:gd name="connsiteX12" fmla="*/ 966787 w 1409699"/>
              <a:gd name="connsiteY12" fmla="*/ 786902 h 892426"/>
              <a:gd name="connsiteX13" fmla="*/ 1038225 w 1409699"/>
              <a:gd name="connsiteY13" fmla="*/ 882152 h 892426"/>
              <a:gd name="connsiteX14" fmla="*/ 1114425 w 1409699"/>
              <a:gd name="connsiteY14" fmla="*/ 848814 h 892426"/>
              <a:gd name="connsiteX15" fmla="*/ 1181100 w 1409699"/>
              <a:gd name="connsiteY15" fmla="*/ 724989 h 892426"/>
              <a:gd name="connsiteX16" fmla="*/ 1262062 w 1409699"/>
              <a:gd name="connsiteY16" fmla="*/ 458289 h 892426"/>
              <a:gd name="connsiteX17" fmla="*/ 1347787 w 1409699"/>
              <a:gd name="connsiteY17" fmla="*/ 196352 h 892426"/>
              <a:gd name="connsiteX18" fmla="*/ 1409700 w 1409699"/>
              <a:gd name="connsiteY18" fmla="*/ 63002 h 892426"/>
              <a:gd name="connsiteX0" fmla="*/ 0 w 1347786"/>
              <a:gd name="connsiteY0" fmla="*/ 463052 h 892426"/>
              <a:gd name="connsiteX1" fmla="*/ 123825 w 1347786"/>
              <a:gd name="connsiteY1" fmla="*/ 815477 h 892426"/>
              <a:gd name="connsiteX2" fmla="*/ 204787 w 1347786"/>
              <a:gd name="connsiteY2" fmla="*/ 891677 h 892426"/>
              <a:gd name="connsiteX3" fmla="*/ 295275 w 1347786"/>
              <a:gd name="connsiteY3" fmla="*/ 834527 h 892426"/>
              <a:gd name="connsiteX4" fmla="*/ 395287 w 1347786"/>
              <a:gd name="connsiteY4" fmla="*/ 558302 h 892426"/>
              <a:gd name="connsiteX5" fmla="*/ 485775 w 1347786"/>
              <a:gd name="connsiteY5" fmla="*/ 229689 h 892426"/>
              <a:gd name="connsiteX6" fmla="*/ 571500 w 1347786"/>
              <a:gd name="connsiteY6" fmla="*/ 58239 h 892426"/>
              <a:gd name="connsiteX7" fmla="*/ 633412 w 1347786"/>
              <a:gd name="connsiteY7" fmla="*/ 1089 h 892426"/>
              <a:gd name="connsiteX8" fmla="*/ 690562 w 1347786"/>
              <a:gd name="connsiteY8" fmla="*/ 29664 h 892426"/>
              <a:gd name="connsiteX9" fmla="*/ 747712 w 1347786"/>
              <a:gd name="connsiteY9" fmla="*/ 134439 h 892426"/>
              <a:gd name="connsiteX10" fmla="*/ 809625 w 1347786"/>
              <a:gd name="connsiteY10" fmla="*/ 339227 h 892426"/>
              <a:gd name="connsiteX11" fmla="*/ 885825 w 1347786"/>
              <a:gd name="connsiteY11" fmla="*/ 582114 h 892426"/>
              <a:gd name="connsiteX12" fmla="*/ 966787 w 1347786"/>
              <a:gd name="connsiteY12" fmla="*/ 786902 h 892426"/>
              <a:gd name="connsiteX13" fmla="*/ 1038225 w 1347786"/>
              <a:gd name="connsiteY13" fmla="*/ 882152 h 892426"/>
              <a:gd name="connsiteX14" fmla="*/ 1114425 w 1347786"/>
              <a:gd name="connsiteY14" fmla="*/ 848814 h 892426"/>
              <a:gd name="connsiteX15" fmla="*/ 1181100 w 1347786"/>
              <a:gd name="connsiteY15" fmla="*/ 724989 h 892426"/>
              <a:gd name="connsiteX16" fmla="*/ 1262062 w 1347786"/>
              <a:gd name="connsiteY16" fmla="*/ 458289 h 892426"/>
              <a:gd name="connsiteX17" fmla="*/ 1347787 w 1347786"/>
              <a:gd name="connsiteY17" fmla="*/ 196352 h 892426"/>
              <a:gd name="connsiteX0" fmla="*/ 0 w 1262062"/>
              <a:gd name="connsiteY0" fmla="*/ 463052 h 892426"/>
              <a:gd name="connsiteX1" fmla="*/ 123825 w 1262062"/>
              <a:gd name="connsiteY1" fmla="*/ 815477 h 892426"/>
              <a:gd name="connsiteX2" fmla="*/ 204787 w 1262062"/>
              <a:gd name="connsiteY2" fmla="*/ 891677 h 892426"/>
              <a:gd name="connsiteX3" fmla="*/ 295275 w 1262062"/>
              <a:gd name="connsiteY3" fmla="*/ 834527 h 892426"/>
              <a:gd name="connsiteX4" fmla="*/ 395287 w 1262062"/>
              <a:gd name="connsiteY4" fmla="*/ 558302 h 892426"/>
              <a:gd name="connsiteX5" fmla="*/ 485775 w 1262062"/>
              <a:gd name="connsiteY5" fmla="*/ 229689 h 892426"/>
              <a:gd name="connsiteX6" fmla="*/ 571500 w 1262062"/>
              <a:gd name="connsiteY6" fmla="*/ 58239 h 892426"/>
              <a:gd name="connsiteX7" fmla="*/ 633412 w 1262062"/>
              <a:gd name="connsiteY7" fmla="*/ 1089 h 892426"/>
              <a:gd name="connsiteX8" fmla="*/ 690562 w 1262062"/>
              <a:gd name="connsiteY8" fmla="*/ 29664 h 892426"/>
              <a:gd name="connsiteX9" fmla="*/ 747712 w 1262062"/>
              <a:gd name="connsiteY9" fmla="*/ 134439 h 892426"/>
              <a:gd name="connsiteX10" fmla="*/ 809625 w 1262062"/>
              <a:gd name="connsiteY10" fmla="*/ 339227 h 892426"/>
              <a:gd name="connsiteX11" fmla="*/ 885825 w 1262062"/>
              <a:gd name="connsiteY11" fmla="*/ 582114 h 892426"/>
              <a:gd name="connsiteX12" fmla="*/ 966787 w 1262062"/>
              <a:gd name="connsiteY12" fmla="*/ 786902 h 892426"/>
              <a:gd name="connsiteX13" fmla="*/ 1038225 w 1262062"/>
              <a:gd name="connsiteY13" fmla="*/ 882152 h 892426"/>
              <a:gd name="connsiteX14" fmla="*/ 1114425 w 1262062"/>
              <a:gd name="connsiteY14" fmla="*/ 848814 h 892426"/>
              <a:gd name="connsiteX15" fmla="*/ 1181100 w 1262062"/>
              <a:gd name="connsiteY15" fmla="*/ 724989 h 892426"/>
              <a:gd name="connsiteX16" fmla="*/ 1262062 w 1262062"/>
              <a:gd name="connsiteY16" fmla="*/ 458289 h 89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2062" h="892426">
                <a:moveTo>
                  <a:pt x="0" y="463052"/>
                </a:moveTo>
                <a:cubicBezTo>
                  <a:pt x="44847" y="603546"/>
                  <a:pt x="89694" y="744040"/>
                  <a:pt x="123825" y="815477"/>
                </a:cubicBezTo>
                <a:cubicBezTo>
                  <a:pt x="157956" y="886914"/>
                  <a:pt x="176212" y="888502"/>
                  <a:pt x="204787" y="891677"/>
                </a:cubicBezTo>
                <a:cubicBezTo>
                  <a:pt x="233362" y="894852"/>
                  <a:pt x="263525" y="890089"/>
                  <a:pt x="295275" y="834527"/>
                </a:cubicBezTo>
                <a:cubicBezTo>
                  <a:pt x="327025" y="778965"/>
                  <a:pt x="363537" y="659108"/>
                  <a:pt x="395287" y="558302"/>
                </a:cubicBezTo>
                <a:cubicBezTo>
                  <a:pt x="427037" y="457496"/>
                  <a:pt x="456406" y="313033"/>
                  <a:pt x="485775" y="229689"/>
                </a:cubicBezTo>
                <a:cubicBezTo>
                  <a:pt x="515144" y="146345"/>
                  <a:pt x="546894" y="96339"/>
                  <a:pt x="571500" y="58239"/>
                </a:cubicBezTo>
                <a:cubicBezTo>
                  <a:pt x="596106" y="20139"/>
                  <a:pt x="613568" y="5851"/>
                  <a:pt x="633412" y="1089"/>
                </a:cubicBezTo>
                <a:cubicBezTo>
                  <a:pt x="653256" y="-3673"/>
                  <a:pt x="671512" y="7439"/>
                  <a:pt x="690562" y="29664"/>
                </a:cubicBezTo>
                <a:cubicBezTo>
                  <a:pt x="709612" y="51889"/>
                  <a:pt x="727868" y="82845"/>
                  <a:pt x="747712" y="134439"/>
                </a:cubicBezTo>
                <a:cubicBezTo>
                  <a:pt x="767556" y="186033"/>
                  <a:pt x="786606" y="264614"/>
                  <a:pt x="809625" y="339227"/>
                </a:cubicBezTo>
                <a:cubicBezTo>
                  <a:pt x="832644" y="413840"/>
                  <a:pt x="859631" y="507502"/>
                  <a:pt x="885825" y="582114"/>
                </a:cubicBezTo>
                <a:cubicBezTo>
                  <a:pt x="912019" y="656726"/>
                  <a:pt x="941387" y="736896"/>
                  <a:pt x="966787" y="786902"/>
                </a:cubicBezTo>
                <a:cubicBezTo>
                  <a:pt x="992187" y="836908"/>
                  <a:pt x="1013619" y="871833"/>
                  <a:pt x="1038225" y="882152"/>
                </a:cubicBezTo>
                <a:cubicBezTo>
                  <a:pt x="1062831" y="892471"/>
                  <a:pt x="1090613" y="875008"/>
                  <a:pt x="1114425" y="848814"/>
                </a:cubicBezTo>
                <a:cubicBezTo>
                  <a:pt x="1138237" y="822620"/>
                  <a:pt x="1156494" y="790076"/>
                  <a:pt x="1181100" y="724989"/>
                </a:cubicBezTo>
                <a:cubicBezTo>
                  <a:pt x="1205706" y="659902"/>
                  <a:pt x="1234281" y="546395"/>
                  <a:pt x="1262062" y="458289"/>
                </a:cubicBezTo>
              </a:path>
            </a:pathLst>
          </a:custGeom>
          <a:ln cap="rnd">
            <a:gradFill flip="none" rotWithShape="1">
              <a:gsLst>
                <a:gs pos="0">
                  <a:srgbClr val="FF0000"/>
                </a:gs>
                <a:gs pos="100000">
                  <a:schemeClr val="tx2"/>
                </a:gs>
              </a:gsLst>
              <a:lin ang="10800000" scaled="1"/>
              <a:tileRect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3448" tIns="41724" rIns="83448" bIns="41724" rtlCol="0" anchor="ctr"/>
          <a:lstStyle/>
          <a:p>
            <a:pPr algn="ctr"/>
            <a:endParaRPr lang="ru-RU"/>
          </a:p>
        </p:txBody>
      </p:sp>
      <p:sp>
        <p:nvSpPr>
          <p:cNvPr id="172" name="Полилиния 171"/>
          <p:cNvSpPr/>
          <p:nvPr/>
        </p:nvSpPr>
        <p:spPr>
          <a:xfrm>
            <a:off x="6738546" y="3424465"/>
            <a:ext cx="1529326" cy="573831"/>
          </a:xfrm>
          <a:custGeom>
            <a:avLst/>
            <a:gdLst>
              <a:gd name="connsiteX0" fmla="*/ 0 w 2324100"/>
              <a:gd name="connsiteY0" fmla="*/ 463402 h 896999"/>
              <a:gd name="connsiteX1" fmla="*/ 123825 w 2324100"/>
              <a:gd name="connsiteY1" fmla="*/ 815827 h 896999"/>
              <a:gd name="connsiteX2" fmla="*/ 204787 w 2324100"/>
              <a:gd name="connsiteY2" fmla="*/ 892027 h 896999"/>
              <a:gd name="connsiteX3" fmla="*/ 295275 w 2324100"/>
              <a:gd name="connsiteY3" fmla="*/ 834877 h 896999"/>
              <a:gd name="connsiteX4" fmla="*/ 395287 w 2324100"/>
              <a:gd name="connsiteY4" fmla="*/ 558652 h 896999"/>
              <a:gd name="connsiteX5" fmla="*/ 485775 w 2324100"/>
              <a:gd name="connsiteY5" fmla="*/ 230039 h 896999"/>
              <a:gd name="connsiteX6" fmla="*/ 571500 w 2324100"/>
              <a:gd name="connsiteY6" fmla="*/ 58589 h 896999"/>
              <a:gd name="connsiteX7" fmla="*/ 633412 w 2324100"/>
              <a:gd name="connsiteY7" fmla="*/ 1439 h 896999"/>
              <a:gd name="connsiteX8" fmla="*/ 690562 w 2324100"/>
              <a:gd name="connsiteY8" fmla="*/ 30014 h 896999"/>
              <a:gd name="connsiteX9" fmla="*/ 747712 w 2324100"/>
              <a:gd name="connsiteY9" fmla="*/ 134789 h 896999"/>
              <a:gd name="connsiteX10" fmla="*/ 809625 w 2324100"/>
              <a:gd name="connsiteY10" fmla="*/ 339577 h 896999"/>
              <a:gd name="connsiteX11" fmla="*/ 885825 w 2324100"/>
              <a:gd name="connsiteY11" fmla="*/ 582464 h 896999"/>
              <a:gd name="connsiteX12" fmla="*/ 966787 w 2324100"/>
              <a:gd name="connsiteY12" fmla="*/ 787252 h 896999"/>
              <a:gd name="connsiteX13" fmla="*/ 1038225 w 2324100"/>
              <a:gd name="connsiteY13" fmla="*/ 882502 h 896999"/>
              <a:gd name="connsiteX14" fmla="*/ 1114425 w 2324100"/>
              <a:gd name="connsiteY14" fmla="*/ 849164 h 896999"/>
              <a:gd name="connsiteX15" fmla="*/ 1181100 w 2324100"/>
              <a:gd name="connsiteY15" fmla="*/ 725339 h 896999"/>
              <a:gd name="connsiteX16" fmla="*/ 1262062 w 2324100"/>
              <a:gd name="connsiteY16" fmla="*/ 458639 h 896999"/>
              <a:gd name="connsiteX17" fmla="*/ 1347787 w 2324100"/>
              <a:gd name="connsiteY17" fmla="*/ 196702 h 896999"/>
              <a:gd name="connsiteX18" fmla="*/ 1409700 w 2324100"/>
              <a:gd name="connsiteY18" fmla="*/ 63352 h 896999"/>
              <a:gd name="connsiteX19" fmla="*/ 1471612 w 2324100"/>
              <a:gd name="connsiteY19" fmla="*/ 1439 h 896999"/>
              <a:gd name="connsiteX20" fmla="*/ 1519237 w 2324100"/>
              <a:gd name="connsiteY20" fmla="*/ 25252 h 896999"/>
              <a:gd name="connsiteX21" fmla="*/ 1557337 w 2324100"/>
              <a:gd name="connsiteY21" fmla="*/ 87164 h 896999"/>
              <a:gd name="connsiteX22" fmla="*/ 1595437 w 2324100"/>
              <a:gd name="connsiteY22" fmla="*/ 187177 h 896999"/>
              <a:gd name="connsiteX23" fmla="*/ 1709737 w 2324100"/>
              <a:gd name="connsiteY23" fmla="*/ 520552 h 896999"/>
              <a:gd name="connsiteX24" fmla="*/ 1800225 w 2324100"/>
              <a:gd name="connsiteY24" fmla="*/ 792014 h 896999"/>
              <a:gd name="connsiteX25" fmla="*/ 1857375 w 2324100"/>
              <a:gd name="connsiteY25" fmla="*/ 877739 h 896999"/>
              <a:gd name="connsiteX26" fmla="*/ 1900237 w 2324100"/>
              <a:gd name="connsiteY26" fmla="*/ 896789 h 896999"/>
              <a:gd name="connsiteX27" fmla="*/ 1938337 w 2324100"/>
              <a:gd name="connsiteY27" fmla="*/ 882502 h 896999"/>
              <a:gd name="connsiteX28" fmla="*/ 1990725 w 2324100"/>
              <a:gd name="connsiteY28" fmla="*/ 811064 h 896999"/>
              <a:gd name="connsiteX29" fmla="*/ 2033587 w 2324100"/>
              <a:gd name="connsiteY29" fmla="*/ 706289 h 896999"/>
              <a:gd name="connsiteX30" fmla="*/ 2133600 w 2324100"/>
              <a:gd name="connsiteY30" fmla="*/ 396727 h 896999"/>
              <a:gd name="connsiteX31" fmla="*/ 2200275 w 2324100"/>
              <a:gd name="connsiteY31" fmla="*/ 168127 h 896999"/>
              <a:gd name="connsiteX32" fmla="*/ 2262187 w 2324100"/>
              <a:gd name="connsiteY32" fmla="*/ 39539 h 896999"/>
              <a:gd name="connsiteX33" fmla="*/ 2324100 w 2324100"/>
              <a:gd name="connsiteY33" fmla="*/ 10964 h 89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324100" h="896999">
                <a:moveTo>
                  <a:pt x="0" y="463402"/>
                </a:moveTo>
                <a:cubicBezTo>
                  <a:pt x="44847" y="603896"/>
                  <a:pt x="89694" y="744390"/>
                  <a:pt x="123825" y="815827"/>
                </a:cubicBezTo>
                <a:cubicBezTo>
                  <a:pt x="157956" y="887264"/>
                  <a:pt x="176212" y="888852"/>
                  <a:pt x="204787" y="892027"/>
                </a:cubicBezTo>
                <a:cubicBezTo>
                  <a:pt x="233362" y="895202"/>
                  <a:pt x="263525" y="890439"/>
                  <a:pt x="295275" y="834877"/>
                </a:cubicBezTo>
                <a:cubicBezTo>
                  <a:pt x="327025" y="779315"/>
                  <a:pt x="363537" y="659458"/>
                  <a:pt x="395287" y="558652"/>
                </a:cubicBezTo>
                <a:cubicBezTo>
                  <a:pt x="427037" y="457846"/>
                  <a:pt x="456406" y="313383"/>
                  <a:pt x="485775" y="230039"/>
                </a:cubicBezTo>
                <a:cubicBezTo>
                  <a:pt x="515144" y="146695"/>
                  <a:pt x="546894" y="96689"/>
                  <a:pt x="571500" y="58589"/>
                </a:cubicBezTo>
                <a:cubicBezTo>
                  <a:pt x="596106" y="20489"/>
                  <a:pt x="613568" y="6201"/>
                  <a:pt x="633412" y="1439"/>
                </a:cubicBezTo>
                <a:cubicBezTo>
                  <a:pt x="653256" y="-3323"/>
                  <a:pt x="671512" y="7789"/>
                  <a:pt x="690562" y="30014"/>
                </a:cubicBezTo>
                <a:cubicBezTo>
                  <a:pt x="709612" y="52239"/>
                  <a:pt x="727868" y="83195"/>
                  <a:pt x="747712" y="134789"/>
                </a:cubicBezTo>
                <a:cubicBezTo>
                  <a:pt x="767556" y="186383"/>
                  <a:pt x="786606" y="264964"/>
                  <a:pt x="809625" y="339577"/>
                </a:cubicBezTo>
                <a:cubicBezTo>
                  <a:pt x="832644" y="414190"/>
                  <a:pt x="859631" y="507852"/>
                  <a:pt x="885825" y="582464"/>
                </a:cubicBezTo>
                <a:cubicBezTo>
                  <a:pt x="912019" y="657076"/>
                  <a:pt x="941387" y="737246"/>
                  <a:pt x="966787" y="787252"/>
                </a:cubicBezTo>
                <a:cubicBezTo>
                  <a:pt x="992187" y="837258"/>
                  <a:pt x="1013619" y="872183"/>
                  <a:pt x="1038225" y="882502"/>
                </a:cubicBezTo>
                <a:cubicBezTo>
                  <a:pt x="1062831" y="892821"/>
                  <a:pt x="1090613" y="875358"/>
                  <a:pt x="1114425" y="849164"/>
                </a:cubicBezTo>
                <a:cubicBezTo>
                  <a:pt x="1138237" y="822970"/>
                  <a:pt x="1156494" y="790426"/>
                  <a:pt x="1181100" y="725339"/>
                </a:cubicBezTo>
                <a:cubicBezTo>
                  <a:pt x="1205706" y="660252"/>
                  <a:pt x="1234281" y="546745"/>
                  <a:pt x="1262062" y="458639"/>
                </a:cubicBezTo>
                <a:cubicBezTo>
                  <a:pt x="1289843" y="370533"/>
                  <a:pt x="1323181" y="262583"/>
                  <a:pt x="1347787" y="196702"/>
                </a:cubicBezTo>
                <a:cubicBezTo>
                  <a:pt x="1372393" y="130821"/>
                  <a:pt x="1389063" y="95896"/>
                  <a:pt x="1409700" y="63352"/>
                </a:cubicBezTo>
                <a:cubicBezTo>
                  <a:pt x="1430337" y="30808"/>
                  <a:pt x="1453356" y="7789"/>
                  <a:pt x="1471612" y="1439"/>
                </a:cubicBezTo>
                <a:cubicBezTo>
                  <a:pt x="1489868" y="-4911"/>
                  <a:pt x="1504950" y="10965"/>
                  <a:pt x="1519237" y="25252"/>
                </a:cubicBezTo>
                <a:cubicBezTo>
                  <a:pt x="1533524" y="39539"/>
                  <a:pt x="1544637" y="60177"/>
                  <a:pt x="1557337" y="87164"/>
                </a:cubicBezTo>
                <a:cubicBezTo>
                  <a:pt x="1570037" y="114151"/>
                  <a:pt x="1570037" y="114946"/>
                  <a:pt x="1595437" y="187177"/>
                </a:cubicBezTo>
                <a:cubicBezTo>
                  <a:pt x="1620837" y="259408"/>
                  <a:pt x="1675606" y="419746"/>
                  <a:pt x="1709737" y="520552"/>
                </a:cubicBezTo>
                <a:cubicBezTo>
                  <a:pt x="1743868" y="621358"/>
                  <a:pt x="1775619" y="732483"/>
                  <a:pt x="1800225" y="792014"/>
                </a:cubicBezTo>
                <a:cubicBezTo>
                  <a:pt x="1824831" y="851545"/>
                  <a:pt x="1840706" y="860277"/>
                  <a:pt x="1857375" y="877739"/>
                </a:cubicBezTo>
                <a:cubicBezTo>
                  <a:pt x="1874044" y="895201"/>
                  <a:pt x="1886743" y="895995"/>
                  <a:pt x="1900237" y="896789"/>
                </a:cubicBezTo>
                <a:cubicBezTo>
                  <a:pt x="1913731" y="897583"/>
                  <a:pt x="1923256" y="896790"/>
                  <a:pt x="1938337" y="882502"/>
                </a:cubicBezTo>
                <a:cubicBezTo>
                  <a:pt x="1953418" y="868215"/>
                  <a:pt x="1974850" y="840433"/>
                  <a:pt x="1990725" y="811064"/>
                </a:cubicBezTo>
                <a:cubicBezTo>
                  <a:pt x="2006600" y="781695"/>
                  <a:pt x="2009775" y="775345"/>
                  <a:pt x="2033587" y="706289"/>
                </a:cubicBezTo>
                <a:cubicBezTo>
                  <a:pt x="2057399" y="637233"/>
                  <a:pt x="2105819" y="486421"/>
                  <a:pt x="2133600" y="396727"/>
                </a:cubicBezTo>
                <a:cubicBezTo>
                  <a:pt x="2161381" y="307033"/>
                  <a:pt x="2178844" y="227658"/>
                  <a:pt x="2200275" y="168127"/>
                </a:cubicBezTo>
                <a:cubicBezTo>
                  <a:pt x="2221706" y="108596"/>
                  <a:pt x="2241550" y="65733"/>
                  <a:pt x="2262187" y="39539"/>
                </a:cubicBezTo>
                <a:cubicBezTo>
                  <a:pt x="2282825" y="13345"/>
                  <a:pt x="2303462" y="12154"/>
                  <a:pt x="2324100" y="10964"/>
                </a:cubicBezTo>
              </a:path>
            </a:pathLst>
          </a:custGeom>
          <a:ln cap="rnd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3448" tIns="41724" rIns="83448" bIns="41724" rtlCol="0" anchor="ctr"/>
          <a:lstStyle/>
          <a:p>
            <a:pPr algn="ctr"/>
            <a:endParaRPr lang="ru-RU"/>
          </a:p>
        </p:txBody>
      </p:sp>
      <p:pic>
        <p:nvPicPr>
          <p:cNvPr id="114" name="Рисунок 113" descr="12078-gerb_volgg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22" y="5715016"/>
            <a:ext cx="1142977" cy="1142984"/>
          </a:xfrm>
          <a:prstGeom prst="rect">
            <a:avLst/>
          </a:prstGeom>
        </p:spPr>
      </p:pic>
      <p:sp>
        <p:nvSpPr>
          <p:cNvPr id="115" name="Прямоугольник 114"/>
          <p:cNvSpPr/>
          <p:nvPr/>
        </p:nvSpPr>
        <p:spPr>
          <a:xfrm>
            <a:off x="1785918" y="142852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когнитивных расстройств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4. Воздействие на ацетилхолинергическую систему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88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0937E-7 -4.99118E-6 L 0.08495 0.0002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30000" decel="3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169E-6 -4.85009E-6 L 0.09185 -4.85009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30000" decel="3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90169E-6 3.52734E-6 L 0.09185 -0.0011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" y="-6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30000" decel="3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0169E-6 -1.90476E-6 L 0.09185 0.0002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30000" decel="3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90169E-6 1.04056E-6 L 0.09185 -0.00022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" y="-2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30000" decel="3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90169E-6 -3.52734E-6 L 0.09185 -0.0004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" y="-2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30000" decel="3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0169E-6 -5.82011E-7 L 0.09185 0.00022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45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0568E-6 3.77425E-6 L -0.02996 -0.0008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" y="-4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0568E-6 -2.82187E-6 L -0.02996 -2.82187E-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0568E-6 5.82011E-7 L -0.02996 -0.00088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" y="-4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0568E-6 3.98589E-6 L -0.02996 -0.00067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" y="-4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0568E-6 -2.61023E-6 L -0.02996 -2.61023E-6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0568E-6 7.93651E-7 L -0.02996 0.00022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2796E-6 -9.87654E-7 L -0.02458 -9.87654E-7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450"/>
                            </p:stCondLst>
                            <p:childTnLst>
                              <p:par>
                                <p:cTn id="9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50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50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50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50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50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50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4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2950"/>
                            </p:stCondLst>
                            <p:childTnLst>
                              <p:par>
                                <p:cTn id="1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77" presetID="10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150"/>
                            </p:stCondLst>
                            <p:childTnLst>
                              <p:par>
                                <p:cTn id="1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5576E-7 3.43915E-6 L 0.09493 0.00022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7" y="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63" presetClass="path" presetSubtype="0" accel="30000" decel="3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283E-6 -4.85009E-6 L 0.09401 -4.85009E-6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0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3" presetClass="path" presetSubtype="0" accel="30000" decel="3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283E-6 1.04056E-6 L 0.09401 -0.00022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3" presetClass="path" presetSubtype="0" accel="30000" decel="3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283E-6 -3.52734E-6 L 0.09401 -0.00044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xit" presetSubtype="8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6" dur="2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9450"/>
                            </p:stCondLst>
                            <p:childTnLst>
                              <p:par>
                                <p:cTn id="2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1644E-6 3.77425E-6 L -0.02351 -0.00067 " pathEditMode="relative" rAng="0" ptsTypes="AA">
                                      <p:cBhvr>
                                        <p:cTn id="23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" y="-44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1644E-6 -2.82187E-6 L -0.02212 -0.01367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" y="-683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1644E-6 5.82011E-7 L -0.02351 -0.0006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" y="-44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1644E-6 3.98589E-6 L -0.02212 -0.01345 " pathEditMode="relative" rAng="0" ptsTypes="AA">
                                      <p:cBhvr>
                                        <p:cTn id="23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" y="-683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1644E-6 -2.61023E-6 L -0.02351 -2.61023E-6 " pathEditMode="relative" rAng="0" ptsTypes="AA">
                                      <p:cBhvr>
                                        <p:cTn id="240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" y="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1644E-6 7.93651E-7 L -0.02381 -0.01323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661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31951E-6 -4.51499E-6 L -0.02289 -4.51499E-6 " pathEditMode="relative" rAng="0" ptsTypes="AA">
                                      <p:cBhvr>
                                        <p:cTn id="2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1450"/>
                            </p:stCondLst>
                            <p:childTnLst>
                              <p:par>
                                <p:cTn id="24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 tmFilter="0, 0; .2, .5; .8, .5; 1, 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500" autoRev="1" fill="hold"/>
                                        <p:tgtEl>
                                          <p:spTgt spid="2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 tmFilter="0, 0; .2, .5; .8, .5; 1, 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500" autoRev="1" fill="hold"/>
                                        <p:tgtEl>
                                          <p:spTgt spid="2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 tmFilter="0, 0; .2, .5; .8, .5; 1, 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500" autoRev="1" fill="hold"/>
                                        <p:tgtEl>
                                          <p:spTgt spid="2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 tmFilter="0, 0; .2, .5; .8, .5; 1, 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500" autoRev="1" fill="hold"/>
                                        <p:tgtEl>
                                          <p:spTgt spid="2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 tmFilter="0, 0; .2, .5; .8, .5; 1, 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500" autoRev="1" fill="hold"/>
                                        <p:tgtEl>
                                          <p:spTgt spid="2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 tmFilter="0, 0; .2, .5; .8, .5; 1, 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500" autoRev="1" fill="hold"/>
                                        <p:tgtEl>
                                          <p:spTgt spid="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 tmFilter="0, 0; .2, .5; .8, .5; 1, 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500" autoRev="1" fill="hold"/>
                                        <p:tgtEl>
                                          <p:spTgt spid="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 tmFilter="0, 0; .2, .5; .8, .5; 1, 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500" autoRev="1" fill="hold"/>
                                        <p:tgtEl>
                                          <p:spTgt spid="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 tmFilter="0, 0; .2, .5; .8, .5; 1, 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500" autoRev="1" fill="hold"/>
                                        <p:tgtEl>
                                          <p:spTgt spid="2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3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4450"/>
                            </p:stCondLst>
                            <p:childTnLst>
                              <p:par>
                                <p:cTn id="30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4950"/>
                            </p:stCondLst>
                            <p:childTnLst>
                              <p:par>
                                <p:cTn id="3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6200"/>
                            </p:stCondLst>
                            <p:childTnLst>
                              <p:par>
                                <p:cTn id="3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7200"/>
                            </p:stCondLst>
                            <p:childTnLst>
                              <p:par>
                                <p:cTn id="3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5655E-7 -8.99471E-7 L 0.08328 0.00022 " pathEditMode="relative" rAng="0" ptsTypes="AA">
                                      <p:cBhvr>
                                        <p:cTn id="330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4" y="0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3" presetClass="path" presetSubtype="0" accel="30000" decel="3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826E-6 -4.85009E-6 L 0.08617 -4.85009E-6 " pathEditMode="relative" rAng="0" ptsTypes="AA">
                                      <p:cBhvr>
                                        <p:cTn id="33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1" y="0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63" presetClass="path" presetSubtype="0" accel="30000" decel="3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2826E-6 1.04056E-6 L 0.08617 -0.00022 " pathEditMode="relative" rAng="0" ptsTypes="AA">
                                      <p:cBhvr>
                                        <p:cTn id="334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1" y="-22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63" presetClass="path" presetSubtype="0" accel="30000" decel="3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2826E-6 -3.52734E-6 L 0.08617 -0.00044 " pathEditMode="relative" rAng="0" ptsTypes="AA">
                                      <p:cBhvr>
                                        <p:cTn id="336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1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850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9500"/>
                            </p:stCondLst>
                            <p:childTnLst>
                              <p:par>
                                <p:cTn id="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30500"/>
                            </p:stCondLst>
                            <p:childTnLst>
                              <p:par>
                                <p:cTn id="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3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2250"/>
                            </p:stCondLst>
                            <p:childTnLst>
                              <p:par>
                                <p:cTn id="3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33500"/>
                            </p:stCondLst>
                            <p:childTnLst>
                              <p:par>
                                <p:cTn id="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82" presetID="63" presetClass="path" presetSubtype="0" accel="30000" decel="3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4257E-8 9.87654E-7 L -0.01029 0.00882 " pathEditMode="relative" rAng="0" ptsTypes="AA">
                                      <p:cBhvr>
                                        <p:cTn id="383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" y="441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63" presetClass="path" presetSubtype="0" accel="3000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4257E-8 -2.20459E-6 L -0.01014 0.00882 " pathEditMode="relative" rAng="0" ptsTypes="AA">
                                      <p:cBhvr>
                                        <p:cTn id="385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" y="441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63" presetClass="path" presetSubtype="0" accel="3000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4257E-8 4.60317E-6 L -0.01045 0.00859 " pathEditMode="relative" rAng="0" ptsTypes="AA">
                                      <p:cBhvr>
                                        <p:cTn id="38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" y="419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35" presetClass="path" presetSubtype="0" accel="51000" decel="49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581E-6 -7.40741E-7 L -0.01782 -7.40741E-7 " pathEditMode="relative" rAng="0" ptsTypes="AA">
                                      <p:cBhvr>
                                        <p:cTn id="389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9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1000" tmFilter="0, 0; .2, .5; .8, .5; 1, 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3" dur="500" autoRev="1" fill="hold"/>
                                        <p:tgtEl>
                                          <p:spTgt spid="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1000" tmFilter="0, 0; .2, .5; .8, .5; 1, 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6" dur="500" autoRev="1" fill="hold"/>
                                        <p:tgtEl>
                                          <p:spTgt spid="3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1000" tmFilter="0, 0; .2, .5; .8, .5; 1, 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9" dur="500" autoRev="1" fill="hold"/>
                                        <p:tgtEl>
                                          <p:spTgt spid="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1000" tmFilter="0, 0; .2, .5; .8, .5; 1, 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2" dur="500" autoRev="1" fill="hold"/>
                                        <p:tgtEl>
                                          <p:spTgt spid="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1000" tmFilter="0, 0; .2, .5; .8, .5; 1, 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5" dur="500" autoRev="1" fill="hold"/>
                                        <p:tgtEl>
                                          <p:spTgt spid="3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1000" tmFilter="0, 0; .2, .5; .8, .5; 1, 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8" dur="500" autoRev="1" fill="hold"/>
                                        <p:tgtEl>
                                          <p:spTgt spid="3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37000"/>
                            </p:stCondLst>
                            <p:childTnLst>
                              <p:par>
                                <p:cTn id="41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38000"/>
                            </p:stCondLst>
                            <p:childTnLst>
                              <p:par>
                                <p:cTn id="4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3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2" presetClass="exit" presetSubtype="8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6" dur="3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63" presetClass="path" presetSubtype="0" accel="30000" decel="3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3.00814E-6 -2.13404E-6 L -0.02212 -0.00066 " pathEditMode="relative" rAng="0" ptsTypes="AA">
                                      <p:cBhvr>
                                        <p:cTn id="439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" y="-44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63" presetClass="path" presetSubtype="0" accel="30000" decel="3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3.00814E-6 4.67372E-6 L -0.02197 -0.00067 " pathEditMode="relative" rAng="0" ptsTypes="AA">
                                      <p:cBhvr>
                                        <p:cTn id="441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" y="-44"/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63" presetClass="path" presetSubtype="0" accel="30000" decel="3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3.00814E-6 1.48148E-6 L -0.02227 1.48148E-6 " pathEditMode="relative" rAng="0" ptsTypes="AA">
                                      <p:cBhvr>
                                        <p:cTn id="44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" y="0"/>
                                    </p:animMotion>
                                  </p:childTnLst>
                                </p:cTn>
                              </p:par>
                              <p:par>
                                <p:cTn id="444" presetID="26" presetClass="emph" presetSubtype="0" fill="hold" grpId="2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1000" tmFilter="0, 0; .2, .5; .8, .5; 1, 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500" autoRev="1" fill="hold"/>
                                        <p:tgtEl>
                                          <p:spTgt spid="3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mph" presetSubtype="0" fill="hold" grpId="2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1000" tmFilter="0, 0; .2, .5; .8, .5; 1, 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9" dur="500" autoRev="1" fill="hold"/>
                                        <p:tgtEl>
                                          <p:spTgt spid="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1000" tmFilter="0, 0; .2, .5; .8, .5; 1, 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500" autoRev="1" fill="hold"/>
                                        <p:tgtEl>
                                          <p:spTgt spid="3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mph" presetSubtype="0" fill="hold" grpId="2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1000" tmFilter="0, 0; .2, .5; .8, .5; 1, 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5" dur="500" autoRev="1" fill="hold"/>
                                        <p:tgtEl>
                                          <p:spTgt spid="3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6" presetID="26" presetClass="emph" presetSubtype="0" fill="hold" grpId="2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1000" tmFilter="0, 0; .2, .5; .8, .5; 1, 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500" autoRev="1" fill="hold"/>
                                        <p:tgtEl>
                                          <p:spTgt spid="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26" presetClass="emph" presetSubtype="0" fill="hold" grpId="2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1000" tmFilter="0, 0; .2, .5; .8, .5; 1, 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1" dur="500" autoRev="1" fill="hold"/>
                                        <p:tgtEl>
                                          <p:spTgt spid="3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grpId="2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grpId="3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grpId="3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grpId="4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grpId="3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grpId="3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grpId="3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0" grpId="2" animBg="1"/>
      <p:bldP spid="90" grpId="3" animBg="1"/>
      <p:bldP spid="91" grpId="0" animBg="1"/>
      <p:bldP spid="91" grpId="1" animBg="1"/>
      <p:bldP spid="91" grpId="2" animBg="1"/>
      <p:bldP spid="91" grpId="3" animBg="1"/>
      <p:bldP spid="91" grpId="4" animBg="1"/>
      <p:bldP spid="92" grpId="0" animBg="1"/>
      <p:bldP spid="92" grpId="1" animBg="1"/>
      <p:bldP spid="92" grpId="2" animBg="1"/>
      <p:bldP spid="92" grpId="3" animBg="1"/>
      <p:bldP spid="93" grpId="0" animBg="1"/>
      <p:bldP spid="93" grpId="1" animBg="1"/>
      <p:bldP spid="93" grpId="2" animBg="1"/>
      <p:bldP spid="93" grpId="3" animBg="1"/>
      <p:bldP spid="94" grpId="0" animBg="1"/>
      <p:bldP spid="94" grpId="1" animBg="1"/>
      <p:bldP spid="94" grpId="2" animBg="1"/>
      <p:bldP spid="94" grpId="3" animBg="1"/>
      <p:bldP spid="95" grpId="0" animBg="1"/>
      <p:bldP spid="95" grpId="1" animBg="1"/>
      <p:bldP spid="95" grpId="2" animBg="1"/>
      <p:bldP spid="95" grpId="3" animBg="1"/>
      <p:bldP spid="150" grpId="0" animBg="1"/>
      <p:bldP spid="150" grpId="1" animBg="1"/>
      <p:bldP spid="150" grpId="2" animBg="1"/>
      <p:bldP spid="150" grpId="3" animBg="1"/>
      <p:bldP spid="152" grpId="0" animBg="1"/>
      <p:bldP spid="152" grpId="1" animBg="1"/>
      <p:bldP spid="152" grpId="2" animBg="1"/>
      <p:bldP spid="152" grpId="3" animBg="1"/>
      <p:bldP spid="153" grpId="0" animBg="1"/>
      <p:bldP spid="153" grpId="1" animBg="1"/>
      <p:bldP spid="153" grpId="2" animBg="1"/>
      <p:bldP spid="153" grpId="3" animBg="1"/>
      <p:bldP spid="155" grpId="0" animBg="1"/>
      <p:bldP spid="155" grpId="1" animBg="1"/>
      <p:bldP spid="155" grpId="2" animBg="1"/>
      <p:bldP spid="155" grpId="3" animBg="1"/>
      <p:bldP spid="156" grpId="0" animBg="1"/>
      <p:bldP spid="156" grpId="1" animBg="1"/>
      <p:bldP spid="156" grpId="2" animBg="1"/>
      <p:bldP spid="156" grpId="3" animBg="1"/>
      <p:bldP spid="159" grpId="0" animBg="1"/>
      <p:bldP spid="159" grpId="1" animBg="1"/>
      <p:bldP spid="159" grpId="2" animBg="1"/>
      <p:bldP spid="159" grpId="3" animBg="1"/>
      <p:bldP spid="257" grpId="0" animBg="1"/>
      <p:bldP spid="257" grpId="1" animBg="1"/>
      <p:bldP spid="257" grpId="2" animBg="1"/>
      <p:bldP spid="278" grpId="0" animBg="1"/>
      <p:bldP spid="278" grpId="1" animBg="1"/>
      <p:bldP spid="278" grpId="2" animBg="1"/>
      <p:bldP spid="278" grpId="3" animBg="1"/>
      <p:bldP spid="279" grpId="0" animBg="1"/>
      <p:bldP spid="279" grpId="1" animBg="1"/>
      <p:bldP spid="279" grpId="2" animBg="1"/>
      <p:bldP spid="279" grpId="3" animBg="1"/>
      <p:bldP spid="279" grpId="4" animBg="1"/>
      <p:bldP spid="280" grpId="0" animBg="1"/>
      <p:bldP spid="280" grpId="1" animBg="1"/>
      <p:bldP spid="280" grpId="2" animBg="1"/>
      <p:bldP spid="280" grpId="3" animBg="1"/>
      <p:bldP spid="281" grpId="0" animBg="1"/>
      <p:bldP spid="281" grpId="1" animBg="1"/>
      <p:bldP spid="281" grpId="2" animBg="1"/>
      <p:bldP spid="281" grpId="3" animBg="1"/>
      <p:bldP spid="282" grpId="0" animBg="1"/>
      <p:bldP spid="282" grpId="1" animBg="1"/>
      <p:bldP spid="282" grpId="2" animBg="1"/>
      <p:bldP spid="282" grpId="3" animBg="1"/>
      <p:bldP spid="283" grpId="0" animBg="1"/>
      <p:bldP spid="283" grpId="1" animBg="1"/>
      <p:bldP spid="283" grpId="2" animBg="1"/>
      <p:bldP spid="283" grpId="3" animBg="1"/>
      <p:bldP spid="284" grpId="0" animBg="1"/>
      <p:bldP spid="284" grpId="1" animBg="1"/>
      <p:bldP spid="284" grpId="2" animBg="1"/>
      <p:bldP spid="284" grpId="3" animBg="1"/>
      <p:bldP spid="285" grpId="0" animBg="1"/>
      <p:bldP spid="285" grpId="1" animBg="1"/>
      <p:bldP spid="285" grpId="2" animBg="1"/>
      <p:bldP spid="285" grpId="3" animBg="1"/>
      <p:bldP spid="286" grpId="0" animBg="1"/>
      <p:bldP spid="286" grpId="1" animBg="1"/>
      <p:bldP spid="286" grpId="2" animBg="1"/>
      <p:bldP spid="286" grpId="3" animBg="1"/>
      <p:bldP spid="296" grpId="0" animBg="1"/>
      <p:bldP spid="296" grpId="1" animBg="1"/>
      <p:bldP spid="296" grpId="2" animBg="1"/>
      <p:bldP spid="319" grpId="0" animBg="1"/>
      <p:bldP spid="319" grpId="1" animBg="1"/>
      <p:bldP spid="319" grpId="2" animBg="1"/>
      <p:bldP spid="319" grpId="3" animBg="1"/>
      <p:bldP spid="320" grpId="0" animBg="1"/>
      <p:bldP spid="320" grpId="1" animBg="1"/>
      <p:bldP spid="320" grpId="2" animBg="1"/>
      <p:bldP spid="320" grpId="3" animBg="1"/>
      <p:bldP spid="320" grpId="4" animBg="1"/>
      <p:bldP spid="321" grpId="0" animBg="1"/>
      <p:bldP spid="321" grpId="1" animBg="1"/>
      <p:bldP spid="321" grpId="2" animBg="1"/>
      <p:bldP spid="321" grpId="3" animBg="1"/>
      <p:bldP spid="322" grpId="0" animBg="1"/>
      <p:bldP spid="322" grpId="1" animBg="1"/>
      <p:bldP spid="322" grpId="2" animBg="1"/>
      <p:bldP spid="322" grpId="3" animBg="1"/>
      <p:bldP spid="323" grpId="0" animBg="1"/>
      <p:bldP spid="323" grpId="1" animBg="1"/>
      <p:bldP spid="323" grpId="2" animBg="1"/>
      <p:bldP spid="323" grpId="3" animBg="1"/>
      <p:bldP spid="324" grpId="0" animBg="1"/>
      <p:bldP spid="324" grpId="1" animBg="1"/>
      <p:bldP spid="324" grpId="2" animBg="1"/>
      <p:bldP spid="325" grpId="0" animBg="1"/>
      <p:bldP spid="325" grpId="1" animBg="1"/>
      <p:bldP spid="325" grpId="2" animBg="1"/>
      <p:bldP spid="326" grpId="0" animBg="1"/>
      <p:bldP spid="326" grpId="1" animBg="1"/>
      <p:bldP spid="326" grpId="2" animBg="1"/>
      <p:bldP spid="326" grpId="3" animBg="1"/>
      <p:bldP spid="327" grpId="0" animBg="1"/>
      <p:bldP spid="327" grpId="1" animBg="1"/>
      <p:bldP spid="327" grpId="2" animBg="1"/>
      <p:bldP spid="328" grpId="0" animBg="1"/>
      <p:bldP spid="328" grpId="1" animBg="1"/>
      <p:bldP spid="328" grpId="2" animBg="1"/>
      <p:bldP spid="328" grpId="3" animBg="1"/>
      <p:bldP spid="329" grpId="0" animBg="1"/>
      <p:bldP spid="329" grpId="1" animBg="1"/>
      <p:bldP spid="329" grpId="2" animBg="1"/>
      <p:bldP spid="329" grpId="3" animBg="1"/>
      <p:bldP spid="330" grpId="0" animBg="1"/>
      <p:bldP spid="330" grpId="1" animBg="1"/>
      <p:bldP spid="330" grpId="2" animBg="1"/>
      <p:bldP spid="330" grpId="3" animBg="1"/>
      <p:bldP spid="348" grpId="0" animBg="1"/>
      <p:bldP spid="348" grpId="1" animBg="1"/>
      <p:bldP spid="348" grpId="2" animBg="1"/>
      <p:bldP spid="352" grpId="0" animBg="1"/>
      <p:bldP spid="352" grpId="1" animBg="1"/>
      <p:bldP spid="352" grpId="2" animBg="1"/>
      <p:bldP spid="14" grpId="0" animBg="1"/>
      <p:bldP spid="14" grpId="1" animBg="1"/>
      <p:bldP spid="163" grpId="0" animBg="1"/>
      <p:bldP spid="163" grpId="1" animBg="1"/>
      <p:bldP spid="172" grpId="0" animBg="1"/>
      <p:bldP spid="17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когнитивных расстройств</a:t>
            </a:r>
            <a:br>
              <a:rPr lang="ru-RU" sz="2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NMD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антагонисты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Мемантина</a:t>
            </a:r>
            <a:r>
              <a:rPr lang="ru-RU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гидрохлорид</a:t>
            </a:r>
          </a:p>
          <a:p>
            <a:r>
              <a:rPr lang="ru-RU" sz="22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Глутамат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возбуждающим медиатором, выброс которого увеличивает </a:t>
            </a:r>
            <a:r>
              <a:rPr lang="ru-RU" sz="22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энергозатраты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постсинаптического нейрона. Бета-амилоид, который накапливается в паренхиме мозга при болезни Альцгеймера и др. </a:t>
            </a:r>
            <a:r>
              <a:rPr lang="ru-RU" sz="22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нейродегенеративных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сосудистых заболеваниях ГМ, способствует повышенному выбросу </a:t>
            </a:r>
            <a:r>
              <a:rPr lang="ru-RU" sz="22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глутамата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синаптическую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щель. Усиление </a:t>
            </a:r>
            <a:r>
              <a:rPr lang="ru-RU" sz="22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глутаматергических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влияний неизбежно приводит к истощению энергетических ресурсов нейрона, результатом чего становится нестабильность мембранного потенциала и гибель клетки. Т.о. повышение </a:t>
            </a:r>
            <a:r>
              <a:rPr lang="ru-RU" sz="22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глутаматергической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медиации (т.н. </a:t>
            </a:r>
            <a:r>
              <a:rPr lang="ru-RU" sz="22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эксайтотоксичность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оказывается общим механизмом повреждения нейронов при наиболее частых заболеваниях с клиникой деменции.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когнитивных расстройств</a:t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NMD</a:t>
            </a:r>
            <a:r>
              <a:rPr lang="ru-RU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антагонисты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2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42910" y="2214554"/>
            <a:ext cx="8229600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>
            <a:sp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ТОКСИЧЕСКОЕ ДЕЙСТВИЕ БЕТА-АМИЛОИДА</a:t>
            </a:r>
          </a:p>
          <a:p>
            <a:pPr marL="411480" marR="0" lvl="0" indent="-34290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ОСВОБОЖДЕНИЕ ГЛУТАМАТА</a:t>
            </a:r>
          </a:p>
          <a:p>
            <a:pPr marL="411480" marR="0" lvl="0" indent="-34290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Активация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NMDA-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рецепторов</a:t>
            </a:r>
          </a:p>
          <a:p>
            <a:pPr marL="411480" marR="0" lvl="0" indent="-34290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Нарушение гомеостаза кальция</a:t>
            </a:r>
          </a:p>
          <a:p>
            <a:pPr marL="411480" marR="0" lvl="0" indent="-34290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Структурное поражение нейрона</a:t>
            </a:r>
          </a:p>
          <a:p>
            <a:pPr marL="411480" marR="0" lvl="0" indent="-34290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Гибель клетки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429000"/>
            <a:ext cx="2769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Блокатор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NMDA-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рецепторов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143240" y="3429000"/>
            <a:ext cx="1000132" cy="42862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429124" y="3000372"/>
            <a:ext cx="484632" cy="285752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429124" y="3500438"/>
            <a:ext cx="484632" cy="285752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429124" y="4071942"/>
            <a:ext cx="484632" cy="285752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429124" y="4572008"/>
            <a:ext cx="484632" cy="285752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429124" y="5143512"/>
            <a:ext cx="484632" cy="285752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когнитивных расстройств</a:t>
            </a:r>
            <a:b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NMD</a:t>
            </a: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антагонисты</a:t>
            </a:r>
            <a:endParaRPr lang="ru-RU" sz="2800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000240"/>
            <a:ext cx="7772400" cy="3760654"/>
          </a:xfrm>
        </p:spPr>
      </p:pic>
      <p:sp>
        <p:nvSpPr>
          <p:cNvPr id="5" name="TextBox 4"/>
          <p:cNvSpPr txBox="1"/>
          <p:nvPr/>
        </p:nvSpPr>
        <p:spPr>
          <a:xfrm>
            <a:off x="1214414" y="1571612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Нормальная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глутаматергическая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передача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когнитивных расстройств</a:t>
            </a:r>
            <a:b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NMD</a:t>
            </a: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антагонисты</a:t>
            </a:r>
            <a:endParaRPr lang="ru-RU" sz="2800" dirty="0"/>
          </a:p>
        </p:txBody>
      </p:sp>
      <p:pic>
        <p:nvPicPr>
          <p:cNvPr id="4" name="Содержимое 3" descr="Рисунок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47357"/>
            <a:ext cx="7772400" cy="3739097"/>
          </a:xfrm>
        </p:spPr>
      </p:pic>
      <p:sp>
        <p:nvSpPr>
          <p:cNvPr id="5" name="TextBox 4"/>
          <p:cNvSpPr txBox="1"/>
          <p:nvPr/>
        </p:nvSpPr>
        <p:spPr>
          <a:xfrm>
            <a:off x="2357422" y="1571612"/>
            <a:ext cx="483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Механизм действия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мемантина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гидрохлорида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психофармакотерапии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больных позднего возраста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выборе психотропного препарата следует отдавать предпочтение препаратам относительно слабого действия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хлорпротиксен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перфеназин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алимемазин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т.п.)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Противопоказано применение пролонгированных средств, т.к. при возникновении осложнений действие препарата не может быть быстро прекращено.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дозировка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антипсихотиков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и антидепрессантов и транквилизаторов должна составлять 1/2-1/3 средней дозы, применяемой в среднем возрасте. Необходимо начинать лечение с малых доз и повышать их постепенно.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2226" y="5857892"/>
            <a:ext cx="991774" cy="10001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629392" cy="91440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фармакодинамики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фармакокинетики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 позднем возрасте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людей пожилого возраста происходит снижение скорости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веществ в печени, в результате уменьшения активности ферментов, что приводит к замедлению метаболизма ряда психотропных средств.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больных с пониженным метаболизмом препаратов отмечаются более выраженные побочные эффекты при проведении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психофармакотерапии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чем у больных с нормальным или повышенным метаболизмом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содержания в плазме крови альбумина ведет к нарушению связывания лекарственных препаратов и усилению их действия.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pages-BV7DhUv7QQ-300x2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429264"/>
            <a:ext cx="1714512" cy="1428736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психофармакотерапии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больных позднего возраста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Следует по возможности избегать комбинаций нескольких психотропных препаратов.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Продолжительность курса должна быть строго ограничена по времени.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Антипсихотики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должны назначаться на сроки не более 4-6 недель.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Побочные действия и осложнения наступают не только раньше, но и на более низких дозах и они отличаются рядом особенностей (преобладание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дискинезий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гиперкинезов над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парконсоноподобными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расстройствами при лечении нейролептиками, относительная частота экзогенных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психотических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эпизодов при лечении антидепрессантами), слабая реакция при применении обычных корректоров.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психофармакотерапии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больных позднего возраста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Поскольку многие из психотропных средств обладают гипотензивным действием, необходимо одновременно с применением психофармакологических средств назначать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сердечно-сосудистые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препараты и проводить лечение под постоянным контролем со стороны терапевта.</a:t>
            </a:r>
          </a:p>
        </p:txBody>
      </p:sp>
      <p:pic>
        <p:nvPicPr>
          <p:cNvPr id="4" name="Рисунок 3" descr="3dde8581785956caca839ec77bcef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321975"/>
            <a:ext cx="3500462" cy="253602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12064"/>
            <a:ext cx="6500858" cy="9144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ПОВЕДЕНЧЕСКИХ РАССТРОЙСТВ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Возбуждение, агрессия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Базисные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антидементные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средства;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«Мягкие» антидепрессанты с седативным действием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миртазапин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тразодон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514350" indent="-514350">
              <a:buAutoNum type="arabicParenR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Нормотимики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карбамазепин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неэффективности п. 1-3 - нейролептики.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12064"/>
            <a:ext cx="6715172" cy="9144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ПСИХОТИЧЕСКИХ РАССТРОЙСТВ, ВОЗБУЖДЕНИЯ И АГРЕССИИ </a:t>
            </a:r>
            <a:b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Атипичные</a:t>
            </a:r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нейролептики:</a:t>
            </a:r>
          </a:p>
          <a:p>
            <a:pPr>
              <a:buFontTx/>
              <a:buChar char="-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Рисперидон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0,5 мг на ночь, далее увеличение дозы с интервалами в 1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до 1-2 мг/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Кветиапин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25 мг на ночь, далее увеличение дозы каждые 3-5 дней до 50-200 мг/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Оланзапин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2,5 мг на ночь, при необходимости увеличение дозы, но не выше 5 мг/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49gctct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72074"/>
            <a:ext cx="2597710" cy="1785926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12064"/>
            <a:ext cx="6786610" cy="9144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ПСИХОТИЧЕСКИХ РАССТРОЙСТВ, ВОЗБУЖДЕНИЯ И АГРЕССИИ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Типичные нейролептики:</a:t>
            </a:r>
          </a:p>
          <a:p>
            <a:pPr>
              <a:buFontTx/>
              <a:buChar char="-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Галоперидол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0,5 мг/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далее увеличение дозы с интервалом 5-7 дней максимально до 1,5 мг/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Перициазин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3 мг/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далее увеличение дозы с интервалом 5-7 дней до 5-10 мг/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Хлорпротиксен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7,5 мг на ночь, далее до 45 мг/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772400" cy="9144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ПСИХОТИЧЕСКИХ РАССТРОЙСТВ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степени риска возникновения осложнений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антипсихотики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делятся на:</a:t>
            </a:r>
          </a:p>
          <a:p>
            <a:pPr>
              <a:buNone/>
            </a:pPr>
            <a:r>
              <a:rPr lang="ru-RU" sz="3200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Низкий риск –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коррекция дозы не требуется.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Амисульприд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сульпирид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рисперидон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арипипразол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Умеренный риск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необходима коррекция дозы.</a:t>
            </a:r>
          </a:p>
          <a:p>
            <a:pPr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Кветиапин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оланзапин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хлорпротиксен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перфеназин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галоперидол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трифлуоперазин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Высокий риск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(только при отсутствии альтернативы)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Клозапин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хлорпромазин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тиоридазин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pv-cvety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71546"/>
            <a:ext cx="7772400" cy="91440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фармакодинамики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фармакокинетики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 позднем возрасте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286000"/>
            <a:ext cx="7772400" cy="4572000"/>
          </a:xfrm>
        </p:spPr>
        <p:txBody>
          <a:bodyPr>
            <a:normAutofit fontScale="62500" lnSpcReduction="2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 возрастом существенно изменяется выделение лекарственных веществ из организма вследствие снижения почечного кровотока, уменьшения массы почек и количества функционирующих почечных клубочков.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Уменьшение массы тела за счет мышечной ткани и подкожной жировой клетчатки приводит к изменению распределения лекарственных препаратов и нарушению их метаболизма.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Церебральный атеросклероз приводит к повышению чувствительности к действию большинства психотропных средств.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Следует помнить о лекарственном взаимодействии, т.к. 90% лиц старшей возрастной категории принимают по меньшей мере 1 лекарственное средство ежедневно.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7091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0"/>
            <a:ext cx="1857356" cy="1500174"/>
          </a:xfrm>
          <a:prstGeom prst="rect">
            <a:avLst/>
          </a:prstGeom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фармакодинамики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фармакокинетики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 позднем возрасте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количества жировой ткани создает больший объем для распределения жирорастворимых препаратов, увеличивается период полураспада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липофильных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субстанций, что ведет к их накоплению, таким образом уменьшается количество препарата, достигающего клеток мозга.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Связанное со старением уменьшение общего содержания воды в организме потенцирует увеличение свободной фракции препарата в крови и усиление фармакологических эффектов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водорастворимых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молекул у пожилых.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Уменьшение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массы печени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количества функционирующих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снижение печеночного кровотока приводит к увеличению количества свободных метаболитов.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zi_pecheni-15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66" y="0"/>
            <a:ext cx="1547834" cy="1547834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3069" y="5929330"/>
            <a:ext cx="920931" cy="9286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Лечение когнитивных расстройств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1. Воздействие на </a:t>
            </a:r>
            <a:r>
              <a:rPr lang="ru-RU" sz="24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микроциркуляцию</a:t>
            </a:r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 сосудистым, или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вазоактивным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препаратам относятся ЛС, которые благоприятно воздействуют на церебральную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микроциркуляцию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не вызывая эффекта «обкрадывания». К таким препаратам относятся:</a:t>
            </a:r>
          </a:p>
          <a:p>
            <a:r>
              <a:rPr lang="ru-RU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Ингибиторы </a:t>
            </a:r>
            <a:r>
              <a:rPr lang="ru-RU" sz="2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фосфодиэстеразы</a:t>
            </a:r>
            <a:r>
              <a:rPr lang="ru-RU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эуфиллин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пентоксифиллин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винпоцетин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препараты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гинкго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билобы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Сосудорасширяющий эффект связан с увеличением в гладкомышечных клетках сосудистой стенки содержания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ц-АМФ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что приводит к их расслаблению и увеличению просвета сосудов.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l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0"/>
            <a:ext cx="1785918" cy="1785926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Лечение когнитивных расстройств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1. Воздействие на </a:t>
            </a:r>
            <a:r>
              <a:rPr lang="ru-RU" sz="28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микроциркуляцию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Блокаторы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кальциевых каналов: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циннаризин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флюнаризин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нимодипин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Вазодилатирующий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эффект связан с уменьшением внутриклеточного содержания кальция в гладкомышечных клетках сосудистой стенки. Препараты этой группы оказывают более выраженный эффект на сосуды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вертебро-базилярного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сосудистого бассейна.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4786322"/>
            <a:ext cx="2762238" cy="2071678"/>
          </a:xfrm>
          <a:prstGeom prst="rect">
            <a:avLst/>
          </a:prstGeom>
        </p:spPr>
      </p:pic>
      <p:pic>
        <p:nvPicPr>
          <p:cNvPr id="7" name="Рисунок 6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Лечение когнитивных расстройств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1. Воздействие на </a:t>
            </a:r>
            <a:r>
              <a:rPr lang="ru-RU" sz="28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микроциркуляцию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Блокаторы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альфа2-адренорецепторов: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ницерголин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Устраняют сосудосуживающее действие медиаторов симпатической нервной системы (адреналина и норадреналина).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сосудистых препаратов </a:t>
            </a:r>
            <a:r>
              <a:rPr lang="ru-RU" sz="2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патогенетически</a:t>
            </a:r>
            <a:r>
              <a:rPr lang="ru-RU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оправдано, прежде всего, при сосудистых и смешанных сосудисто-дегенеративных когнитивных расстройствах различной степени выраженности.</a:t>
            </a:r>
            <a:endParaRPr lang="ru-RU" sz="26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osgovoe-krovoob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772400" cy="91440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Лечение когнитивных расстройств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Нейропротективная</a:t>
            </a: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терапия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85926"/>
            <a:ext cx="7772400" cy="4572000"/>
          </a:xfrm>
        </p:spPr>
        <p:txBody>
          <a:bodyPr>
            <a:no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 препаратам, оптимизирующим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нейрональный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метаболизм, относятся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пирацетам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и его производные, а также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пептидергические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и аминокислотные препараты.</a:t>
            </a:r>
          </a:p>
          <a:p>
            <a:r>
              <a:rPr lang="ru-RU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Пирацетам</a:t>
            </a:r>
            <a:r>
              <a:rPr lang="ru-RU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его производные (</a:t>
            </a:r>
            <a:r>
              <a:rPr lang="ru-RU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фенотропил</a:t>
            </a:r>
            <a:r>
              <a:rPr lang="ru-RU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пикамилон</a:t>
            </a:r>
            <a:r>
              <a:rPr lang="ru-RU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пантогам</a:t>
            </a:r>
            <a:r>
              <a:rPr lang="ru-RU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др.).</a:t>
            </a:r>
          </a:p>
          <a:p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Пирацетам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синтезированный аналог ГАМК. Увеличивает утилизацию нейроном глюкозы и кислорода, усиливает внутриклеточный синтез белков, способствует увеличению мозгового кровотока. Эффект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пирацетама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зависит от дозы препарата. Рекомендуемые дозы 2400-4800 мг/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перорально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при возрастной когнитивной дисфункции и до 12 г/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в/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капельно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восстановительном периоде ишемического инсульта.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ирацетам-и-фенотропил-формул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0"/>
            <a:ext cx="2143108" cy="1643050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0541" y="5715016"/>
            <a:ext cx="1133459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Лечение когнитивных расстройств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Нейропротективная</a:t>
            </a: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терапия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Пептидергические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препараты и аминокислоты: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актовегин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церебролизин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семакс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глицин.</a:t>
            </a:r>
          </a:p>
          <a:p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Актовегин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способствует увеличению транспорта глюкозы через клеточную мембрану, что оказывает стимулирующий эффект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интранейрональный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метаболизм.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Перорально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таб. по 200 мг – 1-2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3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В/м или в/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 5 до 50 мл на физ.растворе или 5% глюкозе.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157</TotalTime>
  <Words>1544</Words>
  <Application>Microsoft Office PowerPoint</Application>
  <PresentationFormat>Экран (4:3)</PresentationFormat>
  <Paragraphs>146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Consolas</vt:lpstr>
      <vt:lpstr>Corbel</vt:lpstr>
      <vt:lpstr>Tahoma</vt:lpstr>
      <vt:lpstr>Times New Roman</vt:lpstr>
      <vt:lpstr>Wingdings</vt:lpstr>
      <vt:lpstr>Wingdings 2</vt:lpstr>
      <vt:lpstr>Wingdings 3</vt:lpstr>
      <vt:lpstr>Метро</vt:lpstr>
      <vt:lpstr>Особенности Психофармакотерапии у больных позднего возраста</vt:lpstr>
      <vt:lpstr>Особенности фармакодинамики и фармакокинетики  в позднем возрасте</vt:lpstr>
      <vt:lpstr>Особенности фармакодинамики  и фармакокинетики  в позднем возрасте</vt:lpstr>
      <vt:lpstr>Особенности фармакодинамики  и фармакокинетики  в позднем возрасте</vt:lpstr>
      <vt:lpstr>Лечение когнитивных расстройств 1. Воздействие на микроциркуляцию</vt:lpstr>
      <vt:lpstr>Лечение когнитивных расстройств 1. Воздействие на микроциркуляцию</vt:lpstr>
      <vt:lpstr>Лечение когнитивных расстройств 1. Воздействие на микроциркуляцию</vt:lpstr>
      <vt:lpstr>Лечение когнитивных расстройств 2. Нейропротективная терапия</vt:lpstr>
      <vt:lpstr>Лечение когнитивных расстройств 2. Нейропротективная терапия</vt:lpstr>
      <vt:lpstr>Лечение когнитивных расстройств 2. Нейропротективная терапия</vt:lpstr>
      <vt:lpstr>Лечение когнитивных расстройств 2. Нейропротективная терапия</vt:lpstr>
      <vt:lpstr>Лечение когнитивных расстройств 3. Дофаминергическая терапия. </vt:lpstr>
      <vt:lpstr>Лечение когнитивных расстройств 4. Воздействие на ацетилхолинергическую систему  </vt:lpstr>
      <vt:lpstr>Презентация PowerPoint</vt:lpstr>
      <vt:lpstr>Лечение когнитивных расстройств 5. NMDА-антагонисты</vt:lpstr>
      <vt:lpstr>Лечение когнитивных расстройств 5. NMDА-антагонисты</vt:lpstr>
      <vt:lpstr>Лечение когнитивных расстройств 5. NMDА-антагонисты</vt:lpstr>
      <vt:lpstr>Лечение когнитивных расстройств 5. NMDА-антагонисты</vt:lpstr>
      <vt:lpstr>Особенности психофармакотерапии у больных позднего возраста </vt:lpstr>
      <vt:lpstr>Особенности психофармакотерапии у больных позднего возраста </vt:lpstr>
      <vt:lpstr>Особенности психофармакотерапии у больных позднего возраста </vt:lpstr>
      <vt:lpstr>ЛЕЧЕНИЕ ПОВЕДЕНЧЕСКИХ РАССТРОЙСТВ </vt:lpstr>
      <vt:lpstr>ЛЕЧЕНИЕ ПСИХОТИЧЕСКИХ РАССТРОЙСТВ, ВОЗБУЖДЕНИЯ И АГРЕССИИ  </vt:lpstr>
      <vt:lpstr>ЛЕЧЕНИЕ ПСИХОТИЧЕСКИХ РАССТРОЙСТВ, ВОЗБУЖДЕНИЯ И АГРЕССИИ</vt:lpstr>
      <vt:lpstr>ЛЕЧЕНИЕ ПСИХОТИЧЕСКИХ РАССТРОЙСТВ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Психофармакотерапии у больных позднего возраста</dc:title>
  <dc:creator>Виталий</dc:creator>
  <cp:lastModifiedBy>Виталик Виталий</cp:lastModifiedBy>
  <cp:revision>20</cp:revision>
  <dcterms:created xsi:type="dcterms:W3CDTF">2017-01-16T15:04:41Z</dcterms:created>
  <dcterms:modified xsi:type="dcterms:W3CDTF">2025-08-26T15:41:34Z</dcterms:modified>
</cp:coreProperties>
</file>