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47.jpg" ContentType="image/jpg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4"/>
  </p:notesMasterIdLst>
  <p:sldIdLst>
    <p:sldId id="256" r:id="rId2"/>
    <p:sldId id="257" r:id="rId3"/>
    <p:sldId id="387" r:id="rId4"/>
    <p:sldId id="390" r:id="rId5"/>
    <p:sldId id="389" r:id="rId6"/>
    <p:sldId id="329" r:id="rId7"/>
    <p:sldId id="391" r:id="rId8"/>
    <p:sldId id="392" r:id="rId9"/>
    <p:sldId id="393" r:id="rId10"/>
    <p:sldId id="316" r:id="rId11"/>
    <p:sldId id="317" r:id="rId12"/>
    <p:sldId id="395" r:id="rId13"/>
    <p:sldId id="394" r:id="rId14"/>
    <p:sldId id="396" r:id="rId15"/>
    <p:sldId id="397" r:id="rId16"/>
    <p:sldId id="319" r:id="rId17"/>
    <p:sldId id="325" r:id="rId18"/>
    <p:sldId id="322" r:id="rId19"/>
    <p:sldId id="323" r:id="rId20"/>
    <p:sldId id="399" r:id="rId21"/>
    <p:sldId id="400" r:id="rId22"/>
    <p:sldId id="264" r:id="rId23"/>
    <p:sldId id="401" r:id="rId24"/>
    <p:sldId id="402" r:id="rId25"/>
    <p:sldId id="403" r:id="rId26"/>
    <p:sldId id="404" r:id="rId27"/>
    <p:sldId id="405" r:id="rId28"/>
    <p:sldId id="320" r:id="rId29"/>
    <p:sldId id="321" r:id="rId30"/>
    <p:sldId id="258" r:id="rId31"/>
    <p:sldId id="303" r:id="rId32"/>
    <p:sldId id="271" r:id="rId33"/>
    <p:sldId id="272" r:id="rId34"/>
    <p:sldId id="273" r:id="rId35"/>
    <p:sldId id="324" r:id="rId36"/>
    <p:sldId id="308" r:id="rId37"/>
    <p:sldId id="311" r:id="rId38"/>
    <p:sldId id="312" r:id="rId39"/>
    <p:sldId id="314" r:id="rId40"/>
    <p:sldId id="327" r:id="rId41"/>
    <p:sldId id="406" r:id="rId42"/>
    <p:sldId id="398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C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0CC04-777D-40C2-A921-CEF6DE6D80CA}" v="28" dt="2023-03-23T16:41:48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талик Виталий" userId="cd6bee697d49b021" providerId="LiveId" clId="{AAC0CC04-777D-40C2-A921-CEF6DE6D80CA}"/>
    <pc:docChg chg="undo custSel modSld">
      <pc:chgData name="Виталик Виталий" userId="cd6bee697d49b021" providerId="LiveId" clId="{AAC0CC04-777D-40C2-A921-CEF6DE6D80CA}" dt="2023-03-23T16:41:48.968" v="93" actId="1076"/>
      <pc:docMkLst>
        <pc:docMk/>
      </pc:docMkLst>
      <pc:sldChg chg="modSp mod">
        <pc:chgData name="Виталик Виталий" userId="cd6bee697d49b021" providerId="LiveId" clId="{AAC0CC04-777D-40C2-A921-CEF6DE6D80CA}" dt="2023-03-23T16:35:44.152" v="37" actId="1076"/>
        <pc:sldMkLst>
          <pc:docMk/>
          <pc:sldMk cId="2773179368" sldId="258"/>
        </pc:sldMkLst>
        <pc:spChg chg="mod">
          <ac:chgData name="Виталик Виталий" userId="cd6bee697d49b021" providerId="LiveId" clId="{AAC0CC04-777D-40C2-A921-CEF6DE6D80CA}" dt="2023-03-23T16:35:44.152" v="37" actId="1076"/>
          <ac:spMkLst>
            <pc:docMk/>
            <pc:sldMk cId="2773179368" sldId="258"/>
            <ac:spMk id="14" creationId="{00000000-0000-0000-0000-000000000000}"/>
          </ac:spMkLst>
        </pc:spChg>
        <pc:spChg chg="mod">
          <ac:chgData name="Виталик Виталий" userId="cd6bee697d49b021" providerId="LiveId" clId="{AAC0CC04-777D-40C2-A921-CEF6DE6D80CA}" dt="2023-03-23T16:35:40.955" v="36" actId="1076"/>
          <ac:spMkLst>
            <pc:docMk/>
            <pc:sldMk cId="2773179368" sldId="258"/>
            <ac:spMk id="21" creationId="{945DA5DE-4005-1E4E-8C2D-EA76DF2A08CF}"/>
          </ac:spMkLst>
        </pc:spChg>
        <pc:spChg chg="mod">
          <ac:chgData name="Виталик Виталий" userId="cd6bee697d49b021" providerId="LiveId" clId="{AAC0CC04-777D-40C2-A921-CEF6DE6D80CA}" dt="2023-03-23T16:35:33.702" v="35" actId="1076"/>
          <ac:spMkLst>
            <pc:docMk/>
            <pc:sldMk cId="2773179368" sldId="258"/>
            <ac:spMk id="22" creationId="{00000000-0000-0000-0000-000000000000}"/>
          </ac:spMkLst>
        </pc:spChg>
        <pc:grpChg chg="mod">
          <ac:chgData name="Виталик Виталий" userId="cd6bee697d49b021" providerId="LiveId" clId="{AAC0CC04-777D-40C2-A921-CEF6DE6D80CA}" dt="2023-03-23T16:35:30.591" v="34" actId="1076"/>
          <ac:grpSpMkLst>
            <pc:docMk/>
            <pc:sldMk cId="2773179368" sldId="258"/>
            <ac:grpSpMk id="15" creationId="{A2DB0A10-F2AD-6940-822D-9E7216803226}"/>
          </ac:grpSpMkLst>
        </pc:grpChg>
      </pc:sldChg>
      <pc:sldChg chg="modSp mod">
        <pc:chgData name="Виталик Виталий" userId="cd6bee697d49b021" providerId="LiveId" clId="{AAC0CC04-777D-40C2-A921-CEF6DE6D80CA}" dt="2023-03-23T16:33:17.021" v="13" actId="1076"/>
        <pc:sldMkLst>
          <pc:docMk/>
          <pc:sldMk cId="0" sldId="264"/>
        </pc:sldMkLst>
        <pc:picChg chg="mod">
          <ac:chgData name="Виталик Виталий" userId="cd6bee697d49b021" providerId="LiveId" clId="{AAC0CC04-777D-40C2-A921-CEF6DE6D80CA}" dt="2023-03-23T16:33:11.611" v="12" actId="1076"/>
          <ac:picMkLst>
            <pc:docMk/>
            <pc:sldMk cId="0" sldId="264"/>
            <ac:picMk id="2" creationId="{00000000-0000-0000-0000-000000000000}"/>
          </ac:picMkLst>
        </pc:picChg>
        <pc:picChg chg="mod">
          <ac:chgData name="Виталик Виталий" userId="cd6bee697d49b021" providerId="LiveId" clId="{AAC0CC04-777D-40C2-A921-CEF6DE6D80CA}" dt="2023-03-23T16:33:17.021" v="13" actId="1076"/>
          <ac:picMkLst>
            <pc:docMk/>
            <pc:sldMk cId="0" sldId="264"/>
            <ac:picMk id="25" creationId="{00000000-0000-0000-0000-000000000000}"/>
          </ac:picMkLst>
        </pc:picChg>
      </pc:sldChg>
      <pc:sldChg chg="modSp mod">
        <pc:chgData name="Виталик Виталий" userId="cd6bee697d49b021" providerId="LiveId" clId="{AAC0CC04-777D-40C2-A921-CEF6DE6D80CA}" dt="2023-03-23T16:36:57.399" v="49" actId="1076"/>
        <pc:sldMkLst>
          <pc:docMk/>
          <pc:sldMk cId="0" sldId="271"/>
        </pc:sldMkLst>
        <pc:spChg chg="mod">
          <ac:chgData name="Виталик Виталий" userId="cd6bee697d49b021" providerId="LiveId" clId="{AAC0CC04-777D-40C2-A921-CEF6DE6D80CA}" dt="2023-03-23T16:36:51.411" v="48" actId="14100"/>
          <ac:spMkLst>
            <pc:docMk/>
            <pc:sldMk cId="0" sldId="271"/>
            <ac:spMk id="40" creationId="{BD7FA7E6-F458-A07F-8135-08DEACC927E2}"/>
          </ac:spMkLst>
        </pc:spChg>
        <pc:spChg chg="mod">
          <ac:chgData name="Виталик Виталий" userId="cd6bee697d49b021" providerId="LiveId" clId="{AAC0CC04-777D-40C2-A921-CEF6DE6D80CA}" dt="2023-03-23T16:36:35.458" v="45" actId="1076"/>
          <ac:spMkLst>
            <pc:docMk/>
            <pc:sldMk cId="0" sldId="271"/>
            <ac:spMk id="41" creationId="{41D6FD06-1B5A-6F9E-44D1-CCC334D28107}"/>
          </ac:spMkLst>
        </pc:spChg>
        <pc:spChg chg="mod">
          <ac:chgData name="Виталик Виталий" userId="cd6bee697d49b021" providerId="LiveId" clId="{AAC0CC04-777D-40C2-A921-CEF6DE6D80CA}" dt="2023-03-23T16:36:46.882" v="47" actId="1076"/>
          <ac:spMkLst>
            <pc:docMk/>
            <pc:sldMk cId="0" sldId="271"/>
            <ac:spMk id="43" creationId="{5B8764CD-89D6-0E12-7A1F-86B7248FB225}"/>
          </ac:spMkLst>
        </pc:spChg>
        <pc:spChg chg="mod">
          <ac:chgData name="Виталик Виталий" userId="cd6bee697d49b021" providerId="LiveId" clId="{AAC0CC04-777D-40C2-A921-CEF6DE6D80CA}" dt="2023-03-23T16:36:57.399" v="49" actId="1076"/>
          <ac:spMkLst>
            <pc:docMk/>
            <pc:sldMk cId="0" sldId="271"/>
            <ac:spMk id="145418" creationId="{90FA99E1-34BE-6821-E277-8EFA5B280187}"/>
          </ac:spMkLst>
        </pc:spChg>
        <pc:picChg chg="mod">
          <ac:chgData name="Виталик Виталий" userId="cd6bee697d49b021" providerId="LiveId" clId="{AAC0CC04-777D-40C2-A921-CEF6DE6D80CA}" dt="2023-03-23T16:36:39.413" v="46" actId="14100"/>
          <ac:picMkLst>
            <pc:docMk/>
            <pc:sldMk cId="0" sldId="271"/>
            <ac:picMk id="145413" creationId="{63324028-CF4E-3226-BD41-F972B27014F2}"/>
          </ac:picMkLst>
        </pc:picChg>
      </pc:sldChg>
      <pc:sldChg chg="modSp mod">
        <pc:chgData name="Виталик Виталий" userId="cd6bee697d49b021" providerId="LiveId" clId="{AAC0CC04-777D-40C2-A921-CEF6DE6D80CA}" dt="2023-03-23T16:37:26.637" v="55" actId="1076"/>
        <pc:sldMkLst>
          <pc:docMk/>
          <pc:sldMk cId="0" sldId="272"/>
        </pc:sldMkLst>
        <pc:spChg chg="mod">
          <ac:chgData name="Виталик Виталий" userId="cd6bee697d49b021" providerId="LiveId" clId="{AAC0CC04-777D-40C2-A921-CEF6DE6D80CA}" dt="2023-03-23T16:37:14.323" v="52" actId="14100"/>
          <ac:spMkLst>
            <pc:docMk/>
            <pc:sldMk cId="0" sldId="272"/>
            <ac:spMk id="14" creationId="{246895E3-EEEE-EF3A-D9B1-07AF98E24D3F}"/>
          </ac:spMkLst>
        </pc:spChg>
        <pc:spChg chg="mod">
          <ac:chgData name="Виталик Виталий" userId="cd6bee697d49b021" providerId="LiveId" clId="{AAC0CC04-777D-40C2-A921-CEF6DE6D80CA}" dt="2023-03-23T16:37:18.336" v="53" actId="1076"/>
          <ac:spMkLst>
            <pc:docMk/>
            <pc:sldMk cId="0" sldId="272"/>
            <ac:spMk id="16" creationId="{7AEB2CF4-2C9F-ED01-6A73-B02EFAF050A1}"/>
          </ac:spMkLst>
        </pc:spChg>
        <pc:spChg chg="mod">
          <ac:chgData name="Виталик Виталий" userId="cd6bee697d49b021" providerId="LiveId" clId="{AAC0CC04-777D-40C2-A921-CEF6DE6D80CA}" dt="2023-03-23T16:37:23.392" v="54" actId="1076"/>
          <ac:spMkLst>
            <pc:docMk/>
            <pc:sldMk cId="0" sldId="272"/>
            <ac:spMk id="146442" creationId="{9472161A-E2D0-DF3C-6429-BA31A5279308}"/>
          </ac:spMkLst>
        </pc:spChg>
        <pc:picChg chg="mod">
          <ac:chgData name="Виталик Виталий" userId="cd6bee697d49b021" providerId="LiveId" clId="{AAC0CC04-777D-40C2-A921-CEF6DE6D80CA}" dt="2023-03-23T16:37:26.637" v="55" actId="1076"/>
          <ac:picMkLst>
            <pc:docMk/>
            <pc:sldMk cId="0" sldId="272"/>
            <ac:picMk id="17" creationId="{18FC6D72-B9B7-16A5-FA11-848D23525525}"/>
          </ac:picMkLst>
        </pc:picChg>
        <pc:picChg chg="mod">
          <ac:chgData name="Виталик Виталий" userId="cd6bee697d49b021" providerId="LiveId" clId="{AAC0CC04-777D-40C2-A921-CEF6DE6D80CA}" dt="2023-03-23T16:37:05.543" v="50" actId="14100"/>
          <ac:picMkLst>
            <pc:docMk/>
            <pc:sldMk cId="0" sldId="272"/>
            <ac:picMk id="146437" creationId="{72C485B9-EC5B-2B0F-6E4F-FBC8B0D250CC}"/>
          </ac:picMkLst>
        </pc:picChg>
      </pc:sldChg>
      <pc:sldChg chg="modSp mod">
        <pc:chgData name="Виталик Виталий" userId="cd6bee697d49b021" providerId="LiveId" clId="{AAC0CC04-777D-40C2-A921-CEF6DE6D80CA}" dt="2023-03-23T16:37:58.840" v="60" actId="1076"/>
        <pc:sldMkLst>
          <pc:docMk/>
          <pc:sldMk cId="0" sldId="273"/>
        </pc:sldMkLst>
        <pc:spChg chg="mod">
          <ac:chgData name="Виталик Виталий" userId="cd6bee697d49b021" providerId="LiveId" clId="{AAC0CC04-777D-40C2-A921-CEF6DE6D80CA}" dt="2023-03-23T16:37:42.366" v="58" actId="14100"/>
          <ac:spMkLst>
            <pc:docMk/>
            <pc:sldMk cId="0" sldId="273"/>
            <ac:spMk id="26" creationId="{5A18D5EE-7299-A079-1DB5-DDCE1774BDB2}"/>
          </ac:spMkLst>
        </pc:spChg>
        <pc:spChg chg="mod">
          <ac:chgData name="Виталик Виталий" userId="cd6bee697d49b021" providerId="LiveId" clId="{AAC0CC04-777D-40C2-A921-CEF6DE6D80CA}" dt="2023-03-23T16:37:58.840" v="60" actId="1076"/>
          <ac:spMkLst>
            <pc:docMk/>
            <pc:sldMk cId="0" sldId="273"/>
            <ac:spMk id="28" creationId="{A1321B6E-ABCE-189A-F347-DD72DC57E4F2}"/>
          </ac:spMkLst>
        </pc:spChg>
        <pc:spChg chg="mod">
          <ac:chgData name="Виталик Виталий" userId="cd6bee697d49b021" providerId="LiveId" clId="{AAC0CC04-777D-40C2-A921-CEF6DE6D80CA}" dt="2023-03-23T16:37:33.149" v="56" actId="1076"/>
          <ac:spMkLst>
            <pc:docMk/>
            <pc:sldMk cId="0" sldId="273"/>
            <ac:spMk id="147466" creationId="{7C072FC2-1BE0-A258-8016-181779F4359A}"/>
          </ac:spMkLst>
        </pc:spChg>
        <pc:picChg chg="mod">
          <ac:chgData name="Виталик Виталий" userId="cd6bee697d49b021" providerId="LiveId" clId="{AAC0CC04-777D-40C2-A921-CEF6DE6D80CA}" dt="2023-03-23T16:37:46.537" v="59" actId="14100"/>
          <ac:picMkLst>
            <pc:docMk/>
            <pc:sldMk cId="0" sldId="273"/>
            <ac:picMk id="147461" creationId="{0B4FAB8E-2B80-0A54-7860-D8CD2B8BC608}"/>
          </ac:picMkLst>
        </pc:picChg>
      </pc:sldChg>
      <pc:sldChg chg="modSp mod">
        <pc:chgData name="Виталик Виталий" userId="cd6bee697d49b021" providerId="LiveId" clId="{AAC0CC04-777D-40C2-A921-CEF6DE6D80CA}" dt="2023-03-23T16:36:22.025" v="44" actId="1076"/>
        <pc:sldMkLst>
          <pc:docMk/>
          <pc:sldMk cId="0" sldId="303"/>
        </pc:sldMkLst>
        <pc:spChg chg="mod">
          <ac:chgData name="Виталик Виталий" userId="cd6bee697d49b021" providerId="LiveId" clId="{AAC0CC04-777D-40C2-A921-CEF6DE6D80CA}" dt="2023-03-23T16:36:13.418" v="42" actId="14100"/>
          <ac:spMkLst>
            <pc:docMk/>
            <pc:sldMk cId="0" sldId="303"/>
            <ac:spMk id="17" creationId="{982E4EE2-4197-7458-DCB1-EC63862D0A0E}"/>
          </ac:spMkLst>
        </pc:spChg>
        <pc:spChg chg="mod">
          <ac:chgData name="Виталик Виталий" userId="cd6bee697d49b021" providerId="LiveId" clId="{AAC0CC04-777D-40C2-A921-CEF6DE6D80CA}" dt="2023-03-23T16:36:09.348" v="41" actId="1076"/>
          <ac:spMkLst>
            <pc:docMk/>
            <pc:sldMk cId="0" sldId="303"/>
            <ac:spMk id="21" creationId="{58537528-FE5A-3A18-FDBE-C96E4420AC54}"/>
          </ac:spMkLst>
        </pc:spChg>
        <pc:spChg chg="mod">
          <ac:chgData name="Виталик Виталий" userId="cd6bee697d49b021" providerId="LiveId" clId="{AAC0CC04-777D-40C2-A921-CEF6DE6D80CA}" dt="2023-03-23T16:35:54.386" v="38" actId="1076"/>
          <ac:spMkLst>
            <pc:docMk/>
            <pc:sldMk cId="0" sldId="303"/>
            <ac:spMk id="151562" creationId="{D7AA15B8-451E-D798-5DE0-2CDD8CF6DCDC}"/>
          </ac:spMkLst>
        </pc:spChg>
        <pc:spChg chg="mod">
          <ac:chgData name="Виталик Виталий" userId="cd6bee697d49b021" providerId="LiveId" clId="{AAC0CC04-777D-40C2-A921-CEF6DE6D80CA}" dt="2023-03-23T16:36:22.025" v="44" actId="1076"/>
          <ac:spMkLst>
            <pc:docMk/>
            <pc:sldMk cId="0" sldId="303"/>
            <ac:spMk id="151571" creationId="{7627D96A-3243-1933-5666-95DA69D0AD98}"/>
          </ac:spMkLst>
        </pc:spChg>
        <pc:picChg chg="mod">
          <ac:chgData name="Виталик Виталий" userId="cd6bee697d49b021" providerId="LiveId" clId="{AAC0CC04-777D-40C2-A921-CEF6DE6D80CA}" dt="2023-03-23T16:36:17.790" v="43" actId="1076"/>
          <ac:picMkLst>
            <pc:docMk/>
            <pc:sldMk cId="0" sldId="303"/>
            <ac:picMk id="31" creationId="{4AA47B5F-6A03-0E17-757A-D809A1C24D11}"/>
          </ac:picMkLst>
        </pc:picChg>
        <pc:picChg chg="mod">
          <ac:chgData name="Виталик Виталий" userId="cd6bee697d49b021" providerId="LiveId" clId="{AAC0CC04-777D-40C2-A921-CEF6DE6D80CA}" dt="2023-03-23T16:35:57.825" v="39" actId="14100"/>
          <ac:picMkLst>
            <pc:docMk/>
            <pc:sldMk cId="0" sldId="303"/>
            <ac:picMk id="151557" creationId="{000CDCD2-9B96-AFB0-2E81-5ED136FD558E}"/>
          </ac:picMkLst>
        </pc:picChg>
      </pc:sldChg>
      <pc:sldChg chg="modSp mod">
        <pc:chgData name="Виталик Виталий" userId="cd6bee697d49b021" providerId="LiveId" clId="{AAC0CC04-777D-40C2-A921-CEF6DE6D80CA}" dt="2023-03-23T16:38:33.313" v="66" actId="1076"/>
        <pc:sldMkLst>
          <pc:docMk/>
          <pc:sldMk cId="0" sldId="308"/>
        </pc:sldMkLst>
        <pc:spChg chg="mod">
          <ac:chgData name="Виталик Виталий" userId="cd6bee697d49b021" providerId="LiveId" clId="{AAC0CC04-777D-40C2-A921-CEF6DE6D80CA}" dt="2023-03-23T16:38:29.607" v="65" actId="14100"/>
          <ac:spMkLst>
            <pc:docMk/>
            <pc:sldMk cId="0" sldId="308"/>
            <ac:spMk id="8" creationId="{D4C2094D-CBAF-3E56-D0D0-0D98D1416BAE}"/>
          </ac:spMkLst>
        </pc:spChg>
        <pc:picChg chg="mod">
          <ac:chgData name="Виталик Виталий" userId="cd6bee697d49b021" providerId="LiveId" clId="{AAC0CC04-777D-40C2-A921-CEF6DE6D80CA}" dt="2023-03-23T16:38:33.313" v="66" actId="1076"/>
          <ac:picMkLst>
            <pc:docMk/>
            <pc:sldMk cId="0" sldId="308"/>
            <ac:picMk id="152581" creationId="{AC6A88F6-707B-B3DC-9587-BBADDA63310B}"/>
          </ac:picMkLst>
        </pc:picChg>
      </pc:sldChg>
      <pc:sldChg chg="modSp mod">
        <pc:chgData name="Виталик Виталий" userId="cd6bee697d49b021" providerId="LiveId" clId="{AAC0CC04-777D-40C2-A921-CEF6DE6D80CA}" dt="2023-03-23T16:39:01.847" v="70" actId="1076"/>
        <pc:sldMkLst>
          <pc:docMk/>
          <pc:sldMk cId="0" sldId="311"/>
        </pc:sldMkLst>
        <pc:spChg chg="mod">
          <ac:chgData name="Виталик Виталий" userId="cd6bee697d49b021" providerId="LiveId" clId="{AAC0CC04-777D-40C2-A921-CEF6DE6D80CA}" dt="2023-03-23T16:38:53.526" v="69" actId="14100"/>
          <ac:spMkLst>
            <pc:docMk/>
            <pc:sldMk cId="0" sldId="311"/>
            <ac:spMk id="16" creationId="{1DA91F85-5925-C308-1E56-8620D0BB8FBF}"/>
          </ac:spMkLst>
        </pc:spChg>
        <pc:spChg chg="mod">
          <ac:chgData name="Виталик Виталий" userId="cd6bee697d49b021" providerId="LiveId" clId="{AAC0CC04-777D-40C2-A921-CEF6DE6D80CA}" dt="2023-03-23T16:31:53.371" v="0" actId="27636"/>
          <ac:spMkLst>
            <pc:docMk/>
            <pc:sldMk cId="0" sldId="311"/>
            <ac:spMk id="153611" creationId="{F9E67DBA-4C7E-C1FF-5755-0BEDD77706F2}"/>
          </ac:spMkLst>
        </pc:spChg>
        <pc:picChg chg="mod">
          <ac:chgData name="Виталик Виталий" userId="cd6bee697d49b021" providerId="LiveId" clId="{AAC0CC04-777D-40C2-A921-CEF6DE6D80CA}" dt="2023-03-23T16:39:01.847" v="70" actId="1076"/>
          <ac:picMkLst>
            <pc:docMk/>
            <pc:sldMk cId="0" sldId="311"/>
            <ac:picMk id="14" creationId="{740468A2-D656-D2E7-86EE-828B03E31FA8}"/>
          </ac:picMkLst>
        </pc:picChg>
        <pc:picChg chg="mod">
          <ac:chgData name="Виталик Виталий" userId="cd6bee697d49b021" providerId="LiveId" clId="{AAC0CC04-777D-40C2-A921-CEF6DE6D80CA}" dt="2023-03-23T16:38:50.097" v="68" actId="14100"/>
          <ac:picMkLst>
            <pc:docMk/>
            <pc:sldMk cId="0" sldId="311"/>
            <ac:picMk id="153605" creationId="{44BA52BA-489B-055E-3A72-C2D9A5245223}"/>
          </ac:picMkLst>
        </pc:picChg>
      </pc:sldChg>
      <pc:sldChg chg="modSp mod">
        <pc:chgData name="Виталик Виталий" userId="cd6bee697d49b021" providerId="LiveId" clId="{AAC0CC04-777D-40C2-A921-CEF6DE6D80CA}" dt="2023-03-23T16:39:51.068" v="79" actId="6549"/>
        <pc:sldMkLst>
          <pc:docMk/>
          <pc:sldMk cId="0" sldId="312"/>
        </pc:sldMkLst>
        <pc:spChg chg="mod">
          <ac:chgData name="Виталик Виталий" userId="cd6bee697d49b021" providerId="LiveId" clId="{AAC0CC04-777D-40C2-A921-CEF6DE6D80CA}" dt="2023-03-23T16:39:51.068" v="79" actId="6549"/>
          <ac:spMkLst>
            <pc:docMk/>
            <pc:sldMk cId="0" sldId="312"/>
            <ac:spMk id="7" creationId="{0C33378C-8C94-5DF0-6959-EDC715A16D4A}"/>
          </ac:spMkLst>
        </pc:spChg>
        <pc:spChg chg="mod">
          <ac:chgData name="Виталик Виталий" userId="cd6bee697d49b021" providerId="LiveId" clId="{AAC0CC04-777D-40C2-A921-CEF6DE6D80CA}" dt="2023-03-23T16:39:37.718" v="77" actId="1076"/>
          <ac:spMkLst>
            <pc:docMk/>
            <pc:sldMk cId="0" sldId="312"/>
            <ac:spMk id="22" creationId="{837F1947-068F-ACE4-CA1F-8E73FCD5238D}"/>
          </ac:spMkLst>
        </pc:spChg>
        <pc:spChg chg="mod">
          <ac:chgData name="Виталик Виталий" userId="cd6bee697d49b021" providerId="LiveId" clId="{AAC0CC04-777D-40C2-A921-CEF6DE6D80CA}" dt="2023-03-23T16:39:18.913" v="72" actId="1076"/>
          <ac:spMkLst>
            <pc:docMk/>
            <pc:sldMk cId="0" sldId="312"/>
            <ac:spMk id="24" creationId="{D832044F-6EEC-9F53-20B8-F9E01B2451F1}"/>
          </ac:spMkLst>
        </pc:spChg>
        <pc:spChg chg="mod">
          <ac:chgData name="Виталик Виталий" userId="cd6bee697d49b021" providerId="LiveId" clId="{AAC0CC04-777D-40C2-A921-CEF6DE6D80CA}" dt="2023-03-23T16:39:30.170" v="75" actId="1076"/>
          <ac:spMkLst>
            <pc:docMk/>
            <pc:sldMk cId="0" sldId="312"/>
            <ac:spMk id="154630" creationId="{B8082E4A-4806-F6F7-6534-23265E898DEF}"/>
          </ac:spMkLst>
        </pc:spChg>
        <pc:spChg chg="mod">
          <ac:chgData name="Виталик Виталий" userId="cd6bee697d49b021" providerId="LiveId" clId="{AAC0CC04-777D-40C2-A921-CEF6DE6D80CA}" dt="2023-03-23T16:39:26.301" v="74" actId="1076"/>
          <ac:spMkLst>
            <pc:docMk/>
            <pc:sldMk cId="0" sldId="312"/>
            <ac:spMk id="154648" creationId="{5D1D8831-BC93-75D3-5939-4D25BC537D4D}"/>
          </ac:spMkLst>
        </pc:spChg>
        <pc:picChg chg="mod">
          <ac:chgData name="Виталик Виталий" userId="cd6bee697d49b021" providerId="LiveId" clId="{AAC0CC04-777D-40C2-A921-CEF6DE6D80CA}" dt="2023-03-23T16:39:22.381" v="73" actId="1076"/>
          <ac:picMkLst>
            <pc:docMk/>
            <pc:sldMk cId="0" sldId="312"/>
            <ac:picMk id="25" creationId="{237B2861-FDB5-2E95-9269-3379B49BBE52}"/>
          </ac:picMkLst>
        </pc:picChg>
        <pc:picChg chg="mod">
          <ac:chgData name="Виталик Виталий" userId="cd6bee697d49b021" providerId="LiveId" clId="{AAC0CC04-777D-40C2-A921-CEF6DE6D80CA}" dt="2023-03-23T16:39:33.410" v="76" actId="14100"/>
          <ac:picMkLst>
            <pc:docMk/>
            <pc:sldMk cId="0" sldId="312"/>
            <ac:picMk id="154643" creationId="{E34716F6-57BF-A6C6-285A-B73B36B97355}"/>
          </ac:picMkLst>
        </pc:picChg>
      </pc:sldChg>
      <pc:sldChg chg="modSp mod">
        <pc:chgData name="Виталик Виталий" userId="cd6bee697d49b021" providerId="LiveId" clId="{AAC0CC04-777D-40C2-A921-CEF6DE6D80CA}" dt="2023-03-23T16:41:03.073" v="86" actId="1076"/>
        <pc:sldMkLst>
          <pc:docMk/>
          <pc:sldMk cId="0" sldId="314"/>
        </pc:sldMkLst>
        <pc:spChg chg="mod">
          <ac:chgData name="Виталик Виталий" userId="cd6bee697d49b021" providerId="LiveId" clId="{AAC0CC04-777D-40C2-A921-CEF6DE6D80CA}" dt="2023-03-23T16:40:35.221" v="80" actId="1076"/>
          <ac:spMkLst>
            <pc:docMk/>
            <pc:sldMk cId="0" sldId="314"/>
            <ac:spMk id="11" creationId="{471250A4-22F4-7BF1-CE3A-AB3D5371C7C1}"/>
          </ac:spMkLst>
        </pc:spChg>
        <pc:spChg chg="mod">
          <ac:chgData name="Виталик Виталий" userId="cd6bee697d49b021" providerId="LiveId" clId="{AAC0CC04-777D-40C2-A921-CEF6DE6D80CA}" dt="2023-03-23T16:40:51.491" v="83" actId="14100"/>
          <ac:spMkLst>
            <pc:docMk/>
            <pc:sldMk cId="0" sldId="314"/>
            <ac:spMk id="23" creationId="{84384CED-7266-B7C8-E62B-BEA4E3C73FC7}"/>
          </ac:spMkLst>
        </pc:spChg>
        <pc:spChg chg="mod">
          <ac:chgData name="Виталик Виталий" userId="cd6bee697d49b021" providerId="LiveId" clId="{AAC0CC04-777D-40C2-A921-CEF6DE6D80CA}" dt="2023-03-23T16:40:55.822" v="84" actId="1076"/>
          <ac:spMkLst>
            <pc:docMk/>
            <pc:sldMk cId="0" sldId="314"/>
            <ac:spMk id="25" creationId="{FCF482C4-F8E4-8325-F5FF-BBD8E7E42890}"/>
          </ac:spMkLst>
        </pc:spChg>
        <pc:spChg chg="mod">
          <ac:chgData name="Виталик Виталий" userId="cd6bee697d49b021" providerId="LiveId" clId="{AAC0CC04-777D-40C2-A921-CEF6DE6D80CA}" dt="2023-03-23T16:41:03.073" v="86" actId="1076"/>
          <ac:spMkLst>
            <pc:docMk/>
            <pc:sldMk cId="0" sldId="314"/>
            <ac:spMk id="155658" creationId="{B4CA2B8B-2C44-D0F6-117C-C2DFF7AFA829}"/>
          </ac:spMkLst>
        </pc:spChg>
        <pc:picChg chg="mod">
          <ac:chgData name="Виталик Виталий" userId="cd6bee697d49b021" providerId="LiveId" clId="{AAC0CC04-777D-40C2-A921-CEF6DE6D80CA}" dt="2023-03-23T16:40:59.222" v="85" actId="1076"/>
          <ac:picMkLst>
            <pc:docMk/>
            <pc:sldMk cId="0" sldId="314"/>
            <ac:picMk id="26" creationId="{C8EDE2C9-746C-D8B5-8AF1-852B45FF5DE1}"/>
          </ac:picMkLst>
        </pc:picChg>
        <pc:picChg chg="mod">
          <ac:chgData name="Виталик Виталий" userId="cd6bee697d49b021" providerId="LiveId" clId="{AAC0CC04-777D-40C2-A921-CEF6DE6D80CA}" dt="2023-03-23T16:40:41.084" v="81" actId="14100"/>
          <ac:picMkLst>
            <pc:docMk/>
            <pc:sldMk cId="0" sldId="314"/>
            <ac:picMk id="155653" creationId="{09D88EE0-7F4C-18EF-16E4-8A2CCC651432}"/>
          </ac:picMkLst>
        </pc:picChg>
      </pc:sldChg>
      <pc:sldChg chg="modSp mod">
        <pc:chgData name="Виталик Виталий" userId="cd6bee697d49b021" providerId="LiveId" clId="{AAC0CC04-777D-40C2-A921-CEF6DE6D80CA}" dt="2023-03-23T16:34:50.260" v="28" actId="1076"/>
        <pc:sldMkLst>
          <pc:docMk/>
          <pc:sldMk cId="0" sldId="320"/>
        </pc:sldMkLst>
        <pc:spChg chg="mod">
          <ac:chgData name="Виталик Виталий" userId="cd6bee697d49b021" providerId="LiveId" clId="{AAC0CC04-777D-40C2-A921-CEF6DE6D80CA}" dt="2023-03-23T16:34:43.961" v="27" actId="14100"/>
          <ac:spMkLst>
            <pc:docMk/>
            <pc:sldMk cId="0" sldId="320"/>
            <ac:spMk id="5" creationId="{01493F54-BCEF-B118-70E0-20564D441595}"/>
          </ac:spMkLst>
        </pc:spChg>
        <pc:picChg chg="mod">
          <ac:chgData name="Виталик Виталий" userId="cd6bee697d49b021" providerId="LiveId" clId="{AAC0CC04-777D-40C2-A921-CEF6DE6D80CA}" dt="2023-03-23T16:34:50.260" v="28" actId="1076"/>
          <ac:picMkLst>
            <pc:docMk/>
            <pc:sldMk cId="0" sldId="320"/>
            <ac:picMk id="143365" creationId="{858D4A35-58FA-1455-52E1-EA7B7EA8EB9C}"/>
          </ac:picMkLst>
        </pc:picChg>
      </pc:sldChg>
      <pc:sldChg chg="modSp mod">
        <pc:chgData name="Виталик Виталий" userId="cd6bee697d49b021" providerId="LiveId" clId="{AAC0CC04-777D-40C2-A921-CEF6DE6D80CA}" dt="2023-03-23T16:35:16.395" v="32" actId="1076"/>
        <pc:sldMkLst>
          <pc:docMk/>
          <pc:sldMk cId="0" sldId="321"/>
        </pc:sldMkLst>
        <pc:spChg chg="mod">
          <ac:chgData name="Виталик Виталий" userId="cd6bee697d49b021" providerId="LiveId" clId="{AAC0CC04-777D-40C2-A921-CEF6DE6D80CA}" dt="2023-03-23T16:35:11.092" v="31" actId="14100"/>
          <ac:spMkLst>
            <pc:docMk/>
            <pc:sldMk cId="0" sldId="321"/>
            <ac:spMk id="5" creationId="{76BE850C-8D85-C857-2421-FF3B98F62374}"/>
          </ac:spMkLst>
        </pc:spChg>
        <pc:spChg chg="mod">
          <ac:chgData name="Виталик Виталий" userId="cd6bee697d49b021" providerId="LiveId" clId="{AAC0CC04-777D-40C2-A921-CEF6DE6D80CA}" dt="2023-03-23T16:35:16.395" v="32" actId="1076"/>
          <ac:spMkLst>
            <pc:docMk/>
            <pc:sldMk cId="0" sldId="321"/>
            <ac:spMk id="144400" creationId="{0C71559B-B868-23DF-F752-720415C05429}"/>
          </ac:spMkLst>
        </pc:spChg>
        <pc:grpChg chg="mod">
          <ac:chgData name="Виталик Виталий" userId="cd6bee697d49b021" providerId="LiveId" clId="{AAC0CC04-777D-40C2-A921-CEF6DE6D80CA}" dt="2023-03-23T16:35:16.395" v="32" actId="1076"/>
          <ac:grpSpMkLst>
            <pc:docMk/>
            <pc:sldMk cId="0" sldId="321"/>
            <ac:grpSpMk id="144393" creationId="{739D2D41-8BAE-D930-08A7-9B34D45311F9}"/>
          </ac:grpSpMkLst>
        </pc:grpChg>
        <pc:picChg chg="mod">
          <ac:chgData name="Виталик Виталий" userId="cd6bee697d49b021" providerId="LiveId" clId="{AAC0CC04-777D-40C2-A921-CEF6DE6D80CA}" dt="2023-03-23T16:35:16.395" v="32" actId="1076"/>
          <ac:picMkLst>
            <pc:docMk/>
            <pc:sldMk cId="0" sldId="321"/>
            <ac:picMk id="9" creationId="{681E7FA5-34FC-19B7-F1D7-BD39C9B1D000}"/>
          </ac:picMkLst>
        </pc:picChg>
        <pc:picChg chg="mod">
          <ac:chgData name="Виталик Виталий" userId="cd6bee697d49b021" providerId="LiveId" clId="{AAC0CC04-777D-40C2-A921-CEF6DE6D80CA}" dt="2023-03-23T16:35:01.095" v="29" actId="14100"/>
          <ac:picMkLst>
            <pc:docMk/>
            <pc:sldMk cId="0" sldId="321"/>
            <ac:picMk id="144389" creationId="{499E287A-143F-9D58-1684-36E294ECF2AE}"/>
          </ac:picMkLst>
        </pc:picChg>
      </pc:sldChg>
      <pc:sldChg chg="modSp mod">
        <pc:chgData name="Виталик Виталий" userId="cd6bee697d49b021" providerId="LiveId" clId="{AAC0CC04-777D-40C2-A921-CEF6DE6D80CA}" dt="2023-03-23T16:38:16.185" v="63" actId="14100"/>
        <pc:sldMkLst>
          <pc:docMk/>
          <pc:sldMk cId="0" sldId="324"/>
        </pc:sldMkLst>
        <pc:spChg chg="mod">
          <ac:chgData name="Виталик Виталий" userId="cd6bee697d49b021" providerId="LiveId" clId="{AAC0CC04-777D-40C2-A921-CEF6DE6D80CA}" dt="2023-03-23T16:38:16.185" v="63" actId="14100"/>
          <ac:spMkLst>
            <pc:docMk/>
            <pc:sldMk cId="0" sldId="324"/>
            <ac:spMk id="28" creationId="{FE6A7BD6-C104-2220-103D-EB4F38ACC73D}"/>
          </ac:spMkLst>
        </pc:spChg>
        <pc:picChg chg="mod">
          <ac:chgData name="Виталик Виталий" userId="cd6bee697d49b021" providerId="LiveId" clId="{AAC0CC04-777D-40C2-A921-CEF6DE6D80CA}" dt="2023-03-23T16:38:05.716" v="61" actId="14100"/>
          <ac:picMkLst>
            <pc:docMk/>
            <pc:sldMk cId="0" sldId="324"/>
            <ac:picMk id="148485" creationId="{36A4D057-A893-5529-ABDC-46365E2A010F}"/>
          </ac:picMkLst>
        </pc:picChg>
      </pc:sldChg>
      <pc:sldChg chg="modSp mod">
        <pc:chgData name="Виталик Виталий" userId="cd6bee697d49b021" providerId="LiveId" clId="{AAC0CC04-777D-40C2-A921-CEF6DE6D80CA}" dt="2023-03-23T16:41:36.036" v="92" actId="14100"/>
        <pc:sldMkLst>
          <pc:docMk/>
          <pc:sldMk cId="0" sldId="327"/>
        </pc:sldMkLst>
        <pc:spChg chg="mod">
          <ac:chgData name="Виталик Виталий" userId="cd6bee697d49b021" providerId="LiveId" clId="{AAC0CC04-777D-40C2-A921-CEF6DE6D80CA}" dt="2023-03-23T16:41:27.424" v="90" actId="1076"/>
          <ac:spMkLst>
            <pc:docMk/>
            <pc:sldMk cId="0" sldId="327"/>
            <ac:spMk id="8" creationId="{9351C47B-4E5D-25B0-76AF-1576F8C53115}"/>
          </ac:spMkLst>
        </pc:spChg>
        <pc:spChg chg="mod">
          <ac:chgData name="Виталик Виталий" userId="cd6bee697d49b021" providerId="LiveId" clId="{AAC0CC04-777D-40C2-A921-CEF6DE6D80CA}" dt="2023-03-23T16:41:19.265" v="88" actId="1076"/>
          <ac:spMkLst>
            <pc:docMk/>
            <pc:sldMk cId="0" sldId="327"/>
            <ac:spMk id="60422" creationId="{C8FFE3DF-3116-7064-9894-C5D299788F72}"/>
          </ac:spMkLst>
        </pc:spChg>
        <pc:spChg chg="mod">
          <ac:chgData name="Виталик Виталий" userId="cd6bee697d49b021" providerId="LiveId" clId="{AAC0CC04-777D-40C2-A921-CEF6DE6D80CA}" dt="2023-03-23T16:41:24.262" v="89" actId="1076"/>
          <ac:spMkLst>
            <pc:docMk/>
            <pc:sldMk cId="0" sldId="327"/>
            <ac:spMk id="158731" creationId="{566F9361-0F06-CAF5-54D9-743051E45E90}"/>
          </ac:spMkLst>
        </pc:spChg>
        <pc:grpChg chg="mod">
          <ac:chgData name="Виталик Виталий" userId="cd6bee697d49b021" providerId="LiveId" clId="{AAC0CC04-777D-40C2-A921-CEF6DE6D80CA}" dt="2023-03-23T16:41:24.262" v="89" actId="1076"/>
          <ac:grpSpMkLst>
            <pc:docMk/>
            <pc:sldMk cId="0" sldId="327"/>
            <ac:grpSpMk id="158729" creationId="{22977DB2-6FBD-0AB1-D656-A0634ED1ECB3}"/>
          </ac:grpSpMkLst>
        </pc:grpChg>
        <pc:picChg chg="mod">
          <ac:chgData name="Виталик Виталий" userId="cd6bee697d49b021" providerId="LiveId" clId="{AAC0CC04-777D-40C2-A921-CEF6DE6D80CA}" dt="2023-03-23T16:41:24.262" v="89" actId="1076"/>
          <ac:picMkLst>
            <pc:docMk/>
            <pc:sldMk cId="0" sldId="327"/>
            <ac:picMk id="18" creationId="{F28C39D0-E235-C3DA-E3A2-A4BEB01AB3EA}"/>
          </ac:picMkLst>
        </pc:picChg>
        <pc:picChg chg="mod">
          <ac:chgData name="Виталик Виталий" userId="cd6bee697d49b021" providerId="LiveId" clId="{AAC0CC04-777D-40C2-A921-CEF6DE6D80CA}" dt="2023-03-23T16:41:36.036" v="92" actId="14100"/>
          <ac:picMkLst>
            <pc:docMk/>
            <pc:sldMk cId="0" sldId="327"/>
            <ac:picMk id="158722" creationId="{8763936A-D9C3-17B0-7E00-C49F23408140}"/>
          </ac:picMkLst>
        </pc:picChg>
        <pc:picChg chg="mod">
          <ac:chgData name="Виталик Виталий" userId="cd6bee697d49b021" providerId="LiveId" clId="{AAC0CC04-777D-40C2-A921-CEF6DE6D80CA}" dt="2023-03-23T16:41:32.418" v="91" actId="14100"/>
          <ac:picMkLst>
            <pc:docMk/>
            <pc:sldMk cId="0" sldId="327"/>
            <ac:picMk id="158728" creationId="{14D62EFB-5DDD-1F5B-CD4D-AD312E9539C9}"/>
          </ac:picMkLst>
        </pc:picChg>
      </pc:sldChg>
      <pc:sldChg chg="modSp mod">
        <pc:chgData name="Виталик Виталий" userId="cd6bee697d49b021" providerId="LiveId" clId="{AAC0CC04-777D-40C2-A921-CEF6DE6D80CA}" dt="2023-03-23T16:32:51.348" v="10" actId="1076"/>
        <pc:sldMkLst>
          <pc:docMk/>
          <pc:sldMk cId="3664678023" sldId="399"/>
        </pc:sldMkLst>
        <pc:spChg chg="mod">
          <ac:chgData name="Виталик Виталий" userId="cd6bee697d49b021" providerId="LiveId" clId="{AAC0CC04-777D-40C2-A921-CEF6DE6D80CA}" dt="2023-03-23T16:32:38.423" v="7" actId="1076"/>
          <ac:spMkLst>
            <pc:docMk/>
            <pc:sldMk cId="3664678023" sldId="399"/>
            <ac:spMk id="2" creationId="{6BB451D1-B2CB-3F34-98B6-AC3AA676F153}"/>
          </ac:spMkLst>
        </pc:spChg>
        <pc:graphicFrameChg chg="mod">
          <ac:chgData name="Виталик Виталий" userId="cd6bee697d49b021" providerId="LiveId" clId="{AAC0CC04-777D-40C2-A921-CEF6DE6D80CA}" dt="2023-03-23T16:32:43.705" v="8" actId="1076"/>
          <ac:graphicFrameMkLst>
            <pc:docMk/>
            <pc:sldMk cId="3664678023" sldId="399"/>
            <ac:graphicFrameMk id="5" creationId="{DE142151-F50E-9B6E-813D-344566134213}"/>
          </ac:graphicFrameMkLst>
        </pc:graphicFrameChg>
        <pc:picChg chg="mod">
          <ac:chgData name="Виталик Виталий" userId="cd6bee697d49b021" providerId="LiveId" clId="{AAC0CC04-777D-40C2-A921-CEF6DE6D80CA}" dt="2023-03-23T16:32:47.536" v="9" actId="1076"/>
          <ac:picMkLst>
            <pc:docMk/>
            <pc:sldMk cId="3664678023" sldId="399"/>
            <ac:picMk id="7" creationId="{F053C06C-8FDF-BA1B-5458-B1AA5B4C89BA}"/>
          </ac:picMkLst>
        </pc:picChg>
        <pc:picChg chg="mod">
          <ac:chgData name="Виталик Виталий" userId="cd6bee697d49b021" providerId="LiveId" clId="{AAC0CC04-777D-40C2-A921-CEF6DE6D80CA}" dt="2023-03-23T16:32:51.348" v="10" actId="1076"/>
          <ac:picMkLst>
            <pc:docMk/>
            <pc:sldMk cId="3664678023" sldId="399"/>
            <ac:picMk id="9" creationId="{0C2FE675-747A-CB76-531F-BAC1A0BC9A41}"/>
          </ac:picMkLst>
        </pc:picChg>
      </pc:sldChg>
      <pc:sldChg chg="modSp mod">
        <pc:chgData name="Виталик Виталий" userId="cd6bee697d49b021" providerId="LiveId" clId="{AAC0CC04-777D-40C2-A921-CEF6DE6D80CA}" dt="2023-03-23T16:33:00.282" v="11" actId="14100"/>
        <pc:sldMkLst>
          <pc:docMk/>
          <pc:sldMk cId="3414348898" sldId="400"/>
        </pc:sldMkLst>
        <pc:picChg chg="mod">
          <ac:chgData name="Виталик Виталий" userId="cd6bee697d49b021" providerId="LiveId" clId="{AAC0CC04-777D-40C2-A921-CEF6DE6D80CA}" dt="2023-03-23T16:33:00.282" v="11" actId="14100"/>
          <ac:picMkLst>
            <pc:docMk/>
            <pc:sldMk cId="3414348898" sldId="400"/>
            <ac:picMk id="5" creationId="{85FCD0D4-9E09-CC31-6584-5FB6AA37443F}"/>
          </ac:picMkLst>
        </pc:picChg>
      </pc:sldChg>
      <pc:sldChg chg="modSp mod">
        <pc:chgData name="Виталик Виталий" userId="cd6bee697d49b021" providerId="LiveId" clId="{AAC0CC04-777D-40C2-A921-CEF6DE6D80CA}" dt="2023-03-23T16:33:22.181" v="14" actId="14100"/>
        <pc:sldMkLst>
          <pc:docMk/>
          <pc:sldMk cId="525963453" sldId="401"/>
        </pc:sldMkLst>
        <pc:picChg chg="mod">
          <ac:chgData name="Виталик Виталий" userId="cd6bee697d49b021" providerId="LiveId" clId="{AAC0CC04-777D-40C2-A921-CEF6DE6D80CA}" dt="2023-03-23T16:33:22.181" v="14" actId="14100"/>
          <ac:picMkLst>
            <pc:docMk/>
            <pc:sldMk cId="525963453" sldId="401"/>
            <ac:picMk id="5" creationId="{87575EEC-A480-A888-83A1-B69FA74DC524}"/>
          </ac:picMkLst>
        </pc:picChg>
      </pc:sldChg>
      <pc:sldChg chg="modSp mod">
        <pc:chgData name="Виталик Виталий" userId="cd6bee697d49b021" providerId="LiveId" clId="{AAC0CC04-777D-40C2-A921-CEF6DE6D80CA}" dt="2023-03-23T16:33:36.502" v="17" actId="1076"/>
        <pc:sldMkLst>
          <pc:docMk/>
          <pc:sldMk cId="0" sldId="402"/>
        </pc:sldMkLst>
        <pc:spChg chg="mod">
          <ac:chgData name="Виталик Виталий" userId="cd6bee697d49b021" providerId="LiveId" clId="{AAC0CC04-777D-40C2-A921-CEF6DE6D80CA}" dt="2023-03-23T16:33:33.333" v="16" actId="1076"/>
          <ac:spMkLst>
            <pc:docMk/>
            <pc:sldMk cId="0" sldId="402"/>
            <ac:spMk id="11" creationId="{00000000-0000-0000-0000-000000000000}"/>
          </ac:spMkLst>
        </pc:spChg>
        <pc:grpChg chg="mod">
          <ac:chgData name="Виталик Виталий" userId="cd6bee697d49b021" providerId="LiveId" clId="{AAC0CC04-777D-40C2-A921-CEF6DE6D80CA}" dt="2023-03-23T16:33:30.182" v="15" actId="1076"/>
          <ac:grpSpMkLst>
            <pc:docMk/>
            <pc:sldMk cId="0" sldId="402"/>
            <ac:grpSpMk id="8" creationId="{00000000-0000-0000-0000-000000000000}"/>
          </ac:grpSpMkLst>
        </pc:grpChg>
        <pc:picChg chg="mod">
          <ac:chgData name="Виталик Виталий" userId="cd6bee697d49b021" providerId="LiveId" clId="{AAC0CC04-777D-40C2-A921-CEF6DE6D80CA}" dt="2023-03-23T16:33:36.502" v="17" actId="1076"/>
          <ac:picMkLst>
            <pc:docMk/>
            <pc:sldMk cId="0" sldId="402"/>
            <ac:picMk id="12" creationId="{00000000-0000-0000-0000-000000000000}"/>
          </ac:picMkLst>
        </pc:picChg>
      </pc:sldChg>
      <pc:sldChg chg="modSp mod">
        <pc:chgData name="Виталик Виталий" userId="cd6bee697d49b021" providerId="LiveId" clId="{AAC0CC04-777D-40C2-A921-CEF6DE6D80CA}" dt="2023-03-23T16:33:41.779" v="18" actId="14100"/>
        <pc:sldMkLst>
          <pc:docMk/>
          <pc:sldMk cId="4118649867" sldId="403"/>
        </pc:sldMkLst>
        <pc:picChg chg="mod">
          <ac:chgData name="Виталик Виталий" userId="cd6bee697d49b021" providerId="LiveId" clId="{AAC0CC04-777D-40C2-A921-CEF6DE6D80CA}" dt="2023-03-23T16:33:41.779" v="18" actId="14100"/>
          <ac:picMkLst>
            <pc:docMk/>
            <pc:sldMk cId="4118649867" sldId="403"/>
            <ac:picMk id="5" creationId="{6C86A24A-B5C5-53A0-89C1-D5C2325B0052}"/>
          </ac:picMkLst>
        </pc:picChg>
      </pc:sldChg>
      <pc:sldChg chg="modSp mod">
        <pc:chgData name="Виталик Виталий" userId="cd6bee697d49b021" providerId="LiveId" clId="{AAC0CC04-777D-40C2-A921-CEF6DE6D80CA}" dt="2023-03-23T16:34:17.070" v="22" actId="1076"/>
        <pc:sldMkLst>
          <pc:docMk/>
          <pc:sldMk cId="1993156624" sldId="404"/>
        </pc:sldMkLst>
        <pc:spChg chg="mod">
          <ac:chgData name="Виталик Виталий" userId="cd6bee697d49b021" providerId="LiveId" clId="{AAC0CC04-777D-40C2-A921-CEF6DE6D80CA}" dt="2023-03-23T16:33:55.968" v="19" actId="1076"/>
          <ac:spMkLst>
            <pc:docMk/>
            <pc:sldMk cId="1993156624" sldId="404"/>
            <ac:spMk id="6" creationId="{00000000-0000-0000-0000-000000000000}"/>
          </ac:spMkLst>
        </pc:spChg>
        <pc:spChg chg="mod">
          <ac:chgData name="Виталик Виталий" userId="cd6bee697d49b021" providerId="LiveId" clId="{AAC0CC04-777D-40C2-A921-CEF6DE6D80CA}" dt="2023-03-23T16:34:17.070" v="22" actId="1076"/>
          <ac:spMkLst>
            <pc:docMk/>
            <pc:sldMk cId="1993156624" sldId="404"/>
            <ac:spMk id="11" creationId="{00000000-0000-0000-0000-000000000000}"/>
          </ac:spMkLst>
        </pc:spChg>
        <pc:spChg chg="mod">
          <ac:chgData name="Виталик Виталий" userId="cd6bee697d49b021" providerId="LiveId" clId="{AAC0CC04-777D-40C2-A921-CEF6DE6D80CA}" dt="2023-03-23T16:34:02.500" v="20" actId="1076"/>
          <ac:spMkLst>
            <pc:docMk/>
            <pc:sldMk cId="1993156624" sldId="404"/>
            <ac:spMk id="18" creationId="{945DA5DE-4005-1E4E-8C2D-EA76DF2A08CF}"/>
          </ac:spMkLst>
        </pc:spChg>
        <pc:grpChg chg="mod">
          <ac:chgData name="Виталик Виталий" userId="cd6bee697d49b021" providerId="LiveId" clId="{AAC0CC04-777D-40C2-A921-CEF6DE6D80CA}" dt="2023-03-23T16:34:12.594" v="21" actId="1076"/>
          <ac:grpSpMkLst>
            <pc:docMk/>
            <pc:sldMk cId="1993156624" sldId="404"/>
            <ac:grpSpMk id="15" creationId="{A2DB0A10-F2AD-6940-822D-9E7216803226}"/>
          </ac:grpSpMkLst>
        </pc:grpChg>
      </pc:sldChg>
      <pc:sldChg chg="modSp mod">
        <pc:chgData name="Виталик Виталий" userId="cd6bee697d49b021" providerId="LiveId" clId="{AAC0CC04-777D-40C2-A921-CEF6DE6D80CA}" dt="2023-03-23T16:34:25.143" v="23" actId="14100"/>
        <pc:sldMkLst>
          <pc:docMk/>
          <pc:sldMk cId="1754898500" sldId="405"/>
        </pc:sldMkLst>
        <pc:picChg chg="mod">
          <ac:chgData name="Виталик Виталий" userId="cd6bee697d49b021" providerId="LiveId" clId="{AAC0CC04-777D-40C2-A921-CEF6DE6D80CA}" dt="2023-03-23T16:34:25.143" v="23" actId="14100"/>
          <ac:picMkLst>
            <pc:docMk/>
            <pc:sldMk cId="1754898500" sldId="405"/>
            <ac:picMk id="5" creationId="{6FFDB0F2-D503-7272-DE31-E76B8930F13A}"/>
          </ac:picMkLst>
        </pc:picChg>
      </pc:sldChg>
      <pc:sldChg chg="modSp">
        <pc:chgData name="Виталик Виталий" userId="cd6bee697d49b021" providerId="LiveId" clId="{AAC0CC04-777D-40C2-A921-CEF6DE6D80CA}" dt="2023-03-23T16:41:48.968" v="93" actId="1076"/>
        <pc:sldMkLst>
          <pc:docMk/>
          <pc:sldMk cId="0" sldId="406"/>
        </pc:sldMkLst>
        <pc:picChg chg="mod">
          <ac:chgData name="Виталик Виталий" userId="cd6bee697d49b021" providerId="LiveId" clId="{AAC0CC04-777D-40C2-A921-CEF6DE6D80CA}" dt="2023-03-23T16:41:48.968" v="93" actId="1076"/>
          <ac:picMkLst>
            <pc:docMk/>
            <pc:sldMk cId="0" sldId="406"/>
            <ac:picMk id="141314" creationId="{C68FC3B4-6AE9-82B0-2AC8-6C2454F202C4}"/>
          </ac:picMkLst>
        </pc:picChg>
      </pc:sldChg>
    </pc:docChg>
  </pc:docChgLst>
  <pc:docChgLst>
    <pc:chgData name="Виталик Виталий" userId="cd6bee697d49b021" providerId="LiveId" clId="{3D80D941-C3BF-472B-A74D-8A1C7DC8A54B}"/>
    <pc:docChg chg="undo custSel addSld delSld modSld">
      <pc:chgData name="Виталик Виталий" userId="cd6bee697d49b021" providerId="LiveId" clId="{3D80D941-C3BF-472B-A74D-8A1C7DC8A54B}" dt="2023-02-13T15:33:38.680" v="3133" actId="20577"/>
      <pc:docMkLst>
        <pc:docMk/>
      </pc:docMkLst>
      <pc:sldChg chg="modSp mod">
        <pc:chgData name="Виталик Виталий" userId="cd6bee697d49b021" providerId="LiveId" clId="{3D80D941-C3BF-472B-A74D-8A1C7DC8A54B}" dt="2023-02-04T16:46:50.676" v="1516" actId="1036"/>
        <pc:sldMkLst>
          <pc:docMk/>
          <pc:sldMk cId="2784375981" sldId="256"/>
        </pc:sldMkLst>
        <pc:picChg chg="mod">
          <ac:chgData name="Виталик Виталий" userId="cd6bee697d49b021" providerId="LiveId" clId="{3D80D941-C3BF-472B-A74D-8A1C7DC8A54B}" dt="2023-02-04T16:46:50.676" v="1516" actId="1036"/>
          <ac:picMkLst>
            <pc:docMk/>
            <pc:sldMk cId="2784375981" sldId="256"/>
            <ac:picMk id="58" creationId="{0D02334A-9956-8F29-118F-FA73ADBEB007}"/>
          </ac:picMkLst>
        </pc:picChg>
      </pc:sldChg>
      <pc:sldChg chg="addSp delSp modSp mod">
        <pc:chgData name="Виталик Виталий" userId="cd6bee697d49b021" providerId="LiveId" clId="{3D80D941-C3BF-472B-A74D-8A1C7DC8A54B}" dt="2023-02-13T14:58:47.703" v="2890" actId="1076"/>
        <pc:sldMkLst>
          <pc:docMk/>
          <pc:sldMk cId="2202946531" sldId="257"/>
        </pc:sldMkLst>
        <pc:spChg chg="del">
          <ac:chgData name="Виталик Виталий" userId="cd6bee697d49b021" providerId="LiveId" clId="{3D80D941-C3BF-472B-A74D-8A1C7DC8A54B}" dt="2023-02-13T14:55:08.908" v="2873" actId="478"/>
          <ac:spMkLst>
            <pc:docMk/>
            <pc:sldMk cId="2202946531" sldId="257"/>
            <ac:spMk id="2" creationId="{2D9F384E-C88F-D35C-5B6B-3599409A4B7E}"/>
          </ac:spMkLst>
        </pc:spChg>
        <pc:spChg chg="mod">
          <ac:chgData name="Виталик Виталий" userId="cd6bee697d49b021" providerId="LiveId" clId="{3D80D941-C3BF-472B-A74D-8A1C7DC8A54B}" dt="2023-02-13T14:58:40.583" v="2889" actId="255"/>
          <ac:spMkLst>
            <pc:docMk/>
            <pc:sldMk cId="2202946531" sldId="257"/>
            <ac:spMk id="3" creationId="{C2EA3BA8-B150-A3AE-2B16-27CF0F6A0288}"/>
          </ac:spMkLst>
        </pc:spChg>
        <pc:picChg chg="add mod">
          <ac:chgData name="Виталик Виталий" userId="cd6bee697d49b021" providerId="LiveId" clId="{3D80D941-C3BF-472B-A74D-8A1C7DC8A54B}" dt="2023-02-13T14:58:47.703" v="2890" actId="1076"/>
          <ac:picMkLst>
            <pc:docMk/>
            <pc:sldMk cId="2202946531" sldId="257"/>
            <ac:picMk id="5" creationId="{91E4749E-CAFC-62B5-5875-5BF7C0683F0C}"/>
          </ac:picMkLst>
        </pc:picChg>
      </pc:sldChg>
      <pc:sldChg chg="del">
        <pc:chgData name="Виталик Виталий" userId="cd6bee697d49b021" providerId="LiveId" clId="{3D80D941-C3BF-472B-A74D-8A1C7DC8A54B}" dt="2023-02-13T14:54:14.508" v="2849" actId="2696"/>
        <pc:sldMkLst>
          <pc:docMk/>
          <pc:sldMk cId="0" sldId="311"/>
        </pc:sldMkLst>
      </pc:sldChg>
      <pc:sldChg chg="addSp delSp modSp add mod setBg">
        <pc:chgData name="Виталик Виталий" userId="cd6bee697d49b021" providerId="LiveId" clId="{3D80D941-C3BF-472B-A74D-8A1C7DC8A54B}" dt="2023-02-13T14:48:44.845" v="2768" actId="27636"/>
        <pc:sldMkLst>
          <pc:docMk/>
          <pc:sldMk cId="0" sldId="316"/>
        </pc:sldMkLst>
        <pc:spChg chg="mod">
          <ac:chgData name="Виталик Виталий" userId="cd6bee697d49b021" providerId="LiveId" clId="{3D80D941-C3BF-472B-A74D-8A1C7DC8A54B}" dt="2023-02-13T14:48:21.603" v="2760" actId="27636"/>
          <ac:spMkLst>
            <pc:docMk/>
            <pc:sldMk cId="0" sldId="316"/>
            <ac:spMk id="8" creationId="{00000000-0000-0000-0000-000000000000}"/>
          </ac:spMkLst>
        </pc:spChg>
        <pc:spChg chg="mod">
          <ac:chgData name="Виталик Виталий" userId="cd6bee697d49b021" providerId="LiveId" clId="{3D80D941-C3BF-472B-A74D-8A1C7DC8A54B}" dt="2023-02-13T14:48:44.845" v="2768" actId="27636"/>
          <ac:spMkLst>
            <pc:docMk/>
            <pc:sldMk cId="0" sldId="316"/>
            <ac:spMk id="9" creationId="{00000000-0000-0000-0000-000000000000}"/>
          </ac:spMkLst>
        </pc:spChg>
        <pc:spChg chg="add del">
          <ac:chgData name="Виталик Виталий" userId="cd6bee697d49b021" providerId="LiveId" clId="{3D80D941-C3BF-472B-A74D-8A1C7DC8A54B}" dt="2023-02-13T14:47:49.974" v="2751" actId="26606"/>
          <ac:spMkLst>
            <pc:docMk/>
            <pc:sldMk cId="0" sldId="316"/>
            <ac:spMk id="15" creationId="{62E3493C-9EE5-40C5-9902-4A0416374CD5}"/>
          </ac:spMkLst>
        </pc:spChg>
        <pc:spChg chg="add del">
          <ac:chgData name="Виталик Виталий" userId="cd6bee697d49b021" providerId="LiveId" clId="{3D80D941-C3BF-472B-A74D-8A1C7DC8A54B}" dt="2023-02-13T14:47:49.974" v="2751" actId="26606"/>
          <ac:spMkLst>
            <pc:docMk/>
            <pc:sldMk cId="0" sldId="316"/>
            <ac:spMk id="17" creationId="{C93C2DD8-0EC6-4B41-91E6-4A8E336AF89A}"/>
          </ac:spMkLst>
        </pc:spChg>
        <pc:spChg chg="add del">
          <ac:chgData name="Виталик Виталий" userId="cd6bee697d49b021" providerId="LiveId" clId="{3D80D941-C3BF-472B-A74D-8A1C7DC8A54B}" dt="2023-02-13T14:47:49.974" v="2751" actId="26606"/>
          <ac:spMkLst>
            <pc:docMk/>
            <pc:sldMk cId="0" sldId="316"/>
            <ac:spMk id="19" creationId="{D5E3F933-FC69-4374-A35F-CF40365370FB}"/>
          </ac:spMkLst>
        </pc:spChg>
        <pc:spChg chg="add del">
          <ac:chgData name="Виталик Виталий" userId="cd6bee697d49b021" providerId="LiveId" clId="{3D80D941-C3BF-472B-A74D-8A1C7DC8A54B}" dt="2023-02-13T14:47:56.439" v="2753" actId="26606"/>
          <ac:spMkLst>
            <pc:docMk/>
            <pc:sldMk cId="0" sldId="316"/>
            <ac:spMk id="21" creationId="{78632963-757B-40C2-BB84-FC6107A54DAD}"/>
          </ac:spMkLst>
        </pc:spChg>
        <pc:spChg chg="add del">
          <ac:chgData name="Виталик Виталий" userId="cd6bee697d49b021" providerId="LiveId" clId="{3D80D941-C3BF-472B-A74D-8A1C7DC8A54B}" dt="2023-02-13T14:47:56.439" v="2753" actId="26606"/>
          <ac:spMkLst>
            <pc:docMk/>
            <pc:sldMk cId="0" sldId="316"/>
            <ac:spMk id="22" creationId="{2853AE55-7E35-44B0-89F1-3F52B262AF33}"/>
          </ac:spMkLst>
        </pc:spChg>
        <pc:spChg chg="add del">
          <ac:chgData name="Виталик Виталий" userId="cd6bee697d49b021" providerId="LiveId" clId="{3D80D941-C3BF-472B-A74D-8A1C7DC8A54B}" dt="2023-02-13T14:47:56.439" v="2753" actId="26606"/>
          <ac:spMkLst>
            <pc:docMk/>
            <pc:sldMk cId="0" sldId="316"/>
            <ac:spMk id="23" creationId="{DBC4BE4D-4B50-4F51-9F85-4B5D60B02D81}"/>
          </ac:spMkLst>
        </pc:spChg>
        <pc:spChg chg="add del">
          <ac:chgData name="Виталик Виталий" userId="cd6bee697d49b021" providerId="LiveId" clId="{3D80D941-C3BF-472B-A74D-8A1C7DC8A54B}" dt="2023-02-13T14:47:58.638" v="2755" actId="26606"/>
          <ac:spMkLst>
            <pc:docMk/>
            <pc:sldMk cId="0" sldId="316"/>
            <ac:spMk id="25" creationId="{EB949D8D-8E17-4DBF-BEA8-13C57BF63803}"/>
          </ac:spMkLst>
        </pc:spChg>
        <pc:spChg chg="add del">
          <ac:chgData name="Виталик Виталий" userId="cd6bee697d49b021" providerId="LiveId" clId="{3D80D941-C3BF-472B-A74D-8A1C7DC8A54B}" dt="2023-02-13T14:47:58.638" v="2755" actId="26606"/>
          <ac:spMkLst>
            <pc:docMk/>
            <pc:sldMk cId="0" sldId="316"/>
            <ac:spMk id="26" creationId="{4BC6FC45-D4D9-4025-91DA-272D318D372B}"/>
          </ac:spMkLst>
        </pc:spChg>
        <pc:spChg chg="add del">
          <ac:chgData name="Виталик Виталий" userId="cd6bee697d49b021" providerId="LiveId" clId="{3D80D941-C3BF-472B-A74D-8A1C7DC8A54B}" dt="2023-02-13T14:47:58.638" v="2755" actId="26606"/>
          <ac:spMkLst>
            <pc:docMk/>
            <pc:sldMk cId="0" sldId="316"/>
            <ac:spMk id="27" creationId="{EA284212-C175-4C82-B112-A5208F70CB53}"/>
          </ac:spMkLst>
        </pc:spChg>
        <pc:spChg chg="add">
          <ac:chgData name="Виталик Виталий" userId="cd6bee697d49b021" providerId="LiveId" clId="{3D80D941-C3BF-472B-A74D-8A1C7DC8A54B}" dt="2023-02-13T14:47:58.654" v="2756" actId="26606"/>
          <ac:spMkLst>
            <pc:docMk/>
            <pc:sldMk cId="0" sldId="316"/>
            <ac:spMk id="29" creationId="{5870BB34-1E11-4A38-961E-8BECD4EB2076}"/>
          </ac:spMkLst>
        </pc:spChg>
        <pc:spChg chg="add">
          <ac:chgData name="Виталик Виталий" userId="cd6bee697d49b021" providerId="LiveId" clId="{3D80D941-C3BF-472B-A74D-8A1C7DC8A54B}" dt="2023-02-13T14:47:58.654" v="2756" actId="26606"/>
          <ac:spMkLst>
            <pc:docMk/>
            <pc:sldMk cId="0" sldId="316"/>
            <ac:spMk id="30" creationId="{3E480DB9-98E5-480A-AF30-5D73B61273D6}"/>
          </ac:spMkLst>
        </pc:spChg>
        <pc:spChg chg="add">
          <ac:chgData name="Виталик Виталий" userId="cd6bee697d49b021" providerId="LiveId" clId="{3D80D941-C3BF-472B-A74D-8A1C7DC8A54B}" dt="2023-02-13T14:47:58.654" v="2756" actId="26606"/>
          <ac:spMkLst>
            <pc:docMk/>
            <pc:sldMk cId="0" sldId="316"/>
            <ac:spMk id="31" creationId="{C1F246CF-DB85-4B25-B3A3-F5BBDEE3EA01}"/>
          </ac:spMkLst>
        </pc:spChg>
        <pc:picChg chg="mod ord">
          <ac:chgData name="Виталик Виталий" userId="cd6bee697d49b021" providerId="LiveId" clId="{3D80D941-C3BF-472B-A74D-8A1C7DC8A54B}" dt="2023-02-13T14:47:58.654" v="2756" actId="26606"/>
          <ac:picMkLst>
            <pc:docMk/>
            <pc:sldMk cId="0" sldId="316"/>
            <ac:picMk id="10" creationId="{00000000-0000-0000-0000-000000000000}"/>
          </ac:picMkLst>
        </pc:picChg>
      </pc:sldChg>
      <pc:sldChg chg="addSp delSp modSp mod setBg setClrOvrMap">
        <pc:chgData name="Виталик Виталий" userId="cd6bee697d49b021" providerId="LiveId" clId="{3D80D941-C3BF-472B-A74D-8A1C7DC8A54B}" dt="2023-02-13T14:50:45.023" v="2784" actId="207"/>
        <pc:sldMkLst>
          <pc:docMk/>
          <pc:sldMk cId="0" sldId="317"/>
        </pc:sldMkLst>
        <pc:spChg chg="mod">
          <ac:chgData name="Виталик Виталий" userId="cd6bee697d49b021" providerId="LiveId" clId="{3D80D941-C3BF-472B-A74D-8A1C7DC8A54B}" dt="2023-02-13T14:49:38.199" v="2774" actId="122"/>
          <ac:spMkLst>
            <pc:docMk/>
            <pc:sldMk cId="0" sldId="317"/>
            <ac:spMk id="2" creationId="{00000000-0000-0000-0000-000000000000}"/>
          </ac:spMkLst>
        </pc:spChg>
        <pc:spChg chg="mod">
          <ac:chgData name="Виталик Виталий" userId="cd6bee697d49b021" providerId="LiveId" clId="{3D80D941-C3BF-472B-A74D-8A1C7DC8A54B}" dt="2023-02-13T14:50:45.023" v="2784" actId="207"/>
          <ac:spMkLst>
            <pc:docMk/>
            <pc:sldMk cId="0" sldId="317"/>
            <ac:spMk id="3" creationId="{00000000-0000-0000-0000-000000000000}"/>
          </ac:spMkLst>
        </pc:spChg>
        <pc:spChg chg="add del">
          <ac:chgData name="Виталик Виталий" userId="cd6bee697d49b021" providerId="LiveId" clId="{3D80D941-C3BF-472B-A74D-8A1C7DC8A54B}" dt="2023-02-13T14:49:14.788" v="2770" actId="26606"/>
          <ac:spMkLst>
            <pc:docMk/>
            <pc:sldMk cId="0" sldId="317"/>
            <ac:spMk id="9" creationId="{11657BF2-BFFB-4FF0-9FE2-4D7F7A7C9D50}"/>
          </ac:spMkLst>
        </pc:spChg>
        <pc:spChg chg="add del">
          <ac:chgData name="Виталик Виталий" userId="cd6bee697d49b021" providerId="LiveId" clId="{3D80D941-C3BF-472B-A74D-8A1C7DC8A54B}" dt="2023-02-13T14:49:14.788" v="2770" actId="26606"/>
          <ac:spMkLst>
            <pc:docMk/>
            <pc:sldMk cId="0" sldId="317"/>
            <ac:spMk id="11" creationId="{25397171-E233-4F26-9A8C-29C436537DC4}"/>
          </ac:spMkLst>
        </pc:spChg>
        <pc:spChg chg="add del">
          <ac:chgData name="Виталик Виталий" userId="cd6bee697d49b021" providerId="LiveId" clId="{3D80D941-C3BF-472B-A74D-8A1C7DC8A54B}" dt="2023-02-13T14:49:14.788" v="2770" actId="26606"/>
          <ac:spMkLst>
            <pc:docMk/>
            <pc:sldMk cId="0" sldId="317"/>
            <ac:spMk id="13" creationId="{EA830B9C-C9EB-4D80-9552-AE9DE30758C9}"/>
          </ac:spMkLst>
        </pc:spChg>
        <pc:spChg chg="add del">
          <ac:chgData name="Виталик Виталий" userId="cd6bee697d49b021" providerId="LiveId" clId="{3D80D941-C3BF-472B-A74D-8A1C7DC8A54B}" dt="2023-02-13T14:49:30.728" v="2772" actId="26606"/>
          <ac:spMkLst>
            <pc:docMk/>
            <pc:sldMk cId="0" sldId="317"/>
            <ac:spMk id="15" creationId="{62E3493C-9EE5-40C5-9902-4A0416374CD5}"/>
          </ac:spMkLst>
        </pc:spChg>
        <pc:spChg chg="add del">
          <ac:chgData name="Виталик Виталий" userId="cd6bee697d49b021" providerId="LiveId" clId="{3D80D941-C3BF-472B-A74D-8A1C7DC8A54B}" dt="2023-02-13T14:49:30.728" v="2772" actId="26606"/>
          <ac:spMkLst>
            <pc:docMk/>
            <pc:sldMk cId="0" sldId="317"/>
            <ac:spMk id="16" creationId="{C93C2DD8-0EC6-4B41-91E6-4A8E336AF89A}"/>
          </ac:spMkLst>
        </pc:spChg>
        <pc:spChg chg="add del">
          <ac:chgData name="Виталик Виталий" userId="cd6bee697d49b021" providerId="LiveId" clId="{3D80D941-C3BF-472B-A74D-8A1C7DC8A54B}" dt="2023-02-13T14:49:30.728" v="2772" actId="26606"/>
          <ac:spMkLst>
            <pc:docMk/>
            <pc:sldMk cId="0" sldId="317"/>
            <ac:spMk id="17" creationId="{D5E3F933-FC69-4374-A35F-CF40365370FB}"/>
          </ac:spMkLst>
        </pc:spChg>
        <pc:spChg chg="add">
          <ac:chgData name="Виталик Виталий" userId="cd6bee697d49b021" providerId="LiveId" clId="{3D80D941-C3BF-472B-A74D-8A1C7DC8A54B}" dt="2023-02-13T14:49:30.759" v="2773" actId="26606"/>
          <ac:spMkLst>
            <pc:docMk/>
            <pc:sldMk cId="0" sldId="317"/>
            <ac:spMk id="19" creationId="{EB949D8D-8E17-4DBF-BEA8-13C57BF63803}"/>
          </ac:spMkLst>
        </pc:spChg>
        <pc:spChg chg="add">
          <ac:chgData name="Виталик Виталий" userId="cd6bee697d49b021" providerId="LiveId" clId="{3D80D941-C3BF-472B-A74D-8A1C7DC8A54B}" dt="2023-02-13T14:49:30.759" v="2773" actId="26606"/>
          <ac:spMkLst>
            <pc:docMk/>
            <pc:sldMk cId="0" sldId="317"/>
            <ac:spMk id="20" creationId="{4BC6FC45-D4D9-4025-91DA-272D318D372B}"/>
          </ac:spMkLst>
        </pc:spChg>
        <pc:spChg chg="add">
          <ac:chgData name="Виталик Виталий" userId="cd6bee697d49b021" providerId="LiveId" clId="{3D80D941-C3BF-472B-A74D-8A1C7DC8A54B}" dt="2023-02-13T14:49:30.759" v="2773" actId="26606"/>
          <ac:spMkLst>
            <pc:docMk/>
            <pc:sldMk cId="0" sldId="317"/>
            <ac:spMk id="21" creationId="{EA284212-C175-4C82-B112-A5208F70CB53}"/>
          </ac:spMkLst>
        </pc:spChg>
        <pc:spChg chg="add">
          <ac:chgData name="Виталик Виталий" userId="cd6bee697d49b021" providerId="LiveId" clId="{3D80D941-C3BF-472B-A74D-8A1C7DC8A54B}" dt="2023-02-13T14:49:30.759" v="2773" actId="26606"/>
          <ac:spMkLst>
            <pc:docMk/>
            <pc:sldMk cId="0" sldId="317"/>
            <ac:spMk id="22" creationId="{619EC706-8928-4DFD-8084-35D599EB434F}"/>
          </ac:spMkLst>
        </pc:spChg>
        <pc:picChg chg="mod ord">
          <ac:chgData name="Виталик Виталий" userId="cd6bee697d49b021" providerId="LiveId" clId="{3D80D941-C3BF-472B-A74D-8A1C7DC8A54B}" dt="2023-02-13T14:49:30.759" v="2773" actId="26606"/>
          <ac:picMkLst>
            <pc:docMk/>
            <pc:sldMk cId="0" sldId="317"/>
            <ac:picMk id="4" creationId="{00000000-0000-0000-0000-000000000000}"/>
          </ac:picMkLst>
        </pc:picChg>
      </pc:sldChg>
      <pc:sldChg chg="addSp modSp mod setBg setClrOvrMap">
        <pc:chgData name="Виталик Виталий" userId="cd6bee697d49b021" providerId="LiveId" clId="{3D80D941-C3BF-472B-A74D-8A1C7DC8A54B}" dt="2023-02-13T15:25:25.256" v="2958" actId="1076"/>
        <pc:sldMkLst>
          <pc:docMk/>
          <pc:sldMk cId="0" sldId="319"/>
        </pc:sldMkLst>
        <pc:spChg chg="mod">
          <ac:chgData name="Виталик Виталий" userId="cd6bee697d49b021" providerId="LiveId" clId="{3D80D941-C3BF-472B-A74D-8A1C7DC8A54B}" dt="2023-02-13T15:25:25.256" v="2958" actId="1076"/>
          <ac:spMkLst>
            <pc:docMk/>
            <pc:sldMk cId="0" sldId="319"/>
            <ac:spMk id="2" creationId="{00000000-0000-0000-0000-000000000000}"/>
          </ac:spMkLst>
        </pc:spChg>
        <pc:spChg chg="mod">
          <ac:chgData name="Виталик Виталий" userId="cd6bee697d49b021" providerId="LiveId" clId="{3D80D941-C3BF-472B-A74D-8A1C7DC8A54B}" dt="2023-02-13T15:25:21.290" v="2957" actId="255"/>
          <ac:spMkLst>
            <pc:docMk/>
            <pc:sldMk cId="0" sldId="319"/>
            <ac:spMk id="3" creationId="{00000000-0000-0000-0000-000000000000}"/>
          </ac:spMkLst>
        </pc:spChg>
        <pc:spChg chg="add">
          <ac:chgData name="Виталик Виталий" userId="cd6bee697d49b021" providerId="LiveId" clId="{3D80D941-C3BF-472B-A74D-8A1C7DC8A54B}" dt="2023-02-13T15:25:02.075" v="2953" actId="26606"/>
          <ac:spMkLst>
            <pc:docMk/>
            <pc:sldMk cId="0" sldId="319"/>
            <ac:spMk id="10" creationId="{EB949D8D-8E17-4DBF-BEA8-13C57BF63803}"/>
          </ac:spMkLst>
        </pc:spChg>
        <pc:spChg chg="add">
          <ac:chgData name="Виталик Виталий" userId="cd6bee697d49b021" providerId="LiveId" clId="{3D80D941-C3BF-472B-A74D-8A1C7DC8A54B}" dt="2023-02-13T15:25:02.075" v="2953" actId="26606"/>
          <ac:spMkLst>
            <pc:docMk/>
            <pc:sldMk cId="0" sldId="319"/>
            <ac:spMk id="12" creationId="{4BC6FC45-D4D9-4025-91DA-272D318D372B}"/>
          </ac:spMkLst>
        </pc:spChg>
        <pc:spChg chg="add">
          <ac:chgData name="Виталик Виталий" userId="cd6bee697d49b021" providerId="LiveId" clId="{3D80D941-C3BF-472B-A74D-8A1C7DC8A54B}" dt="2023-02-13T15:25:02.075" v="2953" actId="26606"/>
          <ac:spMkLst>
            <pc:docMk/>
            <pc:sldMk cId="0" sldId="319"/>
            <ac:spMk id="14" creationId="{EA284212-C175-4C82-B112-A5208F70CB53}"/>
          </ac:spMkLst>
        </pc:spChg>
        <pc:spChg chg="add">
          <ac:chgData name="Виталик Виталий" userId="cd6bee697d49b021" providerId="LiveId" clId="{3D80D941-C3BF-472B-A74D-8A1C7DC8A54B}" dt="2023-02-13T15:25:02.075" v="2953" actId="26606"/>
          <ac:spMkLst>
            <pc:docMk/>
            <pc:sldMk cId="0" sldId="319"/>
            <ac:spMk id="16" creationId="{619EC706-8928-4DFD-8084-35D599EB434F}"/>
          </ac:spMkLst>
        </pc:spChg>
        <pc:picChg chg="add mod">
          <ac:chgData name="Виталик Виталий" userId="cd6bee697d49b021" providerId="LiveId" clId="{3D80D941-C3BF-472B-A74D-8A1C7DC8A54B}" dt="2023-02-13T15:25:02.075" v="2953" actId="26606"/>
          <ac:picMkLst>
            <pc:docMk/>
            <pc:sldMk cId="0" sldId="319"/>
            <ac:picMk id="5" creationId="{522ED0B8-2905-ABFE-CD21-A265A2790E5E}"/>
          </ac:picMkLst>
        </pc:picChg>
      </pc:sldChg>
      <pc:sldChg chg="addSp delSp modSp mod setBg setClrOvrMap">
        <pc:chgData name="Виталик Виталий" userId="cd6bee697d49b021" providerId="LiveId" clId="{3D80D941-C3BF-472B-A74D-8A1C7DC8A54B}" dt="2023-02-13T15:25:45.435" v="2961" actId="26606"/>
        <pc:sldMkLst>
          <pc:docMk/>
          <pc:sldMk cId="0" sldId="322"/>
        </pc:sldMkLst>
        <pc:spChg chg="mod">
          <ac:chgData name="Виталик Виталий" userId="cd6bee697d49b021" providerId="LiveId" clId="{3D80D941-C3BF-472B-A74D-8A1C7DC8A54B}" dt="2023-02-13T15:25:45.435" v="2961" actId="26606"/>
          <ac:spMkLst>
            <pc:docMk/>
            <pc:sldMk cId="0" sldId="322"/>
            <ac:spMk id="2" creationId="{00000000-0000-0000-0000-000000000000}"/>
          </ac:spMkLst>
        </pc:spChg>
        <pc:spChg chg="mod">
          <ac:chgData name="Виталик Виталий" userId="cd6bee697d49b021" providerId="LiveId" clId="{3D80D941-C3BF-472B-A74D-8A1C7DC8A54B}" dt="2023-02-13T15:25:45.435" v="2961" actId="26606"/>
          <ac:spMkLst>
            <pc:docMk/>
            <pc:sldMk cId="0" sldId="322"/>
            <ac:spMk id="3" creationId="{00000000-0000-0000-0000-000000000000}"/>
          </ac:spMkLst>
        </pc:spChg>
        <pc:spChg chg="add del">
          <ac:chgData name="Виталик Виталий" userId="cd6bee697d49b021" providerId="LiveId" clId="{3D80D941-C3BF-472B-A74D-8A1C7DC8A54B}" dt="2023-02-13T15:25:45.418" v="2960" actId="26606"/>
          <ac:spMkLst>
            <pc:docMk/>
            <pc:sldMk cId="0" sldId="322"/>
            <ac:spMk id="8" creationId="{7203729A-66E4-4139-B3DB-CECEF6DA523A}"/>
          </ac:spMkLst>
        </pc:spChg>
        <pc:spChg chg="add del">
          <ac:chgData name="Виталик Виталий" userId="cd6bee697d49b021" providerId="LiveId" clId="{3D80D941-C3BF-472B-A74D-8A1C7DC8A54B}" dt="2023-02-13T15:25:45.418" v="2960" actId="26606"/>
          <ac:spMkLst>
            <pc:docMk/>
            <pc:sldMk cId="0" sldId="322"/>
            <ac:spMk id="10" creationId="{448B0185-BF60-40FC-A3B6-BF883AD4E79A}"/>
          </ac:spMkLst>
        </pc:spChg>
        <pc:spChg chg="add del">
          <ac:chgData name="Виталик Виталий" userId="cd6bee697d49b021" providerId="LiveId" clId="{3D80D941-C3BF-472B-A74D-8A1C7DC8A54B}" dt="2023-02-13T15:25:45.418" v="2960" actId="26606"/>
          <ac:spMkLst>
            <pc:docMk/>
            <pc:sldMk cId="0" sldId="322"/>
            <ac:spMk id="12" creationId="{75FF99E5-A26E-4AC8-AA09-A9F829E3AEAC}"/>
          </ac:spMkLst>
        </pc:spChg>
        <pc:spChg chg="add">
          <ac:chgData name="Виталик Виталий" userId="cd6bee697d49b021" providerId="LiveId" clId="{3D80D941-C3BF-472B-A74D-8A1C7DC8A54B}" dt="2023-02-13T15:25:45.435" v="2961" actId="26606"/>
          <ac:spMkLst>
            <pc:docMk/>
            <pc:sldMk cId="0" sldId="322"/>
            <ac:spMk id="16" creationId="{ED15573D-0E45-4691-B525-471152EC18CD}"/>
          </ac:spMkLst>
        </pc:spChg>
        <pc:spChg chg="add">
          <ac:chgData name="Виталик Виталий" userId="cd6bee697d49b021" providerId="LiveId" clId="{3D80D941-C3BF-472B-A74D-8A1C7DC8A54B}" dt="2023-02-13T15:25:45.435" v="2961" actId="26606"/>
          <ac:spMkLst>
            <pc:docMk/>
            <pc:sldMk cId="0" sldId="322"/>
            <ac:spMk id="17" creationId="{9E448559-19A4-4252-8C27-54C1DA906F8A}"/>
          </ac:spMkLst>
        </pc:spChg>
        <pc:spChg chg="add">
          <ac:chgData name="Виталик Виталий" userId="cd6bee697d49b021" providerId="LiveId" clId="{3D80D941-C3BF-472B-A74D-8A1C7DC8A54B}" dt="2023-02-13T15:25:45.435" v="2961" actId="26606"/>
          <ac:spMkLst>
            <pc:docMk/>
            <pc:sldMk cId="0" sldId="322"/>
            <ac:spMk id="18" creationId="{1B19C35E-4E30-4F1D-9FC2-F2FA6191E453}"/>
          </ac:spMkLst>
        </pc:spChg>
        <pc:cxnChg chg="add del">
          <ac:chgData name="Виталик Виталий" userId="cd6bee697d49b021" providerId="LiveId" clId="{3D80D941-C3BF-472B-A74D-8A1C7DC8A54B}" dt="2023-02-13T15:25:45.418" v="2960" actId="26606"/>
          <ac:cxnSpMkLst>
            <pc:docMk/>
            <pc:sldMk cId="0" sldId="322"/>
            <ac:cxnSpMk id="14" creationId="{8A5AEE14-4971-4A17-9134-2678A90F29F5}"/>
          </ac:cxnSpMkLst>
        </pc:cxnChg>
      </pc:sldChg>
      <pc:sldChg chg="addSp delSp modSp mod setBg">
        <pc:chgData name="Виталик Виталий" userId="cd6bee697d49b021" providerId="LiveId" clId="{3D80D941-C3BF-472B-A74D-8A1C7DC8A54B}" dt="2023-02-13T15:26:07.734" v="2964" actId="26606"/>
        <pc:sldMkLst>
          <pc:docMk/>
          <pc:sldMk cId="0" sldId="323"/>
        </pc:sldMkLst>
        <pc:spChg chg="mod">
          <ac:chgData name="Виталик Виталий" userId="cd6bee697d49b021" providerId="LiveId" clId="{3D80D941-C3BF-472B-A74D-8A1C7DC8A54B}" dt="2023-02-13T15:26:07.734" v="2964" actId="26606"/>
          <ac:spMkLst>
            <pc:docMk/>
            <pc:sldMk cId="0" sldId="323"/>
            <ac:spMk id="2" creationId="{00000000-0000-0000-0000-000000000000}"/>
          </ac:spMkLst>
        </pc:spChg>
        <pc:spChg chg="add del mod">
          <ac:chgData name="Виталик Виталий" userId="cd6bee697d49b021" providerId="LiveId" clId="{3D80D941-C3BF-472B-A74D-8A1C7DC8A54B}" dt="2023-02-13T15:26:07.734" v="2964" actId="26606"/>
          <ac:spMkLst>
            <pc:docMk/>
            <pc:sldMk cId="0" sldId="323"/>
            <ac:spMk id="3" creationId="{00000000-0000-0000-0000-000000000000}"/>
          </ac:spMkLst>
        </pc:spChg>
        <pc:spChg chg="add del">
          <ac:chgData name="Виталик Виталий" userId="cd6bee697d49b021" providerId="LiveId" clId="{3D80D941-C3BF-472B-A74D-8A1C7DC8A54B}" dt="2023-02-13T15:26:07.593" v="2963" actId="26606"/>
          <ac:spMkLst>
            <pc:docMk/>
            <pc:sldMk cId="0" sldId="323"/>
            <ac:spMk id="9" creationId="{A2AD6B69-E0A0-476D-9EE1-6B69F04C59F8}"/>
          </ac:spMkLst>
        </pc:spChg>
        <pc:spChg chg="add del">
          <ac:chgData name="Виталик Виталий" userId="cd6bee697d49b021" providerId="LiveId" clId="{3D80D941-C3BF-472B-A74D-8A1C7DC8A54B}" dt="2023-02-13T15:26:07.593" v="2963" actId="26606"/>
          <ac:spMkLst>
            <pc:docMk/>
            <pc:sldMk cId="0" sldId="323"/>
            <ac:spMk id="11" creationId="{16BE10A1-AD5F-4AB3-8A94-41D62B494ADB}"/>
          </ac:spMkLst>
        </pc:spChg>
        <pc:spChg chg="add del">
          <ac:chgData name="Виталик Виталий" userId="cd6bee697d49b021" providerId="LiveId" clId="{3D80D941-C3BF-472B-A74D-8A1C7DC8A54B}" dt="2023-02-13T15:26:07.593" v="2963" actId="26606"/>
          <ac:spMkLst>
            <pc:docMk/>
            <pc:sldMk cId="0" sldId="323"/>
            <ac:spMk id="13" creationId="{5684BFFE-6A90-4311-ACD5-B34177D46462}"/>
          </ac:spMkLst>
        </pc:spChg>
        <pc:spChg chg="add">
          <ac:chgData name="Виталик Виталий" userId="cd6bee697d49b021" providerId="LiveId" clId="{3D80D941-C3BF-472B-A74D-8A1C7DC8A54B}" dt="2023-02-13T15:26:07.734" v="2964" actId="26606"/>
          <ac:spMkLst>
            <pc:docMk/>
            <pc:sldMk cId="0" sldId="323"/>
            <ac:spMk id="15" creationId="{0EB72A9B-FD82-4F09-BF1E-D39311D3A0E3}"/>
          </ac:spMkLst>
        </pc:spChg>
        <pc:spChg chg="add">
          <ac:chgData name="Виталик Виталий" userId="cd6bee697d49b021" providerId="LiveId" clId="{3D80D941-C3BF-472B-A74D-8A1C7DC8A54B}" dt="2023-02-13T15:26:07.734" v="2964" actId="26606"/>
          <ac:spMkLst>
            <pc:docMk/>
            <pc:sldMk cId="0" sldId="323"/>
            <ac:spMk id="16" creationId="{DD39B371-6E4E-4070-AB4E-4D788405A5A6}"/>
          </ac:spMkLst>
        </pc:spChg>
        <pc:spChg chg="add">
          <ac:chgData name="Виталик Виталий" userId="cd6bee697d49b021" providerId="LiveId" clId="{3D80D941-C3BF-472B-A74D-8A1C7DC8A54B}" dt="2023-02-13T15:26:07.734" v="2964" actId="26606"/>
          <ac:spMkLst>
            <pc:docMk/>
            <pc:sldMk cId="0" sldId="323"/>
            <ac:spMk id="17" creationId="{B937DAED-8BFE-4563-BB45-B5E554D70A84}"/>
          </ac:spMkLst>
        </pc:spChg>
        <pc:graphicFrameChg chg="add del">
          <ac:chgData name="Виталик Виталий" userId="cd6bee697d49b021" providerId="LiveId" clId="{3D80D941-C3BF-472B-A74D-8A1C7DC8A54B}" dt="2023-02-13T15:26:07.593" v="2963" actId="26606"/>
          <ac:graphicFrameMkLst>
            <pc:docMk/>
            <pc:sldMk cId="0" sldId="323"/>
            <ac:graphicFrameMk id="5" creationId="{F9FAED2D-FB66-E6E6-A277-C672686E2B51}"/>
          </ac:graphicFrameMkLst>
        </pc:graphicFrameChg>
        <pc:graphicFrameChg chg="add">
          <ac:chgData name="Виталик Виталий" userId="cd6bee697d49b021" providerId="LiveId" clId="{3D80D941-C3BF-472B-A74D-8A1C7DC8A54B}" dt="2023-02-13T15:26:07.734" v="2964" actId="26606"/>
          <ac:graphicFrameMkLst>
            <pc:docMk/>
            <pc:sldMk cId="0" sldId="323"/>
            <ac:graphicFrameMk id="18" creationId="{165552CF-AAF5-F7BC-8271-C2802D7FA153}"/>
          </ac:graphicFrameMkLst>
        </pc:graphicFrameChg>
      </pc:sldChg>
      <pc:sldChg chg="addSp delSp modSp mod">
        <pc:chgData name="Виталик Виталий" userId="cd6bee697d49b021" providerId="LiveId" clId="{3D80D941-C3BF-472B-A74D-8A1C7DC8A54B}" dt="2023-02-13T15:06:12.121" v="2896" actId="14100"/>
        <pc:sldMkLst>
          <pc:docMk/>
          <pc:sldMk cId="0" sldId="329"/>
        </pc:sldMkLst>
        <pc:spChg chg="mod">
          <ac:chgData name="Виталик Виталий" userId="cd6bee697d49b021" providerId="LiveId" clId="{3D80D941-C3BF-472B-A74D-8A1C7DC8A54B}" dt="2023-02-13T14:27:26.689" v="2274" actId="1076"/>
          <ac:spMkLst>
            <pc:docMk/>
            <pc:sldMk cId="0" sldId="329"/>
            <ac:spMk id="2" creationId="{00000000-0000-0000-0000-000000000000}"/>
          </ac:spMkLst>
        </pc:spChg>
        <pc:spChg chg="add del mod">
          <ac:chgData name="Виталик Виталий" userId="cd6bee697d49b021" providerId="LiveId" clId="{3D80D941-C3BF-472B-A74D-8A1C7DC8A54B}" dt="2023-02-13T14:32:20.486" v="2322" actId="12084"/>
          <ac:spMkLst>
            <pc:docMk/>
            <pc:sldMk cId="0" sldId="329"/>
            <ac:spMk id="3" creationId="{00000000-0000-0000-0000-000000000000}"/>
          </ac:spMkLst>
        </pc:spChg>
        <pc:spChg chg="mod">
          <ac:chgData name="Виталик Виталий" userId="cd6bee697d49b021" providerId="LiveId" clId="{3D80D941-C3BF-472B-A74D-8A1C7DC8A54B}" dt="2023-02-13T14:35:11.387" v="2376" actId="1076"/>
          <ac:spMkLst>
            <pc:docMk/>
            <pc:sldMk cId="0" sldId="329"/>
            <ac:spMk id="7" creationId="{00000000-0000-0000-0000-000000000000}"/>
          </ac:spMkLst>
        </pc:spChg>
        <pc:spChg chg="mod">
          <ac:chgData name="Виталик Виталий" userId="cd6bee697d49b021" providerId="LiveId" clId="{3D80D941-C3BF-472B-A74D-8A1C7DC8A54B}" dt="2023-02-13T14:43:58.350" v="2729" actId="1076"/>
          <ac:spMkLst>
            <pc:docMk/>
            <pc:sldMk cId="0" sldId="329"/>
            <ac:spMk id="8" creationId="{00000000-0000-0000-0000-000000000000}"/>
          </ac:spMkLst>
        </pc:spChg>
        <pc:spChg chg="del mod">
          <ac:chgData name="Виталик Виталий" userId="cd6bee697d49b021" providerId="LiveId" clId="{3D80D941-C3BF-472B-A74D-8A1C7DC8A54B}" dt="2023-02-13T14:34:20.958" v="2365" actId="478"/>
          <ac:spMkLst>
            <pc:docMk/>
            <pc:sldMk cId="0" sldId="329"/>
            <ac:spMk id="9" creationId="{00000000-0000-0000-0000-000000000000}"/>
          </ac:spMkLst>
        </pc:spChg>
        <pc:spChg chg="del">
          <ac:chgData name="Виталик Виталий" userId="cd6bee697d49b021" providerId="LiveId" clId="{3D80D941-C3BF-472B-A74D-8A1C7DC8A54B}" dt="2023-02-13T14:29:19.419" v="2293" actId="478"/>
          <ac:spMkLst>
            <pc:docMk/>
            <pc:sldMk cId="0" sldId="329"/>
            <ac:spMk id="10" creationId="{00000000-0000-0000-0000-000000000000}"/>
          </ac:spMkLst>
        </pc:spChg>
        <pc:spChg chg="del mod">
          <ac:chgData name="Виталик Виталий" userId="cd6bee697d49b021" providerId="LiveId" clId="{3D80D941-C3BF-472B-A74D-8A1C7DC8A54B}" dt="2023-02-13T14:34:23.750" v="2366" actId="478"/>
          <ac:spMkLst>
            <pc:docMk/>
            <pc:sldMk cId="0" sldId="329"/>
            <ac:spMk id="11" creationId="{00000000-0000-0000-0000-000000000000}"/>
          </ac:spMkLst>
        </pc:spChg>
        <pc:spChg chg="del">
          <ac:chgData name="Виталик Виталий" userId="cd6bee697d49b021" providerId="LiveId" clId="{3D80D941-C3BF-472B-A74D-8A1C7DC8A54B}" dt="2023-02-13T14:34:26.637" v="2367" actId="478"/>
          <ac:spMkLst>
            <pc:docMk/>
            <pc:sldMk cId="0" sldId="329"/>
            <ac:spMk id="12" creationId="{00000000-0000-0000-0000-000000000000}"/>
          </ac:spMkLst>
        </pc:spChg>
        <pc:graphicFrameChg chg="add del mod">
          <ac:chgData name="Виталик Виталий" userId="cd6bee697d49b021" providerId="LiveId" clId="{3D80D941-C3BF-472B-A74D-8A1C7DC8A54B}" dt="2023-02-13T14:31:52.980" v="2319" actId="12084"/>
          <ac:graphicFrameMkLst>
            <pc:docMk/>
            <pc:sldMk cId="0" sldId="329"/>
            <ac:graphicFrameMk id="4" creationId="{0F62C801-9FA1-FD2C-E66F-DB33B7A9DBB1}"/>
          </ac:graphicFrameMkLst>
        </pc:graphicFrameChg>
        <pc:graphicFrameChg chg="add mod">
          <ac:chgData name="Виталик Виталий" userId="cd6bee697d49b021" providerId="LiveId" clId="{3D80D941-C3BF-472B-A74D-8A1C7DC8A54B}" dt="2023-02-13T15:06:12.121" v="2896" actId="14100"/>
          <ac:graphicFrameMkLst>
            <pc:docMk/>
            <pc:sldMk cId="0" sldId="329"/>
            <ac:graphicFrameMk id="5" creationId="{7E806B0B-C752-2436-9D7A-69DF310FAF75}"/>
          </ac:graphicFrameMkLst>
        </pc:graphicFrameChg>
      </pc:sldChg>
      <pc:sldChg chg="addSp delSp modSp mod setBg">
        <pc:chgData name="Виталик Виталий" userId="cd6bee697d49b021" providerId="LiveId" clId="{3D80D941-C3BF-472B-A74D-8A1C7DC8A54B}" dt="2023-02-13T14:23:06.726" v="2226" actId="1076"/>
        <pc:sldMkLst>
          <pc:docMk/>
          <pc:sldMk cId="2666264108" sldId="387"/>
        </pc:sldMkLst>
        <pc:spChg chg="mod ord">
          <ac:chgData name="Виталик Виталий" userId="cd6bee697d49b021" providerId="LiveId" clId="{3D80D941-C3BF-472B-A74D-8A1C7DC8A54B}" dt="2023-02-13T14:23:02.046" v="2225" actId="255"/>
          <ac:spMkLst>
            <pc:docMk/>
            <pc:sldMk cId="2666264108" sldId="387"/>
            <ac:spMk id="3" creationId="{D1069844-F38A-6249-8059-10D6DABA49BE}"/>
          </ac:spMkLst>
        </pc:spChg>
        <pc:spChg chg="mod">
          <ac:chgData name="Виталик Виталий" userId="cd6bee697d49b021" providerId="LiveId" clId="{3D80D941-C3BF-472B-A74D-8A1C7DC8A54B}" dt="2023-02-13T14:23:06.726" v="2226" actId="1076"/>
          <ac:spMkLst>
            <pc:docMk/>
            <pc:sldMk cId="2666264108" sldId="387"/>
            <ac:spMk id="4" creationId="{B0B6EDD4-3B90-4849-821B-D1A8043A2253}"/>
          </ac:spMkLst>
        </pc:spChg>
        <pc:spChg chg="add del">
          <ac:chgData name="Виталик Виталий" userId="cd6bee697d49b021" providerId="LiveId" clId="{3D80D941-C3BF-472B-A74D-8A1C7DC8A54B}" dt="2023-02-13T14:20:53.911" v="2204" actId="26606"/>
          <ac:spMkLst>
            <pc:docMk/>
            <pc:sldMk cId="2666264108" sldId="387"/>
            <ac:spMk id="11" creationId="{1E94681D-2A4C-4A8D-B9B5-31D440D0328D}"/>
          </ac:spMkLst>
        </pc:spChg>
        <pc:spChg chg="add del">
          <ac:chgData name="Виталик Виталий" userId="cd6bee697d49b021" providerId="LiveId" clId="{3D80D941-C3BF-472B-A74D-8A1C7DC8A54B}" dt="2023-02-13T14:20:53.911" v="2204" actId="26606"/>
          <ac:spMkLst>
            <pc:docMk/>
            <pc:sldMk cId="2666264108" sldId="387"/>
            <ac:spMk id="13" creationId="{FB65ABA3-820C-4D75-9437-9EFA1ADFE134}"/>
          </ac:spMkLst>
        </pc:spChg>
        <pc:spChg chg="add del">
          <ac:chgData name="Виталик Виталий" userId="cd6bee697d49b021" providerId="LiveId" clId="{3D80D941-C3BF-472B-A74D-8A1C7DC8A54B}" dt="2023-02-13T14:20:53.911" v="2204" actId="26606"/>
          <ac:spMkLst>
            <pc:docMk/>
            <pc:sldMk cId="2666264108" sldId="387"/>
            <ac:spMk id="15" creationId="{036BF2FB-90D8-48DB-BD34-D040CDCFF208}"/>
          </ac:spMkLst>
        </pc:spChg>
        <pc:spChg chg="add del">
          <ac:chgData name="Виталик Виталий" userId="cd6bee697d49b021" providerId="LiveId" clId="{3D80D941-C3BF-472B-A74D-8A1C7DC8A54B}" dt="2023-02-13T14:20:53.911" v="2204" actId="26606"/>
          <ac:spMkLst>
            <pc:docMk/>
            <pc:sldMk cId="2666264108" sldId="387"/>
            <ac:spMk id="17" creationId="{11657BF2-BFFB-4FF0-9FE2-4D7F7A7C9D50}"/>
          </ac:spMkLst>
        </pc:spChg>
        <pc:spChg chg="add del">
          <ac:chgData name="Виталик Виталий" userId="cd6bee697d49b021" providerId="LiveId" clId="{3D80D941-C3BF-472B-A74D-8A1C7DC8A54B}" dt="2023-02-13T14:20:53.911" v="2204" actId="26606"/>
          <ac:spMkLst>
            <pc:docMk/>
            <pc:sldMk cId="2666264108" sldId="387"/>
            <ac:spMk id="19" creationId="{25397171-E233-4F26-9A8C-29C436537DC4}"/>
          </ac:spMkLst>
        </pc:spChg>
        <pc:spChg chg="add del">
          <ac:chgData name="Виталик Виталий" userId="cd6bee697d49b021" providerId="LiveId" clId="{3D80D941-C3BF-472B-A74D-8A1C7DC8A54B}" dt="2023-02-13T14:20:53.911" v="2204" actId="26606"/>
          <ac:spMkLst>
            <pc:docMk/>
            <pc:sldMk cId="2666264108" sldId="387"/>
            <ac:spMk id="21" creationId="{EA830B9C-C9EB-4D80-9552-AE9DE30758C9}"/>
          </ac:spMkLst>
        </pc:spChg>
        <pc:spChg chg="add">
          <ac:chgData name="Виталик Виталий" userId="cd6bee697d49b021" providerId="LiveId" clId="{3D80D941-C3BF-472B-A74D-8A1C7DC8A54B}" dt="2023-02-13T14:20:53.927" v="2205" actId="26606"/>
          <ac:spMkLst>
            <pc:docMk/>
            <pc:sldMk cId="2666264108" sldId="387"/>
            <ac:spMk id="23" creationId="{1E94681D-2A4C-4A8D-B9B5-31D440D0328D}"/>
          </ac:spMkLst>
        </pc:spChg>
        <pc:spChg chg="add">
          <ac:chgData name="Виталик Виталий" userId="cd6bee697d49b021" providerId="LiveId" clId="{3D80D941-C3BF-472B-A74D-8A1C7DC8A54B}" dt="2023-02-13T14:20:53.927" v="2205" actId="26606"/>
          <ac:spMkLst>
            <pc:docMk/>
            <pc:sldMk cId="2666264108" sldId="387"/>
            <ac:spMk id="24" creationId="{04B7AC44-1B7B-4F09-9AA4-3DFDEC5751A8}"/>
          </ac:spMkLst>
        </pc:spChg>
        <pc:spChg chg="add">
          <ac:chgData name="Виталик Виталий" userId="cd6bee697d49b021" providerId="LiveId" clId="{3D80D941-C3BF-472B-A74D-8A1C7DC8A54B}" dt="2023-02-13T14:20:53.927" v="2205" actId="26606"/>
          <ac:spMkLst>
            <pc:docMk/>
            <pc:sldMk cId="2666264108" sldId="387"/>
            <ac:spMk id="25" creationId="{6683E473-94FF-4ACE-9433-1F14799E8907}"/>
          </ac:spMkLst>
        </pc:spChg>
        <pc:spChg chg="add">
          <ac:chgData name="Виталик Виталий" userId="cd6bee697d49b021" providerId="LiveId" clId="{3D80D941-C3BF-472B-A74D-8A1C7DC8A54B}" dt="2023-02-13T14:20:53.927" v="2205" actId="26606"/>
          <ac:spMkLst>
            <pc:docMk/>
            <pc:sldMk cId="2666264108" sldId="387"/>
            <ac:spMk id="26" creationId="{0BBB6B01-5B73-410C-B70E-8CF2FA470D11}"/>
          </ac:spMkLst>
        </pc:spChg>
        <pc:spChg chg="add">
          <ac:chgData name="Виталик Виталий" userId="cd6bee697d49b021" providerId="LiveId" clId="{3D80D941-C3BF-472B-A74D-8A1C7DC8A54B}" dt="2023-02-13T14:20:53.927" v="2205" actId="26606"/>
          <ac:spMkLst>
            <pc:docMk/>
            <pc:sldMk cId="2666264108" sldId="387"/>
            <ac:spMk id="27" creationId="{8712F587-12D0-435C-8E3F-F44C36EE71B8}"/>
          </ac:spMkLst>
        </pc:spChg>
        <pc:picChg chg="mod">
          <ac:chgData name="Виталик Виталий" userId="cd6bee697d49b021" providerId="LiveId" clId="{3D80D941-C3BF-472B-A74D-8A1C7DC8A54B}" dt="2023-02-13T14:20:53.927" v="2205" actId="26606"/>
          <ac:picMkLst>
            <pc:docMk/>
            <pc:sldMk cId="2666264108" sldId="387"/>
            <ac:picMk id="6" creationId="{321C7691-A19F-1DBD-CBB0-CFFAD2E4E2A5}"/>
          </ac:picMkLst>
        </pc:picChg>
      </pc:sldChg>
      <pc:sldChg chg="modSp mod">
        <pc:chgData name="Виталик Виталий" userId="cd6bee697d49b021" providerId="LiveId" clId="{3D80D941-C3BF-472B-A74D-8A1C7DC8A54B}" dt="2023-02-13T14:25:21.177" v="2235" actId="14100"/>
        <pc:sldMkLst>
          <pc:docMk/>
          <pc:sldMk cId="4132125444" sldId="389"/>
        </pc:sldMkLst>
        <pc:spChg chg="mod">
          <ac:chgData name="Виталик Виталий" userId="cd6bee697d49b021" providerId="LiveId" clId="{3D80D941-C3BF-472B-A74D-8A1C7DC8A54B}" dt="2023-02-13T14:25:06.113" v="2232" actId="207"/>
          <ac:spMkLst>
            <pc:docMk/>
            <pc:sldMk cId="4132125444" sldId="389"/>
            <ac:spMk id="5" creationId="{6CCD196A-A0A3-AEDB-3A89-C4BF29C85F36}"/>
          </ac:spMkLst>
        </pc:spChg>
        <pc:graphicFrameChg chg="mod">
          <ac:chgData name="Виталик Виталий" userId="cd6bee697d49b021" providerId="LiveId" clId="{3D80D941-C3BF-472B-A74D-8A1C7DC8A54B}" dt="2023-02-13T14:25:21.177" v="2235" actId="14100"/>
          <ac:graphicFrameMkLst>
            <pc:docMk/>
            <pc:sldMk cId="4132125444" sldId="389"/>
            <ac:graphicFrameMk id="15" creationId="{6786CAC7-8E8C-29D1-6199-C098D6B4C216}"/>
          </ac:graphicFrameMkLst>
        </pc:graphicFrameChg>
      </pc:sldChg>
      <pc:sldChg chg="modSp mod">
        <pc:chgData name="Виталик Виталий" userId="cd6bee697d49b021" providerId="LiveId" clId="{3D80D941-C3BF-472B-A74D-8A1C7DC8A54B}" dt="2023-02-13T14:59:35.149" v="2892" actId="255"/>
        <pc:sldMkLst>
          <pc:docMk/>
          <pc:sldMk cId="3681399778" sldId="390"/>
        </pc:sldMkLst>
        <pc:spChg chg="mod">
          <ac:chgData name="Виталик Виталий" userId="cd6bee697d49b021" providerId="LiveId" clId="{3D80D941-C3BF-472B-A74D-8A1C7DC8A54B}" dt="2023-02-13T14:59:35.149" v="2892" actId="255"/>
          <ac:spMkLst>
            <pc:docMk/>
            <pc:sldMk cId="3681399778" sldId="390"/>
            <ac:spMk id="5" creationId="{81E18981-87F9-D3A1-26F7-D99945DB6197}"/>
          </ac:spMkLst>
        </pc:spChg>
        <pc:spChg chg="mod">
          <ac:chgData name="Виталик Виталий" userId="cd6bee697d49b021" providerId="LiveId" clId="{3D80D941-C3BF-472B-A74D-8A1C7DC8A54B}" dt="2023-02-13T14:23:29.877" v="2228" actId="255"/>
          <ac:spMkLst>
            <pc:docMk/>
            <pc:sldMk cId="3681399778" sldId="390"/>
            <ac:spMk id="6" creationId="{533A7D51-FD9D-4F4F-18DA-2D51E4709703}"/>
          </ac:spMkLst>
        </pc:spChg>
      </pc:sldChg>
      <pc:sldChg chg="addSp delSp modSp new mod setBg setClrOvrMap">
        <pc:chgData name="Виталик Виталий" userId="cd6bee697d49b021" providerId="LiveId" clId="{3D80D941-C3BF-472B-A74D-8A1C7DC8A54B}" dt="2023-02-13T15:09:18.893" v="2910" actId="207"/>
        <pc:sldMkLst>
          <pc:docMk/>
          <pc:sldMk cId="3514952818" sldId="391"/>
        </pc:sldMkLst>
        <pc:spChg chg="mod">
          <ac:chgData name="Виталик Виталий" userId="cd6bee697d49b021" providerId="LiveId" clId="{3D80D941-C3BF-472B-A74D-8A1C7DC8A54B}" dt="2023-02-13T15:08:56.022" v="2906" actId="255"/>
          <ac:spMkLst>
            <pc:docMk/>
            <pc:sldMk cId="3514952818" sldId="391"/>
            <ac:spMk id="2" creationId="{00826773-8F50-BDE0-FF0D-3B7ACFEBA138}"/>
          </ac:spMkLst>
        </pc:spChg>
        <pc:spChg chg="mod">
          <ac:chgData name="Виталик Виталий" userId="cd6bee697d49b021" providerId="LiveId" clId="{3D80D941-C3BF-472B-A74D-8A1C7DC8A54B}" dt="2023-02-13T15:09:18.893" v="2910" actId="207"/>
          <ac:spMkLst>
            <pc:docMk/>
            <pc:sldMk cId="3514952818" sldId="391"/>
            <ac:spMk id="3" creationId="{671D2EC5-72CC-5BAA-6659-4D5E56B4F84E}"/>
          </ac:spMkLst>
        </pc:spChg>
        <pc:spChg chg="add del">
          <ac:chgData name="Виталик Виталий" userId="cd6bee697d49b021" providerId="LiveId" clId="{3D80D941-C3BF-472B-A74D-8A1C7DC8A54B}" dt="2023-02-13T15:08:14.504" v="2899" actId="26606"/>
          <ac:spMkLst>
            <pc:docMk/>
            <pc:sldMk cId="3514952818" sldId="391"/>
            <ac:spMk id="10" creationId="{4E9EDDFA-8F05-462B-8D3E-5B9C4FBC735B}"/>
          </ac:spMkLst>
        </pc:spChg>
        <pc:spChg chg="add del">
          <ac:chgData name="Виталик Виталий" userId="cd6bee697d49b021" providerId="LiveId" clId="{3D80D941-C3BF-472B-A74D-8A1C7DC8A54B}" dt="2023-02-13T15:08:14.504" v="2899" actId="26606"/>
          <ac:spMkLst>
            <pc:docMk/>
            <pc:sldMk cId="3514952818" sldId="391"/>
            <ac:spMk id="12" creationId="{143F9A23-3237-4ED6-A1E9-C0E6530E053B}"/>
          </ac:spMkLst>
        </pc:spChg>
        <pc:spChg chg="add del">
          <ac:chgData name="Виталик Виталий" userId="cd6bee697d49b021" providerId="LiveId" clId="{3D80D941-C3BF-472B-A74D-8A1C7DC8A54B}" dt="2023-02-13T15:08:14.504" v="2899" actId="26606"/>
          <ac:spMkLst>
            <pc:docMk/>
            <pc:sldMk cId="3514952818" sldId="391"/>
            <ac:spMk id="14" creationId="{C63CD46D-4335-4BA4-842A-BF835A99CB2C}"/>
          </ac:spMkLst>
        </pc:spChg>
        <pc:spChg chg="add del">
          <ac:chgData name="Виталик Виталий" userId="cd6bee697d49b021" providerId="LiveId" clId="{3D80D941-C3BF-472B-A74D-8A1C7DC8A54B}" dt="2023-02-13T15:08:24.906" v="2901" actId="26606"/>
          <ac:spMkLst>
            <pc:docMk/>
            <pc:sldMk cId="3514952818" sldId="391"/>
            <ac:spMk id="16" creationId="{DBC4BE4D-4B50-4F51-9F85-4B5D60B02D81}"/>
          </ac:spMkLst>
        </pc:spChg>
        <pc:spChg chg="add del">
          <ac:chgData name="Виталик Виталий" userId="cd6bee697d49b021" providerId="LiveId" clId="{3D80D941-C3BF-472B-A74D-8A1C7DC8A54B}" dt="2023-02-13T15:08:24.906" v="2901" actId="26606"/>
          <ac:spMkLst>
            <pc:docMk/>
            <pc:sldMk cId="3514952818" sldId="391"/>
            <ac:spMk id="17" creationId="{78632963-757B-40C2-BB84-FC6107A54DAD}"/>
          </ac:spMkLst>
        </pc:spChg>
        <pc:spChg chg="add del">
          <ac:chgData name="Виталик Виталий" userId="cd6bee697d49b021" providerId="LiveId" clId="{3D80D941-C3BF-472B-A74D-8A1C7DC8A54B}" dt="2023-02-13T15:08:24.906" v="2901" actId="26606"/>
          <ac:spMkLst>
            <pc:docMk/>
            <pc:sldMk cId="3514952818" sldId="391"/>
            <ac:spMk id="18" creationId="{EE0D13DB-D099-4541-888D-DE0186F1C8F0}"/>
          </ac:spMkLst>
        </pc:spChg>
        <pc:spChg chg="add del">
          <ac:chgData name="Виталик Виталий" userId="cd6bee697d49b021" providerId="LiveId" clId="{3D80D941-C3BF-472B-A74D-8A1C7DC8A54B}" dt="2023-02-13T15:08:24.906" v="2901" actId="26606"/>
          <ac:spMkLst>
            <pc:docMk/>
            <pc:sldMk cId="3514952818" sldId="391"/>
            <ac:spMk id="19" creationId="{2853AE55-7E35-44B0-89F1-3F52B262AF33}"/>
          </ac:spMkLst>
        </pc:spChg>
        <pc:spChg chg="add del">
          <ac:chgData name="Виталик Виталий" userId="cd6bee697d49b021" providerId="LiveId" clId="{3D80D941-C3BF-472B-A74D-8A1C7DC8A54B}" dt="2023-02-13T15:08:45.511" v="2903" actId="26606"/>
          <ac:spMkLst>
            <pc:docMk/>
            <pc:sldMk cId="3514952818" sldId="391"/>
            <ac:spMk id="21" creationId="{B6EE7E08-B389-43E5-B019-1B0A8ACBBD93}"/>
          </ac:spMkLst>
        </pc:spChg>
        <pc:spChg chg="add del">
          <ac:chgData name="Виталик Виталий" userId="cd6bee697d49b021" providerId="LiveId" clId="{3D80D941-C3BF-472B-A74D-8A1C7DC8A54B}" dt="2023-02-13T15:08:45.511" v="2903" actId="26606"/>
          <ac:spMkLst>
            <pc:docMk/>
            <pc:sldMk cId="3514952818" sldId="391"/>
            <ac:spMk id="22" creationId="{E60D94A5-8A09-4BAB-8F7C-69BC34C54DDE}"/>
          </ac:spMkLst>
        </pc:spChg>
        <pc:spChg chg="add del">
          <ac:chgData name="Виталик Виталий" userId="cd6bee697d49b021" providerId="LiveId" clId="{3D80D941-C3BF-472B-A74D-8A1C7DC8A54B}" dt="2023-02-13T15:08:45.511" v="2903" actId="26606"/>
          <ac:spMkLst>
            <pc:docMk/>
            <pc:sldMk cId="3514952818" sldId="391"/>
            <ac:spMk id="23" creationId="{7A1AE32B-3A6E-4C5E-8FEB-73861B9A26B5}"/>
          </ac:spMkLst>
        </pc:spChg>
        <pc:spChg chg="add">
          <ac:chgData name="Виталик Виталий" userId="cd6bee697d49b021" providerId="LiveId" clId="{3D80D941-C3BF-472B-A74D-8A1C7DC8A54B}" dt="2023-02-13T15:08:45.527" v="2904" actId="26606"/>
          <ac:spMkLst>
            <pc:docMk/>
            <pc:sldMk cId="3514952818" sldId="391"/>
            <ac:spMk id="25" creationId="{EB949D8D-8E17-4DBF-BEA8-13C57BF63803}"/>
          </ac:spMkLst>
        </pc:spChg>
        <pc:spChg chg="add">
          <ac:chgData name="Виталик Виталий" userId="cd6bee697d49b021" providerId="LiveId" clId="{3D80D941-C3BF-472B-A74D-8A1C7DC8A54B}" dt="2023-02-13T15:08:45.527" v="2904" actId="26606"/>
          <ac:spMkLst>
            <pc:docMk/>
            <pc:sldMk cId="3514952818" sldId="391"/>
            <ac:spMk id="26" creationId="{4BC6FC45-D4D9-4025-91DA-272D318D372B}"/>
          </ac:spMkLst>
        </pc:spChg>
        <pc:spChg chg="add">
          <ac:chgData name="Виталик Виталий" userId="cd6bee697d49b021" providerId="LiveId" clId="{3D80D941-C3BF-472B-A74D-8A1C7DC8A54B}" dt="2023-02-13T15:08:45.527" v="2904" actId="26606"/>
          <ac:spMkLst>
            <pc:docMk/>
            <pc:sldMk cId="3514952818" sldId="391"/>
            <ac:spMk id="27" creationId="{EA284212-C175-4C82-B112-A5208F70CB53}"/>
          </ac:spMkLst>
        </pc:spChg>
        <pc:picChg chg="add mod ord">
          <ac:chgData name="Виталик Виталий" userId="cd6bee697d49b021" providerId="LiveId" clId="{3D80D941-C3BF-472B-A74D-8A1C7DC8A54B}" dt="2023-02-13T15:08:45.527" v="2904" actId="26606"/>
          <ac:picMkLst>
            <pc:docMk/>
            <pc:sldMk cId="3514952818" sldId="391"/>
            <ac:picMk id="5" creationId="{DC94C646-DC52-57B2-BDA0-83C2786D5C1B}"/>
          </ac:picMkLst>
        </pc:picChg>
      </pc:sldChg>
      <pc:sldChg chg="addSp delSp modSp new mod setBg setClrOvrMap">
        <pc:chgData name="Виталик Виталий" userId="cd6bee697d49b021" providerId="LiveId" clId="{3D80D941-C3BF-472B-A74D-8A1C7DC8A54B}" dt="2023-02-13T15:11:34.810" v="2920" actId="255"/>
        <pc:sldMkLst>
          <pc:docMk/>
          <pc:sldMk cId="2206960245" sldId="392"/>
        </pc:sldMkLst>
        <pc:spChg chg="mod">
          <ac:chgData name="Виталик Виталий" userId="cd6bee697d49b021" providerId="LiveId" clId="{3D80D941-C3BF-472B-A74D-8A1C7DC8A54B}" dt="2023-02-13T15:11:24.038" v="2919" actId="20577"/>
          <ac:spMkLst>
            <pc:docMk/>
            <pc:sldMk cId="2206960245" sldId="392"/>
            <ac:spMk id="2" creationId="{CD3C4D5F-309F-7311-5638-16F21237D578}"/>
          </ac:spMkLst>
        </pc:spChg>
        <pc:spChg chg="mod">
          <ac:chgData name="Виталик Виталий" userId="cd6bee697d49b021" providerId="LiveId" clId="{3D80D941-C3BF-472B-A74D-8A1C7DC8A54B}" dt="2023-02-13T15:11:34.810" v="2920" actId="255"/>
          <ac:spMkLst>
            <pc:docMk/>
            <pc:sldMk cId="2206960245" sldId="392"/>
            <ac:spMk id="3" creationId="{FA2F96C7-32A1-AE3A-A822-DFC2F4810362}"/>
          </ac:spMkLst>
        </pc:spChg>
        <pc:spChg chg="add del">
          <ac:chgData name="Виталик Виталий" userId="cd6bee697d49b021" providerId="LiveId" clId="{3D80D941-C3BF-472B-A74D-8A1C7DC8A54B}" dt="2023-02-13T15:10:41.007" v="2913" actId="26606"/>
          <ac:spMkLst>
            <pc:docMk/>
            <pc:sldMk cId="2206960245" sldId="392"/>
            <ac:spMk id="8" creationId="{F04BED5A-E98E-4DA0-BAA5-4F6AB2492D6C}"/>
          </ac:spMkLst>
        </pc:spChg>
        <pc:spChg chg="add del">
          <ac:chgData name="Виталик Виталий" userId="cd6bee697d49b021" providerId="LiveId" clId="{3D80D941-C3BF-472B-A74D-8A1C7DC8A54B}" dt="2023-02-13T15:10:56.449" v="2915" actId="26606"/>
          <ac:spMkLst>
            <pc:docMk/>
            <pc:sldMk cId="2206960245" sldId="392"/>
            <ac:spMk id="9" creationId="{78A66977-9B4F-4B2C-AE86-901641B90D53}"/>
          </ac:spMkLst>
        </pc:spChg>
        <pc:spChg chg="add del">
          <ac:chgData name="Виталик Виталий" userId="cd6bee697d49b021" providerId="LiveId" clId="{3D80D941-C3BF-472B-A74D-8A1C7DC8A54B}" dt="2023-02-13T15:10:41.007" v="2913" actId="26606"/>
          <ac:spMkLst>
            <pc:docMk/>
            <pc:sldMk cId="2206960245" sldId="392"/>
            <ac:spMk id="10" creationId="{EB64B94A-E40E-48CE-BD7B-C1A30AE572FB}"/>
          </ac:spMkLst>
        </pc:spChg>
        <pc:spChg chg="add">
          <ac:chgData name="Виталик Виталий" userId="cd6bee697d49b021" providerId="LiveId" clId="{3D80D941-C3BF-472B-A74D-8A1C7DC8A54B}" dt="2023-02-13T15:10:56.466" v="2916" actId="26606"/>
          <ac:spMkLst>
            <pc:docMk/>
            <pc:sldMk cId="2206960245" sldId="392"/>
            <ac:spMk id="11" creationId="{7203729A-66E4-4139-B3DB-CECEF6DA523A}"/>
          </ac:spMkLst>
        </pc:spChg>
        <pc:spChg chg="add">
          <ac:chgData name="Виталик Виталий" userId="cd6bee697d49b021" providerId="LiveId" clId="{3D80D941-C3BF-472B-A74D-8A1C7DC8A54B}" dt="2023-02-13T15:10:56.466" v="2916" actId="26606"/>
          <ac:spMkLst>
            <pc:docMk/>
            <pc:sldMk cId="2206960245" sldId="392"/>
            <ac:spMk id="13" creationId="{448B0185-BF60-40FC-A3B6-BF883AD4E79A}"/>
          </ac:spMkLst>
        </pc:spChg>
        <pc:spChg chg="add del">
          <ac:chgData name="Виталик Виталий" userId="cd6bee697d49b021" providerId="LiveId" clId="{3D80D941-C3BF-472B-A74D-8A1C7DC8A54B}" dt="2023-02-13T15:10:41.007" v="2913" actId="26606"/>
          <ac:spMkLst>
            <pc:docMk/>
            <pc:sldMk cId="2206960245" sldId="392"/>
            <ac:spMk id="14" creationId="{D1B26337-5AA4-470D-9687-5907CB53BAE9}"/>
          </ac:spMkLst>
        </pc:spChg>
        <pc:spChg chg="add">
          <ac:chgData name="Виталик Виталий" userId="cd6bee697d49b021" providerId="LiveId" clId="{3D80D941-C3BF-472B-A74D-8A1C7DC8A54B}" dt="2023-02-13T15:10:56.466" v="2916" actId="26606"/>
          <ac:spMkLst>
            <pc:docMk/>
            <pc:sldMk cId="2206960245" sldId="392"/>
            <ac:spMk id="15" creationId="{75FF99E5-A26E-4AC8-AA09-A9F829E3AEAC}"/>
          </ac:spMkLst>
        </pc:spChg>
        <pc:picChg chg="add del">
          <ac:chgData name="Виталик Виталий" userId="cd6bee697d49b021" providerId="LiveId" clId="{3D80D941-C3BF-472B-A74D-8A1C7DC8A54B}" dt="2023-02-13T15:10:56.449" v="2915" actId="26606"/>
          <ac:picMkLst>
            <pc:docMk/>
            <pc:sldMk cId="2206960245" sldId="392"/>
            <ac:picMk id="5" creationId="{C9B7A3DF-7BB3-08C7-BCBE-67C20550A308}"/>
          </ac:picMkLst>
        </pc:picChg>
        <pc:cxnChg chg="add del">
          <ac:chgData name="Виталик Виталий" userId="cd6bee697d49b021" providerId="LiveId" clId="{3D80D941-C3BF-472B-A74D-8A1C7DC8A54B}" dt="2023-02-13T15:10:41.007" v="2913" actId="26606"/>
          <ac:cxnSpMkLst>
            <pc:docMk/>
            <pc:sldMk cId="2206960245" sldId="392"/>
            <ac:cxnSpMk id="12" creationId="{49EC5CA6-6479-49D5-B4B5-5643D26B83CD}"/>
          </ac:cxnSpMkLst>
        </pc:cxnChg>
        <pc:cxnChg chg="add">
          <ac:chgData name="Виталик Виталий" userId="cd6bee697d49b021" providerId="LiveId" clId="{3D80D941-C3BF-472B-A74D-8A1C7DC8A54B}" dt="2023-02-13T15:10:56.466" v="2916" actId="26606"/>
          <ac:cxnSpMkLst>
            <pc:docMk/>
            <pc:sldMk cId="2206960245" sldId="392"/>
            <ac:cxnSpMk id="16" creationId="{8A5AEE14-4971-4A17-9134-2678A90F29F5}"/>
          </ac:cxnSpMkLst>
        </pc:cxnChg>
      </pc:sldChg>
      <pc:sldChg chg="addSp delSp modSp new mod setBg setClrOvrMap">
        <pc:chgData name="Виталик Виталий" userId="cd6bee697d49b021" providerId="LiveId" clId="{3D80D941-C3BF-472B-A74D-8A1C7DC8A54B}" dt="2023-02-13T15:33:38.680" v="3133" actId="20577"/>
        <pc:sldMkLst>
          <pc:docMk/>
          <pc:sldMk cId="2203312881" sldId="393"/>
        </pc:sldMkLst>
        <pc:spChg chg="mod">
          <ac:chgData name="Виталик Виталий" userId="cd6bee697d49b021" providerId="LiveId" clId="{3D80D941-C3BF-472B-A74D-8A1C7DC8A54B}" dt="2023-02-13T15:33:20.725" v="3127" actId="1076"/>
          <ac:spMkLst>
            <pc:docMk/>
            <pc:sldMk cId="2203312881" sldId="393"/>
            <ac:spMk id="2" creationId="{52FF317D-6A83-3B05-A57E-FA52412EF103}"/>
          </ac:spMkLst>
        </pc:spChg>
        <pc:spChg chg="mod ord">
          <ac:chgData name="Виталик Виталий" userId="cd6bee697d49b021" providerId="LiveId" clId="{3D80D941-C3BF-472B-A74D-8A1C7DC8A54B}" dt="2023-02-13T15:33:38.680" v="3133" actId="20577"/>
          <ac:spMkLst>
            <pc:docMk/>
            <pc:sldMk cId="2203312881" sldId="393"/>
            <ac:spMk id="3" creationId="{F7D8B1F0-108A-8660-7354-7E2ADEAA42EF}"/>
          </ac:spMkLst>
        </pc:spChg>
        <pc:spChg chg="add del">
          <ac:chgData name="Виталик Виталий" userId="cd6bee697d49b021" providerId="LiveId" clId="{3D80D941-C3BF-472B-A74D-8A1C7DC8A54B}" dt="2023-02-13T15:15:08.874" v="2925" actId="26606"/>
          <ac:spMkLst>
            <pc:docMk/>
            <pc:sldMk cId="2203312881" sldId="393"/>
            <ac:spMk id="10" creationId="{0BBB6B01-5B73-410C-B70E-8CF2FA470D11}"/>
          </ac:spMkLst>
        </pc:spChg>
        <pc:spChg chg="add del">
          <ac:chgData name="Виталик Виталий" userId="cd6bee697d49b021" providerId="LiveId" clId="{3D80D941-C3BF-472B-A74D-8A1C7DC8A54B}" dt="2023-02-13T15:15:08.874" v="2925" actId="26606"/>
          <ac:spMkLst>
            <pc:docMk/>
            <pc:sldMk cId="2203312881" sldId="393"/>
            <ac:spMk id="12" creationId="{8712F587-12D0-435C-8E3F-F44C36EE71B8}"/>
          </ac:spMkLst>
        </pc:spChg>
        <pc:spChg chg="add">
          <ac:chgData name="Виталик Виталий" userId="cd6bee697d49b021" providerId="LiveId" clId="{3D80D941-C3BF-472B-A74D-8A1C7DC8A54B}" dt="2023-02-13T15:15:08.906" v="2926" actId="26606"/>
          <ac:spMkLst>
            <pc:docMk/>
            <pc:sldMk cId="2203312881" sldId="393"/>
            <ac:spMk id="14" creationId="{EA284212-C175-4C82-B112-A5208F70CB53}"/>
          </ac:spMkLst>
        </pc:spChg>
        <pc:spChg chg="add">
          <ac:chgData name="Виталик Виталий" userId="cd6bee697d49b021" providerId="LiveId" clId="{3D80D941-C3BF-472B-A74D-8A1C7DC8A54B}" dt="2023-02-13T15:15:08.906" v="2926" actId="26606"/>
          <ac:spMkLst>
            <pc:docMk/>
            <pc:sldMk cId="2203312881" sldId="393"/>
            <ac:spMk id="15" creationId="{EB949D8D-8E17-4DBF-BEA8-13C57BF63803}"/>
          </ac:spMkLst>
        </pc:spChg>
        <pc:spChg chg="add">
          <ac:chgData name="Виталик Виталий" userId="cd6bee697d49b021" providerId="LiveId" clId="{3D80D941-C3BF-472B-A74D-8A1C7DC8A54B}" dt="2023-02-13T15:15:08.906" v="2926" actId="26606"/>
          <ac:spMkLst>
            <pc:docMk/>
            <pc:sldMk cId="2203312881" sldId="393"/>
            <ac:spMk id="16" creationId="{619EC706-8928-4DFD-8084-35D599EB434F}"/>
          </ac:spMkLst>
        </pc:spChg>
        <pc:spChg chg="add">
          <ac:chgData name="Виталик Виталий" userId="cd6bee697d49b021" providerId="LiveId" clId="{3D80D941-C3BF-472B-A74D-8A1C7DC8A54B}" dt="2023-02-13T15:15:08.906" v="2926" actId="26606"/>
          <ac:spMkLst>
            <pc:docMk/>
            <pc:sldMk cId="2203312881" sldId="393"/>
            <ac:spMk id="17" creationId="{4BC6FC45-D4D9-4025-91DA-272D318D372B}"/>
          </ac:spMkLst>
        </pc:spChg>
        <pc:picChg chg="add mod">
          <ac:chgData name="Виталик Виталий" userId="cd6bee697d49b021" providerId="LiveId" clId="{3D80D941-C3BF-472B-A74D-8A1C7DC8A54B}" dt="2023-02-13T15:15:08.906" v="2926" actId="26606"/>
          <ac:picMkLst>
            <pc:docMk/>
            <pc:sldMk cId="2203312881" sldId="393"/>
            <ac:picMk id="5" creationId="{7CF6FA5A-7980-5836-33EB-0D9F2FA6DC81}"/>
          </ac:picMkLst>
        </pc:picChg>
      </pc:sldChg>
      <pc:sldChg chg="modSp new mod">
        <pc:chgData name="Виталик Виталий" userId="cd6bee697d49b021" providerId="LiveId" clId="{3D80D941-C3BF-472B-A74D-8A1C7DC8A54B}" dt="2023-02-13T15:18:43.828" v="2943" actId="255"/>
        <pc:sldMkLst>
          <pc:docMk/>
          <pc:sldMk cId="1732377396" sldId="394"/>
        </pc:sldMkLst>
        <pc:spChg chg="mod">
          <ac:chgData name="Виталик Виталий" userId="cd6bee697d49b021" providerId="LiveId" clId="{3D80D941-C3BF-472B-A74D-8A1C7DC8A54B}" dt="2023-02-13T15:18:43.828" v="2943" actId="255"/>
          <ac:spMkLst>
            <pc:docMk/>
            <pc:sldMk cId="1732377396" sldId="394"/>
            <ac:spMk id="2" creationId="{571B41BC-F17C-CC34-AD7E-9D6455BDEE0A}"/>
          </ac:spMkLst>
        </pc:spChg>
        <pc:spChg chg="mod">
          <ac:chgData name="Виталик Виталий" userId="cd6bee697d49b021" providerId="LiveId" clId="{3D80D941-C3BF-472B-A74D-8A1C7DC8A54B}" dt="2023-02-13T15:18:15.485" v="2941" actId="20577"/>
          <ac:spMkLst>
            <pc:docMk/>
            <pc:sldMk cId="1732377396" sldId="394"/>
            <ac:spMk id="3" creationId="{261600D8-0524-5ED9-E545-8C2D6210A7E0}"/>
          </ac:spMkLst>
        </pc:spChg>
      </pc:sldChg>
      <pc:sldChg chg="addSp modSp new mod setBg setClrOvrMap">
        <pc:chgData name="Виталик Виталий" userId="cd6bee697d49b021" providerId="LiveId" clId="{3D80D941-C3BF-472B-A74D-8A1C7DC8A54B}" dt="2023-02-13T15:18:05.977" v="2940" actId="255"/>
        <pc:sldMkLst>
          <pc:docMk/>
          <pc:sldMk cId="400724326" sldId="395"/>
        </pc:sldMkLst>
        <pc:spChg chg="mod">
          <ac:chgData name="Виталик Виталий" userId="cd6bee697d49b021" providerId="LiveId" clId="{3D80D941-C3BF-472B-A74D-8A1C7DC8A54B}" dt="2023-02-13T15:17:37.249" v="2937" actId="255"/>
          <ac:spMkLst>
            <pc:docMk/>
            <pc:sldMk cId="400724326" sldId="395"/>
            <ac:spMk id="2" creationId="{36D68675-E9C3-6387-0AC9-8CD0B1908467}"/>
          </ac:spMkLst>
        </pc:spChg>
        <pc:spChg chg="mod">
          <ac:chgData name="Виталик Виталий" userId="cd6bee697d49b021" providerId="LiveId" clId="{3D80D941-C3BF-472B-A74D-8A1C7DC8A54B}" dt="2023-02-13T15:18:05.977" v="2940" actId="255"/>
          <ac:spMkLst>
            <pc:docMk/>
            <pc:sldMk cId="400724326" sldId="395"/>
            <ac:spMk id="3" creationId="{D2583DAE-DB82-63E7-D526-F0E5CB6274FD}"/>
          </ac:spMkLst>
        </pc:spChg>
        <pc:spChg chg="add">
          <ac:chgData name="Виталик Виталий" userId="cd6bee697d49b021" providerId="LiveId" clId="{3D80D941-C3BF-472B-A74D-8A1C7DC8A54B}" dt="2023-02-13T15:17:26.763" v="2935" actId="26606"/>
          <ac:spMkLst>
            <pc:docMk/>
            <pc:sldMk cId="400724326" sldId="395"/>
            <ac:spMk id="10" creationId="{EB949D8D-8E17-4DBF-BEA8-13C57BF63803}"/>
          </ac:spMkLst>
        </pc:spChg>
        <pc:spChg chg="add">
          <ac:chgData name="Виталик Виталий" userId="cd6bee697d49b021" providerId="LiveId" clId="{3D80D941-C3BF-472B-A74D-8A1C7DC8A54B}" dt="2023-02-13T15:17:26.763" v="2935" actId="26606"/>
          <ac:spMkLst>
            <pc:docMk/>
            <pc:sldMk cId="400724326" sldId="395"/>
            <ac:spMk id="12" creationId="{4BC6FC45-D4D9-4025-91DA-272D318D372B}"/>
          </ac:spMkLst>
        </pc:spChg>
        <pc:spChg chg="add">
          <ac:chgData name="Виталик Виталий" userId="cd6bee697d49b021" providerId="LiveId" clId="{3D80D941-C3BF-472B-A74D-8A1C7DC8A54B}" dt="2023-02-13T15:17:26.763" v="2935" actId="26606"/>
          <ac:spMkLst>
            <pc:docMk/>
            <pc:sldMk cId="400724326" sldId="395"/>
            <ac:spMk id="14" creationId="{EA284212-C175-4C82-B112-A5208F70CB53}"/>
          </ac:spMkLst>
        </pc:spChg>
        <pc:picChg chg="add mod ord">
          <ac:chgData name="Виталик Виталий" userId="cd6bee697d49b021" providerId="LiveId" clId="{3D80D941-C3BF-472B-A74D-8A1C7DC8A54B}" dt="2023-02-13T15:17:26.763" v="2935" actId="26606"/>
          <ac:picMkLst>
            <pc:docMk/>
            <pc:sldMk cId="400724326" sldId="395"/>
            <ac:picMk id="5" creationId="{DD87DC99-DF26-F9E3-6420-2003B843786D}"/>
          </ac:picMkLst>
        </pc:picChg>
      </pc:sldChg>
      <pc:sldChg chg="addSp delSp modSp new mod setBg setClrOvrMap">
        <pc:chgData name="Виталик Виталий" userId="cd6bee697d49b021" providerId="LiveId" clId="{3D80D941-C3BF-472B-A74D-8A1C7DC8A54B}" dt="2023-02-13T15:31:30.886" v="3041" actId="20577"/>
        <pc:sldMkLst>
          <pc:docMk/>
          <pc:sldMk cId="328706136" sldId="396"/>
        </pc:sldMkLst>
        <pc:spChg chg="mod">
          <ac:chgData name="Виталик Виталий" userId="cd6bee697d49b021" providerId="LiveId" clId="{3D80D941-C3BF-472B-A74D-8A1C7DC8A54B}" dt="2023-02-13T15:20:41.600" v="2950" actId="20577"/>
          <ac:spMkLst>
            <pc:docMk/>
            <pc:sldMk cId="328706136" sldId="396"/>
            <ac:spMk id="2" creationId="{792292F9-9E20-5AB0-F2A2-A5571E85731D}"/>
          </ac:spMkLst>
        </pc:spChg>
        <pc:spChg chg="mod">
          <ac:chgData name="Виталик Виталий" userId="cd6bee697d49b021" providerId="LiveId" clId="{3D80D941-C3BF-472B-A74D-8A1C7DC8A54B}" dt="2023-02-13T15:31:30.886" v="3041" actId="20577"/>
          <ac:spMkLst>
            <pc:docMk/>
            <pc:sldMk cId="328706136" sldId="396"/>
            <ac:spMk id="3" creationId="{3B1F1169-D13B-D7A7-9CD6-45763FB4218C}"/>
          </ac:spMkLst>
        </pc:spChg>
        <pc:spChg chg="add">
          <ac:chgData name="Виталик Виталий" userId="cd6bee697d49b021" providerId="LiveId" clId="{3D80D941-C3BF-472B-A74D-8A1C7DC8A54B}" dt="2023-02-13T15:20:18.437" v="2945" actId="26606"/>
          <ac:spMkLst>
            <pc:docMk/>
            <pc:sldMk cId="328706136" sldId="396"/>
            <ac:spMk id="11" creationId="{EB949D8D-8E17-4DBF-BEA8-13C57BF63803}"/>
          </ac:spMkLst>
        </pc:spChg>
        <pc:spChg chg="add">
          <ac:chgData name="Виталик Виталий" userId="cd6bee697d49b021" providerId="LiveId" clId="{3D80D941-C3BF-472B-A74D-8A1C7DC8A54B}" dt="2023-02-13T15:20:18.437" v="2945" actId="26606"/>
          <ac:spMkLst>
            <pc:docMk/>
            <pc:sldMk cId="328706136" sldId="396"/>
            <ac:spMk id="13" creationId="{4BC6FC45-D4D9-4025-91DA-272D318D372B}"/>
          </ac:spMkLst>
        </pc:spChg>
        <pc:spChg chg="add">
          <ac:chgData name="Виталик Виталий" userId="cd6bee697d49b021" providerId="LiveId" clId="{3D80D941-C3BF-472B-A74D-8A1C7DC8A54B}" dt="2023-02-13T15:20:18.437" v="2945" actId="26606"/>
          <ac:spMkLst>
            <pc:docMk/>
            <pc:sldMk cId="328706136" sldId="396"/>
            <ac:spMk id="15" creationId="{EA284212-C175-4C82-B112-A5208F70CB53}"/>
          </ac:spMkLst>
        </pc:spChg>
        <pc:picChg chg="del">
          <ac:chgData name="Виталик Виталий" userId="cd6bee697d49b021" providerId="LiveId" clId="{3D80D941-C3BF-472B-A74D-8A1C7DC8A54B}" dt="2023-02-13T14:53:44.535" v="2846" actId="21"/>
          <ac:picMkLst>
            <pc:docMk/>
            <pc:sldMk cId="328706136" sldId="396"/>
            <ac:picMk id="4" creationId="{9782B899-F9E1-94BC-2DA2-5B90197D0AFB}"/>
          </ac:picMkLst>
        </pc:picChg>
        <pc:picChg chg="add mod ord">
          <ac:chgData name="Виталик Виталий" userId="cd6bee697d49b021" providerId="LiveId" clId="{3D80D941-C3BF-472B-A74D-8A1C7DC8A54B}" dt="2023-02-13T15:20:27.918" v="2948" actId="1440"/>
          <ac:picMkLst>
            <pc:docMk/>
            <pc:sldMk cId="328706136" sldId="396"/>
            <ac:picMk id="6" creationId="{5B909800-8F64-84E0-EC29-A0B8676EB2B1}"/>
          </ac:picMkLst>
        </pc:picChg>
      </pc:sldChg>
      <pc:sldChg chg="del">
        <pc:chgData name="Виталик Виталий" userId="cd6bee697d49b021" providerId="LiveId" clId="{3D80D941-C3BF-472B-A74D-8A1C7DC8A54B}" dt="2023-02-13T14:53:11.137" v="2844"/>
        <pc:sldMkLst>
          <pc:docMk/>
          <pc:sldMk cId="3320426671" sldId="397"/>
        </pc:sldMkLst>
        <pc:spChg chg="del">
          <ac:chgData name="Виталик Виталий" userId="cd6bee697d49b021" providerId="LiveId" clId="{3D80D941-C3BF-472B-A74D-8A1C7DC8A54B}" dt="2023-02-13T14:53:57.383" v="2848" actId="26606"/>
          <ac:spMkLst>
            <pc:docMk/>
            <pc:sldMk cId="3320426671" sldId="397"/>
            <ac:spMk id="2" creationId="{E1C6B952-35AE-32B2-C966-9F5504D42A7B}"/>
          </ac:spMkLst>
        </pc:spChg>
        <pc:spChg chg="del">
          <ac:chgData name="Виталик Виталий" userId="cd6bee697d49b021" providerId="LiveId" clId="{3D80D941-C3BF-472B-A74D-8A1C7DC8A54B}" dt="2023-02-13T14:53:57.383" v="2848" actId="26606"/>
          <ac:spMkLst>
            <pc:docMk/>
            <pc:sldMk cId="3320426671" sldId="397"/>
            <ac:spMk id="3" creationId="{44CDFFAF-84DF-8225-E418-6569220C6E7D}"/>
          </ac:spMkLst>
        </pc:spChg>
        <pc:spChg chg="add">
          <ac:chgData name="Виталик Виталий" userId="cd6bee697d49b021" providerId="LiveId" clId="{3D80D941-C3BF-472B-A74D-8A1C7DC8A54B}" dt="2023-02-13T14:53:57.383" v="2848" actId="26606"/>
          <ac:spMkLst>
            <pc:docMk/>
            <pc:sldMk cId="3320426671" sldId="397"/>
            <ac:spMk id="9" creationId="{1E94681D-2A4C-4A8D-B9B5-31D440D0328D}"/>
          </ac:spMkLst>
        </pc:spChg>
        <pc:spChg chg="add">
          <ac:chgData name="Виталик Виталий" userId="cd6bee697d49b021" providerId="LiveId" clId="{3D80D941-C3BF-472B-A74D-8A1C7DC8A54B}" dt="2023-02-13T14:53:57.383" v="2848" actId="26606"/>
          <ac:spMkLst>
            <pc:docMk/>
            <pc:sldMk cId="3320426671" sldId="397"/>
            <ac:spMk id="11" creationId="{4EC7E010-C712-408D-9787-0842AFC9F4BB}"/>
          </ac:spMkLst>
        </pc:spChg>
        <pc:spChg chg="add">
          <ac:chgData name="Виталик Виталий" userId="cd6bee697d49b021" providerId="LiveId" clId="{3D80D941-C3BF-472B-A74D-8A1C7DC8A54B}" dt="2023-02-13T14:53:57.383" v="2848" actId="26606"/>
          <ac:spMkLst>
            <pc:docMk/>
            <pc:sldMk cId="3320426671" sldId="397"/>
            <ac:spMk id="13" creationId="{0503FCEF-A9BA-4991-9220-E36615FB8B53}"/>
          </ac:spMkLst>
        </pc:spChg>
        <pc:spChg chg="add">
          <ac:chgData name="Виталик Виталий" userId="cd6bee697d49b021" providerId="LiveId" clId="{3D80D941-C3BF-472B-A74D-8A1C7DC8A54B}" dt="2023-02-13T14:53:57.383" v="2848" actId="26606"/>
          <ac:spMkLst>
            <pc:docMk/>
            <pc:sldMk cId="3320426671" sldId="397"/>
            <ac:spMk id="15" creationId="{9664D085-C814-4D74-BCE0-2059F0DC0434}"/>
          </ac:spMkLst>
        </pc:spChg>
        <pc:spChg chg="add">
          <ac:chgData name="Виталик Виталий" userId="cd6bee697d49b021" providerId="LiveId" clId="{3D80D941-C3BF-472B-A74D-8A1C7DC8A54B}" dt="2023-02-13T14:53:57.383" v="2848" actId="26606"/>
          <ac:spMkLst>
            <pc:docMk/>
            <pc:sldMk cId="3320426671" sldId="397"/>
            <ac:spMk id="17" creationId="{DDA5539E-D8B4-4F5A-B46F-C304F5D7A847}"/>
          </ac:spMkLst>
        </pc:spChg>
        <pc:picChg chg="add mod">
          <ac:chgData name="Виталик Виталий" userId="cd6bee697d49b021" providerId="LiveId" clId="{3D80D941-C3BF-472B-A74D-8A1C7DC8A54B}" dt="2023-02-13T14:53:57.383" v="2848" actId="26606"/>
          <ac:picMkLst>
            <pc:docMk/>
            <pc:sldMk cId="3320426671" sldId="397"/>
            <ac:picMk id="4" creationId="{5E320EEF-8987-9B70-57D0-F666C789B527}"/>
          </ac:picMkLst>
        </pc:picChg>
      </pc:sldChg>
      <pc:sldChg chg="addSp delSp modSp new mod">
        <pc:chgData name="Виталик Виталий" userId="cd6bee697d49b021" providerId="LiveId" clId="{3D80D941-C3BF-472B-A74D-8A1C7DC8A54B}" dt="2023-02-13T15:26:31.172" v="2967" actId="1440"/>
        <pc:sldMkLst>
          <pc:docMk/>
          <pc:sldMk cId="4189340628" sldId="398"/>
        </pc:sldMkLst>
        <pc:spChg chg="mod">
          <ac:chgData name="Виталик Виталий" userId="cd6bee697d49b021" providerId="LiveId" clId="{3D80D941-C3BF-472B-A74D-8A1C7DC8A54B}" dt="2023-02-13T14:54:56.456" v="2872" actId="20577"/>
          <ac:spMkLst>
            <pc:docMk/>
            <pc:sldMk cId="4189340628" sldId="398"/>
            <ac:spMk id="2" creationId="{9B06E486-02E8-34A0-CFF8-69F719FD8389}"/>
          </ac:spMkLst>
        </pc:spChg>
        <pc:spChg chg="del">
          <ac:chgData name="Виталик Виталий" userId="cd6bee697d49b021" providerId="LiveId" clId="{3D80D941-C3BF-472B-A74D-8A1C7DC8A54B}" dt="2023-02-13T15:26:23.481" v="2965" actId="931"/>
          <ac:spMkLst>
            <pc:docMk/>
            <pc:sldMk cId="4189340628" sldId="398"/>
            <ac:spMk id="3" creationId="{D7CA66C0-4505-2CB9-4B81-5C6229920EA1}"/>
          </ac:spMkLst>
        </pc:spChg>
        <pc:picChg chg="add mod">
          <ac:chgData name="Виталик Виталий" userId="cd6bee697d49b021" providerId="LiveId" clId="{3D80D941-C3BF-472B-A74D-8A1C7DC8A54B}" dt="2023-02-13T15:26:31.172" v="2967" actId="1440"/>
          <ac:picMkLst>
            <pc:docMk/>
            <pc:sldMk cId="4189340628" sldId="398"/>
            <ac:picMk id="5" creationId="{BF9C3246-CD44-A207-CBBF-69779EA6D0B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Bold" pitchFamily="34" charset="0"/>
              </a:rPr>
              <a:t>Количество клеток, %</a:t>
            </a:r>
          </a:p>
        </c:rich>
      </c:tx>
      <c:overlay val="0"/>
    </c:title>
    <c:autoTitleDeleted val="0"/>
    <c:view3D>
      <c:rotX val="0"/>
      <c:rotY val="0"/>
      <c:depthPercent val="100"/>
      <c:rAngAx val="1"/>
    </c:view3D>
    <c:floor>
      <c:thickness val="0"/>
      <c:spPr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79012736135799"/>
          <c:y val="0.270413611648402"/>
          <c:w val="0.91731056891916096"/>
          <c:h val="0.590305785516261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клеток, %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67000">
                  <a:srgbClr val="FF9BAC"/>
                </a:gs>
                <a:gs pos="100000">
                  <a:srgbClr val="FF0000"/>
                </a:gs>
              </a:gsLst>
              <a:lin ang="0" scaled="1"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rgbClr val="448CCC"/>
              </a:solidFill>
            </c:spPr>
            <c:extLst>
              <c:ext xmlns:c16="http://schemas.microsoft.com/office/drawing/2014/chart" uri="{C3380CC4-5D6E-409C-BE32-E72D297353CC}">
                <c16:uniqueId val="{00000001-1A49-49A8-8A99-7808D35AFA21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1</c:v>
                </c:pt>
                <c:pt idx="3">
                  <c:v>10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57</c:v>
                </c:pt>
                <c:pt idx="2">
                  <c:v>49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49-49A8-8A99-7808D35AF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8503024"/>
        <c:axId val="338503584"/>
        <c:axId val="0"/>
      </c:bar3DChart>
      <c:catAx>
        <c:axId val="338503024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 anchor="ctr" anchorCtr="0"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defRPr>
            </a:pPr>
            <a:endParaRPr lang="ru-RU"/>
          </a:p>
        </c:txPr>
        <c:crossAx val="338503584"/>
        <c:crosses val="autoZero"/>
        <c:auto val="1"/>
        <c:lblAlgn val="ctr"/>
        <c:lblOffset val="60"/>
        <c:noMultiLvlLbl val="0"/>
      </c:catAx>
      <c:valAx>
        <c:axId val="338503584"/>
        <c:scaling>
          <c:orientation val="minMax"/>
          <c:max val="250"/>
        </c:scaling>
        <c:delete val="0"/>
        <c:axPos val="l"/>
        <c:majorGridlines>
          <c:spPr>
            <a:ln w="9525"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00">
                <a:latin typeface="PT Sans" pitchFamily="34" charset="0"/>
              </a:defRPr>
            </a:pPr>
            <a:endParaRPr lang="ru-RU"/>
          </a:p>
        </c:txPr>
        <c:crossAx val="338503024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Bold" pitchFamily="34" charset="0"/>
              </a:rPr>
              <a:t>Количество клеток, %</a:t>
            </a:r>
          </a:p>
        </c:rich>
      </c:tx>
      <c:overlay val="0"/>
    </c:title>
    <c:autoTitleDeleted val="0"/>
    <c:view3D>
      <c:rotX val="0"/>
      <c:rotY val="0"/>
      <c:depthPercent val="100"/>
      <c:rAngAx val="1"/>
    </c:view3D>
    <c:floor>
      <c:thickness val="0"/>
      <c:spPr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79012736135799"/>
          <c:y val="0.270413611648402"/>
          <c:w val="0.91731056891916096"/>
          <c:h val="0.590305785516260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клеток, %</c:v>
                </c:pt>
              </c:strCache>
            </c:strRef>
          </c:tx>
          <c:spPr>
            <a:gradFill flip="none" rotWithShape="1">
              <a:gsLst>
                <a:gs pos="0">
                  <a:srgbClr val="00B050"/>
                </a:gs>
                <a:gs pos="67000">
                  <a:srgbClr val="92D050"/>
                </a:gs>
                <a:gs pos="100000">
                  <a:srgbClr val="00B050"/>
                </a:gs>
              </a:gsLst>
              <a:lin ang="0" scaled="1"/>
              <a:tileRect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rgbClr val="448CCC"/>
              </a:solidFill>
            </c:spPr>
            <c:extLst>
              <c:ext xmlns:c16="http://schemas.microsoft.com/office/drawing/2014/chart" uri="{C3380CC4-5D6E-409C-BE32-E72D297353CC}">
                <c16:uniqueId val="{00000001-73AB-4E62-9C6A-196B4D8C8882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1</c:v>
                </c:pt>
                <c:pt idx="3">
                  <c:v>10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130</c:v>
                </c:pt>
                <c:pt idx="2">
                  <c:v>90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AB-4E62-9C6A-196B4D8C8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2363344"/>
        <c:axId val="242363904"/>
        <c:axId val="0"/>
      </c:bar3DChart>
      <c:catAx>
        <c:axId val="242363344"/>
        <c:scaling>
          <c:orientation val="minMax"/>
        </c:scaling>
        <c:delete val="0"/>
        <c:axPos val="b"/>
        <c:numFmt formatCode="#,##0.0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 anchor="ctr" anchorCtr="0"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defRPr>
            </a:pPr>
            <a:endParaRPr lang="ru-RU"/>
          </a:p>
        </c:txPr>
        <c:crossAx val="242363904"/>
        <c:crosses val="autoZero"/>
        <c:auto val="1"/>
        <c:lblAlgn val="ctr"/>
        <c:lblOffset val="60"/>
        <c:noMultiLvlLbl val="0"/>
      </c:catAx>
      <c:valAx>
        <c:axId val="242363904"/>
        <c:scaling>
          <c:orientation val="minMax"/>
          <c:max val="250"/>
        </c:scaling>
        <c:delete val="0"/>
        <c:axPos val="l"/>
        <c:majorGridlines>
          <c:spPr>
            <a:ln w="9525"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00">
                <a:latin typeface="PT Sans" pitchFamily="34" charset="0"/>
              </a:defRPr>
            </a:pPr>
            <a:endParaRPr lang="ru-RU"/>
          </a:p>
        </c:txPr>
        <c:crossAx val="242363344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381B5-930D-4EB3-A3DE-16750CF8EBC4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0714C1D-CA2F-433C-A894-CF43B4E68DC6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Синдром дефицита дофамина</a:t>
          </a:r>
          <a:endParaRPr lang="ru-RU" dirty="0"/>
        </a:p>
      </dgm:t>
    </dgm:pt>
    <dgm:pt modelId="{89479338-D300-4313-92B6-79A0B8308C2F}" type="parTrans" cxnId="{30F5F887-4617-48E7-8DC3-14CD15291FCA}">
      <dgm:prSet/>
      <dgm:spPr/>
      <dgm:t>
        <a:bodyPr/>
        <a:lstStyle/>
        <a:p>
          <a:endParaRPr lang="ru-RU"/>
        </a:p>
      </dgm:t>
    </dgm:pt>
    <dgm:pt modelId="{85E1B690-19D7-4DEA-A8E4-888B2F90D80F}" type="sibTrans" cxnId="{30F5F887-4617-48E7-8DC3-14CD15291FCA}">
      <dgm:prSet/>
      <dgm:spPr/>
      <dgm:t>
        <a:bodyPr/>
        <a:lstStyle/>
        <a:p>
          <a:endParaRPr lang="ru-RU"/>
        </a:p>
      </dgm:t>
    </dgm:pt>
    <dgm:pt modelId="{C23A6F13-3B71-4F59-8C2A-9D824FF4CBFD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ангедония</a:t>
          </a:r>
          <a:endParaRPr lang="ru-RU" sz="1600" dirty="0"/>
        </a:p>
      </dgm:t>
    </dgm:pt>
    <dgm:pt modelId="{4F95EDD4-16CC-4A50-BCE0-2FB44B2B35FD}" type="parTrans" cxnId="{AE5D25BD-3C79-44F0-A395-476494574277}">
      <dgm:prSet/>
      <dgm:spPr/>
      <dgm:t>
        <a:bodyPr/>
        <a:lstStyle/>
        <a:p>
          <a:endParaRPr lang="ru-RU"/>
        </a:p>
      </dgm:t>
    </dgm:pt>
    <dgm:pt modelId="{96C6C774-A649-411C-B3B1-776BF355855D}" type="sibTrans" cxnId="{AE5D25BD-3C79-44F0-A395-476494574277}">
      <dgm:prSet/>
      <dgm:spPr/>
      <dgm:t>
        <a:bodyPr/>
        <a:lstStyle/>
        <a:p>
          <a:endParaRPr lang="ru-RU"/>
        </a:p>
      </dgm:t>
    </dgm:pt>
    <dgm:pt modelId="{54DE3166-3E8B-4F76-A242-13983FDFAF84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Синдром дефицита серотонина</a:t>
          </a:r>
          <a:endParaRPr lang="ru-RU" dirty="0"/>
        </a:p>
      </dgm:t>
    </dgm:pt>
    <dgm:pt modelId="{73F6AB46-4F83-47E5-87F7-BA09244461EF}" type="parTrans" cxnId="{9207A830-C3FA-4AD9-846E-CE00D7CF275B}">
      <dgm:prSet/>
      <dgm:spPr/>
      <dgm:t>
        <a:bodyPr/>
        <a:lstStyle/>
        <a:p>
          <a:endParaRPr lang="ru-RU"/>
        </a:p>
      </dgm:t>
    </dgm:pt>
    <dgm:pt modelId="{7644DE35-9272-4C1A-9282-A75052AFCFBC}" type="sibTrans" cxnId="{9207A830-C3FA-4AD9-846E-CE00D7CF275B}">
      <dgm:prSet/>
      <dgm:spPr/>
      <dgm:t>
        <a:bodyPr/>
        <a:lstStyle/>
        <a:p>
          <a:endParaRPr lang="ru-RU"/>
        </a:p>
      </dgm:t>
    </dgm:pt>
    <dgm:pt modelId="{DEB27AE8-9E11-4AEC-BEDD-91F9FAEE6F50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сниженное настроение</a:t>
          </a:r>
          <a:endParaRPr lang="ru-RU" sz="1600" dirty="0"/>
        </a:p>
      </dgm:t>
    </dgm:pt>
    <dgm:pt modelId="{3A128442-8B8E-4EF7-A831-9736C91E2F5A}" type="parTrans" cxnId="{3C83F23D-C557-4637-8CC5-59AE39AC5D1E}">
      <dgm:prSet/>
      <dgm:spPr/>
      <dgm:t>
        <a:bodyPr/>
        <a:lstStyle/>
        <a:p>
          <a:endParaRPr lang="ru-RU"/>
        </a:p>
      </dgm:t>
    </dgm:pt>
    <dgm:pt modelId="{2F19AC1B-DAA4-4101-ACB9-46D520448B5F}" type="sibTrans" cxnId="{3C83F23D-C557-4637-8CC5-59AE39AC5D1E}">
      <dgm:prSet/>
      <dgm:spPr/>
      <dgm:t>
        <a:bodyPr/>
        <a:lstStyle/>
        <a:p>
          <a:endParaRPr lang="ru-RU"/>
        </a:p>
      </dgm:t>
    </dgm:pt>
    <dgm:pt modelId="{3F892EBC-7423-4CED-9D04-A48437BC7EB3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Синдром дефицита норадреналина</a:t>
          </a:r>
          <a:endParaRPr lang="ru-RU" dirty="0"/>
        </a:p>
      </dgm:t>
    </dgm:pt>
    <dgm:pt modelId="{9C25232D-17CB-46F2-BBAB-325B78F1FFCC}" type="parTrans" cxnId="{37A5C1CA-5EC2-4C46-B739-19921A3229EE}">
      <dgm:prSet/>
      <dgm:spPr/>
      <dgm:t>
        <a:bodyPr/>
        <a:lstStyle/>
        <a:p>
          <a:endParaRPr lang="ru-RU"/>
        </a:p>
      </dgm:t>
    </dgm:pt>
    <dgm:pt modelId="{85D68731-64A0-43B5-84F0-011276FAA71F}" type="sibTrans" cxnId="{37A5C1CA-5EC2-4C46-B739-19921A3229EE}">
      <dgm:prSet/>
      <dgm:spPr/>
      <dgm:t>
        <a:bodyPr/>
        <a:lstStyle/>
        <a:p>
          <a:endParaRPr lang="ru-RU"/>
        </a:p>
      </dgm:t>
    </dgm:pt>
    <dgm:pt modelId="{BD70B496-F81A-4EC4-AFB6-00097A1C1868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трудности  концентрации внимания</a:t>
          </a:r>
          <a:endParaRPr lang="ru-RU" sz="1600" dirty="0"/>
        </a:p>
      </dgm:t>
    </dgm:pt>
    <dgm:pt modelId="{E42A3D23-0BF9-4518-A8F0-E8DB3524903D}" type="parTrans" cxnId="{4EC844CB-4AAD-4FAD-A66B-B9F0FDA1CF98}">
      <dgm:prSet/>
      <dgm:spPr/>
      <dgm:t>
        <a:bodyPr/>
        <a:lstStyle/>
        <a:p>
          <a:endParaRPr lang="ru-RU"/>
        </a:p>
      </dgm:t>
    </dgm:pt>
    <dgm:pt modelId="{A06D2440-A2A5-4759-A10E-3AB56AFB910F}" type="sibTrans" cxnId="{4EC844CB-4AAD-4FAD-A66B-B9F0FDA1CF98}">
      <dgm:prSet/>
      <dgm:spPr/>
      <dgm:t>
        <a:bodyPr/>
        <a:lstStyle/>
        <a:p>
          <a:endParaRPr lang="ru-RU"/>
        </a:p>
      </dgm:t>
    </dgm:pt>
    <dgm:pt modelId="{53C9422B-2C39-4C6A-8C4D-FF8A56D0CEA9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утрата положительных эмоций </a:t>
          </a:r>
        </a:p>
      </dgm:t>
    </dgm:pt>
    <dgm:pt modelId="{AB196E17-C3AA-4DC3-B20D-D2EDC6EB15ED}" type="parTrans" cxnId="{F0FC5A77-0B94-40C8-8C41-C607A480EEE3}">
      <dgm:prSet/>
      <dgm:spPr/>
      <dgm:t>
        <a:bodyPr/>
        <a:lstStyle/>
        <a:p>
          <a:endParaRPr lang="ru-RU"/>
        </a:p>
      </dgm:t>
    </dgm:pt>
    <dgm:pt modelId="{761E3CE6-88F2-4AB8-8546-B6CD4F3A2F8B}" type="sibTrans" cxnId="{F0FC5A77-0B94-40C8-8C41-C607A480EEE3}">
      <dgm:prSet/>
      <dgm:spPr/>
      <dgm:t>
        <a:bodyPr/>
        <a:lstStyle/>
        <a:p>
          <a:endParaRPr lang="ru-RU"/>
        </a:p>
      </dgm:t>
    </dgm:pt>
    <dgm:pt modelId="{88165B9E-7409-4553-B526-4A1FB3221E00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уплощенный аффект </a:t>
          </a:r>
        </a:p>
      </dgm:t>
    </dgm:pt>
    <dgm:pt modelId="{30F5DA69-A101-4B88-8DA1-AC45E91D1543}" type="parTrans" cxnId="{11ADDE3D-8155-4560-BB84-15CD6F105D4D}">
      <dgm:prSet/>
      <dgm:spPr/>
      <dgm:t>
        <a:bodyPr/>
        <a:lstStyle/>
        <a:p>
          <a:endParaRPr lang="ru-RU"/>
        </a:p>
      </dgm:t>
    </dgm:pt>
    <dgm:pt modelId="{6AFDBA34-F99D-4312-AEEE-83623C9E9B05}" type="sibTrans" cxnId="{11ADDE3D-8155-4560-BB84-15CD6F105D4D}">
      <dgm:prSet/>
      <dgm:spPr/>
      <dgm:t>
        <a:bodyPr/>
        <a:lstStyle/>
        <a:p>
          <a:endParaRPr lang="ru-RU"/>
        </a:p>
      </dgm:t>
    </dgm:pt>
    <dgm:pt modelId="{5D610AA9-AA01-4DFE-BCDC-7E3140B4ED3B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апатия </a:t>
          </a:r>
        </a:p>
      </dgm:t>
    </dgm:pt>
    <dgm:pt modelId="{A1A8A22F-7432-4AA7-81CC-F50120B9D363}" type="parTrans" cxnId="{E104C31C-4733-499F-8893-4F0A0A6F3534}">
      <dgm:prSet/>
      <dgm:spPr/>
      <dgm:t>
        <a:bodyPr/>
        <a:lstStyle/>
        <a:p>
          <a:endParaRPr lang="ru-RU"/>
        </a:p>
      </dgm:t>
    </dgm:pt>
    <dgm:pt modelId="{F314573D-88C7-4F44-B948-86EABDC4263F}" type="sibTrans" cxnId="{E104C31C-4733-499F-8893-4F0A0A6F3534}">
      <dgm:prSet/>
      <dgm:spPr/>
      <dgm:t>
        <a:bodyPr/>
        <a:lstStyle/>
        <a:p>
          <a:endParaRPr lang="ru-RU"/>
        </a:p>
      </dgm:t>
    </dgm:pt>
    <dgm:pt modelId="{4946C055-E4D9-41B3-8FD4-2F823870DCE9}">
      <dgm:prSet custT="1"/>
      <dgm:spPr/>
      <dgm:t>
        <a:bodyPr/>
        <a:lstStyle/>
        <a:p>
          <a:r>
            <a:rPr lang="ru-RU" sz="1600" dirty="0" err="1">
              <a:latin typeface="Times New Roman" pitchFamily="18" charset="0"/>
              <a:cs typeface="Times New Roman" pitchFamily="18" charset="0"/>
            </a:rPr>
            <a:t>аспонтанность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12DC15D-07F8-4665-8F2D-6CCD159AB326}" type="parTrans" cxnId="{611DD785-1E67-413B-9C19-6C8D54D1390E}">
      <dgm:prSet/>
      <dgm:spPr/>
      <dgm:t>
        <a:bodyPr/>
        <a:lstStyle/>
        <a:p>
          <a:endParaRPr lang="ru-RU"/>
        </a:p>
      </dgm:t>
    </dgm:pt>
    <dgm:pt modelId="{B08DE7CD-623C-49EA-BE1A-B69A0E44ACC5}" type="sibTrans" cxnId="{611DD785-1E67-413B-9C19-6C8D54D1390E}">
      <dgm:prSet/>
      <dgm:spPr/>
      <dgm:t>
        <a:bodyPr/>
        <a:lstStyle/>
        <a:p>
          <a:endParaRPr lang="ru-RU"/>
        </a:p>
      </dgm:t>
    </dgm:pt>
    <dgm:pt modelId="{5DED3959-EB6F-4E0B-B044-6F258265FEBF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эмоциональная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отгороженность</a:t>
          </a:r>
        </a:p>
      </dgm:t>
    </dgm:pt>
    <dgm:pt modelId="{44138653-9FB1-4727-9732-C27454F356ED}" type="parTrans" cxnId="{F7339F7D-33EC-4901-A56A-F938FE2FAD53}">
      <dgm:prSet/>
      <dgm:spPr/>
      <dgm:t>
        <a:bodyPr/>
        <a:lstStyle/>
        <a:p>
          <a:endParaRPr lang="ru-RU"/>
        </a:p>
      </dgm:t>
    </dgm:pt>
    <dgm:pt modelId="{1D6AA88C-465C-4219-9F16-3FAACCB3F1D7}" type="sibTrans" cxnId="{F7339F7D-33EC-4901-A56A-F938FE2FAD53}">
      <dgm:prSet/>
      <dgm:spPr/>
      <dgm:t>
        <a:bodyPr/>
        <a:lstStyle/>
        <a:p>
          <a:endParaRPr lang="ru-RU"/>
        </a:p>
      </dgm:t>
    </dgm:pt>
    <dgm:pt modelId="{CDE830E6-0273-4DF3-A02B-6C0E71966B39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затрудненное абстрактное мышление</a:t>
          </a:r>
        </a:p>
      </dgm:t>
    </dgm:pt>
    <dgm:pt modelId="{D27EA435-1F06-47C0-9262-D7BF1B221976}" type="parTrans" cxnId="{AF47FF82-D1A0-4AD6-A707-D410A270C978}">
      <dgm:prSet/>
      <dgm:spPr/>
      <dgm:t>
        <a:bodyPr/>
        <a:lstStyle/>
        <a:p>
          <a:endParaRPr lang="ru-RU"/>
        </a:p>
      </dgm:t>
    </dgm:pt>
    <dgm:pt modelId="{659200EE-8708-46EC-BD6D-83B834E37EC9}" type="sibTrans" cxnId="{AF47FF82-D1A0-4AD6-A707-D410A270C978}">
      <dgm:prSet/>
      <dgm:spPr/>
      <dgm:t>
        <a:bodyPr/>
        <a:lstStyle/>
        <a:p>
          <a:endParaRPr lang="ru-RU"/>
        </a:p>
      </dgm:t>
    </dgm:pt>
    <dgm:pt modelId="{7153FF2A-8300-4B53-AA1B-19B7D336CD42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тревога</a:t>
          </a:r>
        </a:p>
      </dgm:t>
    </dgm:pt>
    <dgm:pt modelId="{BA41B1E4-E9D2-461C-AFD6-809CF94BF079}" type="parTrans" cxnId="{1E2F5334-0080-4757-9771-0AB15F6CC7A2}">
      <dgm:prSet/>
      <dgm:spPr/>
      <dgm:t>
        <a:bodyPr/>
        <a:lstStyle/>
        <a:p>
          <a:endParaRPr lang="ru-RU"/>
        </a:p>
      </dgm:t>
    </dgm:pt>
    <dgm:pt modelId="{719335AE-84FA-48E6-A9BA-493736C24B39}" type="sibTrans" cxnId="{1E2F5334-0080-4757-9771-0AB15F6CC7A2}">
      <dgm:prSet/>
      <dgm:spPr/>
      <dgm:t>
        <a:bodyPr/>
        <a:lstStyle/>
        <a:p>
          <a:endParaRPr lang="ru-RU"/>
        </a:p>
      </dgm:t>
    </dgm:pt>
    <dgm:pt modelId="{1F23321A-0D1B-40D8-8E44-60D22E34DDEB}">
      <dgm:prSet custT="1"/>
      <dgm:spPr/>
      <dgm:t>
        <a:bodyPr/>
        <a:lstStyle/>
        <a:p>
          <a:r>
            <a:rPr lang="ru-RU" sz="1600">
              <a:latin typeface="Times New Roman" pitchFamily="18" charset="0"/>
              <a:cs typeface="Times New Roman" pitchFamily="18" charset="0"/>
            </a:rPr>
            <a:t>приступы паники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5656332-A3B0-4F04-B616-B87CEF93DA2C}" type="parTrans" cxnId="{06C2B21D-A162-4D4F-8E1F-9A0B239B2E70}">
      <dgm:prSet/>
      <dgm:spPr/>
      <dgm:t>
        <a:bodyPr/>
        <a:lstStyle/>
        <a:p>
          <a:endParaRPr lang="ru-RU"/>
        </a:p>
      </dgm:t>
    </dgm:pt>
    <dgm:pt modelId="{86D2D3AF-2C5E-4A80-A269-A71805668F18}" type="sibTrans" cxnId="{06C2B21D-A162-4D4F-8E1F-9A0B239B2E70}">
      <dgm:prSet/>
      <dgm:spPr/>
      <dgm:t>
        <a:bodyPr/>
        <a:lstStyle/>
        <a:p>
          <a:endParaRPr lang="ru-RU"/>
        </a:p>
      </dgm:t>
    </dgm:pt>
    <dgm:pt modelId="{CF72707C-DB17-4759-A825-43ECBD16DECC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фобии</a:t>
          </a:r>
        </a:p>
      </dgm:t>
    </dgm:pt>
    <dgm:pt modelId="{E2B6ECA4-3950-4DD8-A00D-15C95AD1D6EE}" type="parTrans" cxnId="{16834368-06FF-46B2-BA1C-1318A2ACB3EB}">
      <dgm:prSet/>
      <dgm:spPr/>
      <dgm:t>
        <a:bodyPr/>
        <a:lstStyle/>
        <a:p>
          <a:endParaRPr lang="ru-RU"/>
        </a:p>
      </dgm:t>
    </dgm:pt>
    <dgm:pt modelId="{2801F948-F465-4914-A7A0-28FC734DB015}" type="sibTrans" cxnId="{16834368-06FF-46B2-BA1C-1318A2ACB3EB}">
      <dgm:prSet/>
      <dgm:spPr/>
      <dgm:t>
        <a:bodyPr/>
        <a:lstStyle/>
        <a:p>
          <a:endParaRPr lang="ru-RU"/>
        </a:p>
      </dgm:t>
    </dgm:pt>
    <dgm:pt modelId="{687CB09F-AAFF-49FB-815E-D29545282405}">
      <dgm:prSet custT="1"/>
      <dgm:spPr/>
      <dgm:t>
        <a:bodyPr/>
        <a:lstStyle/>
        <a:p>
          <a:r>
            <a:rPr lang="ru-RU" sz="1600" dirty="0" err="1">
              <a:latin typeface="Times New Roman" pitchFamily="18" charset="0"/>
              <a:cs typeface="Times New Roman" pitchFamily="18" charset="0"/>
            </a:rPr>
            <a:t>обсессии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компульсии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F77AD21-FC2E-46A4-B6B3-F38F24BA0536}" type="parTrans" cxnId="{2E2538AD-EF44-45EA-9688-4878B58633D2}">
      <dgm:prSet/>
      <dgm:spPr/>
      <dgm:t>
        <a:bodyPr/>
        <a:lstStyle/>
        <a:p>
          <a:endParaRPr lang="ru-RU"/>
        </a:p>
      </dgm:t>
    </dgm:pt>
    <dgm:pt modelId="{B983BF73-7B0B-473D-8FB9-60FA0786CB68}" type="sibTrans" cxnId="{2E2538AD-EF44-45EA-9688-4878B58633D2}">
      <dgm:prSet/>
      <dgm:spPr/>
      <dgm:t>
        <a:bodyPr/>
        <a:lstStyle/>
        <a:p>
          <a:endParaRPr lang="ru-RU"/>
        </a:p>
      </dgm:t>
    </dgm:pt>
    <dgm:pt modelId="{DE03F79D-E2C8-4202-9D41-A18DB2D2E9DF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пищевой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крейвинг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C09C529-7186-411B-A17E-9D6F5E9C58DA}" type="parTrans" cxnId="{6FA0BDFE-74B0-4D73-A609-AA34FA8B43A5}">
      <dgm:prSet/>
      <dgm:spPr/>
      <dgm:t>
        <a:bodyPr/>
        <a:lstStyle/>
        <a:p>
          <a:endParaRPr lang="ru-RU"/>
        </a:p>
      </dgm:t>
    </dgm:pt>
    <dgm:pt modelId="{4C38EF0D-88B8-46B8-8208-5447373A01C8}" type="sibTrans" cxnId="{6FA0BDFE-74B0-4D73-A609-AA34FA8B43A5}">
      <dgm:prSet/>
      <dgm:spPr/>
      <dgm:t>
        <a:bodyPr/>
        <a:lstStyle/>
        <a:p>
          <a:endParaRPr lang="ru-RU"/>
        </a:p>
      </dgm:t>
    </dgm:pt>
    <dgm:pt modelId="{D8E5F988-4819-4D88-86A2-98B54FD12166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булимия</a:t>
          </a:r>
        </a:p>
      </dgm:t>
    </dgm:pt>
    <dgm:pt modelId="{79DADFF7-73A6-4410-BDA2-50E03101BF27}" type="parTrans" cxnId="{7FC5E17A-B84D-4124-B818-ACD9C5200A80}">
      <dgm:prSet/>
      <dgm:spPr/>
      <dgm:t>
        <a:bodyPr/>
        <a:lstStyle/>
        <a:p>
          <a:endParaRPr lang="ru-RU"/>
        </a:p>
      </dgm:t>
    </dgm:pt>
    <dgm:pt modelId="{390F3A62-A1A3-461D-9D35-7E60D1FDFD4C}" type="sibTrans" cxnId="{7FC5E17A-B84D-4124-B818-ACD9C5200A80}">
      <dgm:prSet/>
      <dgm:spPr/>
      <dgm:t>
        <a:bodyPr/>
        <a:lstStyle/>
        <a:p>
          <a:endParaRPr lang="ru-RU"/>
        </a:p>
      </dgm:t>
    </dgm:pt>
    <dgm:pt modelId="{EF5A7195-232D-45BB-9844-E7B38ACEAC47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боли</a:t>
          </a:r>
        </a:p>
      </dgm:t>
    </dgm:pt>
    <dgm:pt modelId="{489B9017-F44A-4017-868B-8D846E5DE526}" type="parTrans" cxnId="{030E30AF-4D68-4E53-B9D1-FE80535041AB}">
      <dgm:prSet/>
      <dgm:spPr/>
      <dgm:t>
        <a:bodyPr/>
        <a:lstStyle/>
        <a:p>
          <a:endParaRPr lang="ru-RU"/>
        </a:p>
      </dgm:t>
    </dgm:pt>
    <dgm:pt modelId="{83DDB38D-763F-4AFD-89BE-184E51C0833C}" type="sibTrans" cxnId="{030E30AF-4D68-4E53-B9D1-FE80535041AB}">
      <dgm:prSet/>
      <dgm:spPr/>
      <dgm:t>
        <a:bodyPr/>
        <a:lstStyle/>
        <a:p>
          <a:endParaRPr lang="ru-RU"/>
        </a:p>
      </dgm:t>
    </dgm:pt>
    <dgm:pt modelId="{2E7A3E04-6AE0-4425-B02D-57FE7C8DD2AD}">
      <dgm:prSet custT="1"/>
      <dgm:spPr/>
      <dgm:t>
        <a:bodyPr/>
        <a:lstStyle/>
        <a:p>
          <a:r>
            <a:rPr lang="ru-RU" sz="1600">
              <a:latin typeface="Times New Roman" pitchFamily="18" charset="0"/>
              <a:cs typeface="Times New Roman" pitchFamily="18" charset="0"/>
            </a:rPr>
            <a:t>анергия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797A8FB-E6B1-4422-A19F-F4BEFC84A99C}" type="parTrans" cxnId="{C3560019-7D67-440A-9CD9-8119AEE5BA81}">
      <dgm:prSet/>
      <dgm:spPr/>
      <dgm:t>
        <a:bodyPr/>
        <a:lstStyle/>
        <a:p>
          <a:endParaRPr lang="ru-RU"/>
        </a:p>
      </dgm:t>
    </dgm:pt>
    <dgm:pt modelId="{D5B69380-F2C1-4FFE-ACA9-E09C05ED9010}" type="sibTrans" cxnId="{C3560019-7D67-440A-9CD9-8119AEE5BA81}">
      <dgm:prSet/>
      <dgm:spPr/>
      <dgm:t>
        <a:bodyPr/>
        <a:lstStyle/>
        <a:p>
          <a:endParaRPr lang="ru-RU"/>
        </a:p>
      </dgm:t>
    </dgm:pt>
    <dgm:pt modelId="{49A6C038-B537-4108-87B4-CCD6FC3EBB9E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замедление информационных процессов</a:t>
          </a:r>
        </a:p>
      </dgm:t>
    </dgm:pt>
    <dgm:pt modelId="{B37CBCC2-6465-44F3-830F-FEAECE27FFAF}" type="parTrans" cxnId="{CC073E66-2BCF-41AD-820A-70A74BBE89A3}">
      <dgm:prSet/>
      <dgm:spPr/>
      <dgm:t>
        <a:bodyPr/>
        <a:lstStyle/>
        <a:p>
          <a:endParaRPr lang="ru-RU"/>
        </a:p>
      </dgm:t>
    </dgm:pt>
    <dgm:pt modelId="{7700C5D5-B131-49D3-834D-E0C560D6CB61}" type="sibTrans" cxnId="{CC073E66-2BCF-41AD-820A-70A74BBE89A3}">
      <dgm:prSet/>
      <dgm:spPr/>
      <dgm:t>
        <a:bodyPr/>
        <a:lstStyle/>
        <a:p>
          <a:endParaRPr lang="ru-RU"/>
        </a:p>
      </dgm:t>
    </dgm:pt>
    <dgm:pt modelId="{940E0ACA-256E-4639-9A61-EB9BE063ABB3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сниженное настроение </a:t>
          </a:r>
        </a:p>
      </dgm:t>
    </dgm:pt>
    <dgm:pt modelId="{5FBBBE6F-B05B-4A5E-910F-D2DC6DF88851}" type="parTrans" cxnId="{C131055B-6487-4F8C-807F-808DA093B979}">
      <dgm:prSet/>
      <dgm:spPr/>
      <dgm:t>
        <a:bodyPr/>
        <a:lstStyle/>
        <a:p>
          <a:endParaRPr lang="ru-RU"/>
        </a:p>
      </dgm:t>
    </dgm:pt>
    <dgm:pt modelId="{FB02D435-2E94-41C4-9E7B-2D3420DF2202}" type="sibTrans" cxnId="{C131055B-6487-4F8C-807F-808DA093B979}">
      <dgm:prSet/>
      <dgm:spPr/>
      <dgm:t>
        <a:bodyPr/>
        <a:lstStyle/>
        <a:p>
          <a:endParaRPr lang="ru-RU"/>
        </a:p>
      </dgm:t>
    </dgm:pt>
    <dgm:pt modelId="{8382B4F7-082B-4999-8774-2A92D5A0A90A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моторная заторможенность</a:t>
          </a:r>
        </a:p>
      </dgm:t>
    </dgm:pt>
    <dgm:pt modelId="{B8293382-C941-4354-9A5C-367A75C8B235}" type="parTrans" cxnId="{C57332F9-E656-4127-B596-33B459340AC7}">
      <dgm:prSet/>
      <dgm:spPr/>
      <dgm:t>
        <a:bodyPr/>
        <a:lstStyle/>
        <a:p>
          <a:endParaRPr lang="ru-RU"/>
        </a:p>
      </dgm:t>
    </dgm:pt>
    <dgm:pt modelId="{B20A43EA-2EED-4124-8F18-BB762DD3BC78}" type="sibTrans" cxnId="{C57332F9-E656-4127-B596-33B459340AC7}">
      <dgm:prSet/>
      <dgm:spPr/>
      <dgm:t>
        <a:bodyPr/>
        <a:lstStyle/>
        <a:p>
          <a:endParaRPr lang="ru-RU"/>
        </a:p>
      </dgm:t>
    </dgm:pt>
    <dgm:pt modelId="{09EC256C-F432-485D-9CB7-71F8F9C2BF8A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утомляемость </a:t>
          </a:r>
        </a:p>
      </dgm:t>
    </dgm:pt>
    <dgm:pt modelId="{6FA8012F-684A-4679-AC27-F1113258BC70}" type="parTrans" cxnId="{CDEF90A9-62EF-4332-BAE0-A1D23F8FDE82}">
      <dgm:prSet/>
      <dgm:spPr/>
      <dgm:t>
        <a:bodyPr/>
        <a:lstStyle/>
        <a:p>
          <a:endParaRPr lang="ru-RU"/>
        </a:p>
      </dgm:t>
    </dgm:pt>
    <dgm:pt modelId="{29352256-FD64-422E-9FFE-0C4A8D72FC4B}" type="sibTrans" cxnId="{CDEF90A9-62EF-4332-BAE0-A1D23F8FDE82}">
      <dgm:prSet/>
      <dgm:spPr/>
      <dgm:t>
        <a:bodyPr/>
        <a:lstStyle/>
        <a:p>
          <a:endParaRPr lang="ru-RU"/>
        </a:p>
      </dgm:t>
    </dgm:pt>
    <dgm:pt modelId="{3C335C5A-1207-47C8-9340-551E6D803455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боли</a:t>
          </a:r>
        </a:p>
      </dgm:t>
    </dgm:pt>
    <dgm:pt modelId="{508693C6-6ABD-46D2-AE7E-14338EED1B24}" type="parTrans" cxnId="{DB72F43B-91F8-4A2C-B87E-3A4394CF5B1D}">
      <dgm:prSet/>
      <dgm:spPr/>
      <dgm:t>
        <a:bodyPr/>
        <a:lstStyle/>
        <a:p>
          <a:endParaRPr lang="ru-RU"/>
        </a:p>
      </dgm:t>
    </dgm:pt>
    <dgm:pt modelId="{9F67A789-E7F9-403D-A6AD-7DD3E0062BD9}" type="sibTrans" cxnId="{DB72F43B-91F8-4A2C-B87E-3A4394CF5B1D}">
      <dgm:prSet/>
      <dgm:spPr/>
      <dgm:t>
        <a:bodyPr/>
        <a:lstStyle/>
        <a:p>
          <a:endParaRPr lang="ru-RU"/>
        </a:p>
      </dgm:t>
    </dgm:pt>
    <dgm:pt modelId="{583A62BC-C0BA-4235-BE01-3B464AE8AF14}" type="pres">
      <dgm:prSet presAssocID="{D6A381B5-930D-4EB3-A3DE-16750CF8EBC4}" presName="Name0" presStyleCnt="0">
        <dgm:presLayoutVars>
          <dgm:dir/>
          <dgm:animLvl val="lvl"/>
          <dgm:resizeHandles val="exact"/>
        </dgm:presLayoutVars>
      </dgm:prSet>
      <dgm:spPr/>
    </dgm:pt>
    <dgm:pt modelId="{E87222E1-BCEB-458A-AFDD-DEB935C54766}" type="pres">
      <dgm:prSet presAssocID="{10714C1D-CA2F-433C-A894-CF43B4E68DC6}" presName="composite" presStyleCnt="0"/>
      <dgm:spPr/>
    </dgm:pt>
    <dgm:pt modelId="{4DB127FD-A4B6-47E8-B546-2C5533AF03AB}" type="pres">
      <dgm:prSet presAssocID="{10714C1D-CA2F-433C-A894-CF43B4E68DC6}" presName="parTx" presStyleLbl="alignNode1" presStyleIdx="0" presStyleCnt="3" custScaleY="103356">
        <dgm:presLayoutVars>
          <dgm:chMax val="0"/>
          <dgm:chPref val="0"/>
          <dgm:bulletEnabled val="1"/>
        </dgm:presLayoutVars>
      </dgm:prSet>
      <dgm:spPr/>
    </dgm:pt>
    <dgm:pt modelId="{E44D6CB1-245D-4414-88A1-BB42C94A6D92}" type="pres">
      <dgm:prSet presAssocID="{10714C1D-CA2F-433C-A894-CF43B4E68DC6}" presName="desTx" presStyleLbl="alignAccFollowNode1" presStyleIdx="0" presStyleCnt="3" custLinFactNeighborX="-103">
        <dgm:presLayoutVars>
          <dgm:bulletEnabled val="1"/>
        </dgm:presLayoutVars>
      </dgm:prSet>
      <dgm:spPr/>
    </dgm:pt>
    <dgm:pt modelId="{A1A5B274-F2BA-4637-B130-A2FB863E0E3E}" type="pres">
      <dgm:prSet presAssocID="{85E1B690-19D7-4DEA-A8E4-888B2F90D80F}" presName="space" presStyleCnt="0"/>
      <dgm:spPr/>
    </dgm:pt>
    <dgm:pt modelId="{CCEA9B5A-F702-43C4-A5EA-B940ABD59ECB}" type="pres">
      <dgm:prSet presAssocID="{54DE3166-3E8B-4F76-A242-13983FDFAF84}" presName="composite" presStyleCnt="0"/>
      <dgm:spPr/>
    </dgm:pt>
    <dgm:pt modelId="{FA73ACC5-4A58-4F92-97C9-6A02C28FDF55}" type="pres">
      <dgm:prSet presAssocID="{54DE3166-3E8B-4F76-A242-13983FDFAF8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147943E-8176-4553-B175-DC970A7CA106}" type="pres">
      <dgm:prSet presAssocID="{54DE3166-3E8B-4F76-A242-13983FDFAF84}" presName="desTx" presStyleLbl="alignAccFollowNode1" presStyleIdx="1" presStyleCnt="3">
        <dgm:presLayoutVars>
          <dgm:bulletEnabled val="1"/>
        </dgm:presLayoutVars>
      </dgm:prSet>
      <dgm:spPr/>
    </dgm:pt>
    <dgm:pt modelId="{1343C49F-881A-4317-91BB-21127296D08A}" type="pres">
      <dgm:prSet presAssocID="{7644DE35-9272-4C1A-9282-A75052AFCFBC}" presName="space" presStyleCnt="0"/>
      <dgm:spPr/>
    </dgm:pt>
    <dgm:pt modelId="{A31333FB-340D-4ACB-B43D-2FDB214D2FA4}" type="pres">
      <dgm:prSet presAssocID="{3F892EBC-7423-4CED-9D04-A48437BC7EB3}" presName="composite" presStyleCnt="0"/>
      <dgm:spPr/>
    </dgm:pt>
    <dgm:pt modelId="{2E5A15C7-A48E-4BD5-94C6-AA327D83DF5E}" type="pres">
      <dgm:prSet presAssocID="{3F892EBC-7423-4CED-9D04-A48437BC7EB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C176414-04AE-4FBF-A21D-4A52075BF4C7}" type="pres">
      <dgm:prSet presAssocID="{3F892EBC-7423-4CED-9D04-A48437BC7EB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1867F02-0ED3-4CEF-B19B-CA2CDC5CE640}" type="presOf" srcId="{C23A6F13-3B71-4F59-8C2A-9D824FF4CBFD}" destId="{E44D6CB1-245D-4414-88A1-BB42C94A6D92}" srcOrd="0" destOrd="0" presId="urn:microsoft.com/office/officeart/2005/8/layout/hList1"/>
    <dgm:cxn modelId="{9CB2230A-82F2-4374-9CE3-256DD572EF39}" type="presOf" srcId="{940E0ACA-256E-4639-9A61-EB9BE063ABB3}" destId="{BC176414-04AE-4FBF-A21D-4A52075BF4C7}" srcOrd="0" destOrd="3" presId="urn:microsoft.com/office/officeart/2005/8/layout/hList1"/>
    <dgm:cxn modelId="{31F22713-69A3-4631-A8D3-3D8D0BA6BC80}" type="presOf" srcId="{3F892EBC-7423-4CED-9D04-A48437BC7EB3}" destId="{2E5A15C7-A48E-4BD5-94C6-AA327D83DF5E}" srcOrd="0" destOrd="0" presId="urn:microsoft.com/office/officeart/2005/8/layout/hList1"/>
    <dgm:cxn modelId="{B9290E14-A931-4E8B-80CC-187A683B773C}" type="presOf" srcId="{7153FF2A-8300-4B53-AA1B-19B7D336CD42}" destId="{9147943E-8176-4553-B175-DC970A7CA106}" srcOrd="0" destOrd="1" presId="urn:microsoft.com/office/officeart/2005/8/layout/hList1"/>
    <dgm:cxn modelId="{FA024714-C7D3-4B6C-B41C-FE11A1DBACF7}" type="presOf" srcId="{88165B9E-7409-4553-B526-4A1FB3221E00}" destId="{E44D6CB1-245D-4414-88A1-BB42C94A6D92}" srcOrd="0" destOrd="2" presId="urn:microsoft.com/office/officeart/2005/8/layout/hList1"/>
    <dgm:cxn modelId="{8781AE14-E932-4BC5-B397-6A3DFD463DB2}" type="presOf" srcId="{8382B4F7-082B-4999-8774-2A92D5A0A90A}" destId="{BC176414-04AE-4FBF-A21D-4A52075BF4C7}" srcOrd="0" destOrd="4" presId="urn:microsoft.com/office/officeart/2005/8/layout/hList1"/>
    <dgm:cxn modelId="{C3560019-7D67-440A-9CD9-8119AEE5BA81}" srcId="{3F892EBC-7423-4CED-9D04-A48437BC7EB3}" destId="{2E7A3E04-6AE0-4425-B02D-57FE7C8DD2AD}" srcOrd="1" destOrd="0" parTransId="{0797A8FB-E6B1-4422-A19F-F4BEFC84A99C}" sibTransId="{D5B69380-F2C1-4FFE-ACA9-E09C05ED9010}"/>
    <dgm:cxn modelId="{E104C31C-4733-499F-8893-4F0A0A6F3534}" srcId="{10714C1D-CA2F-433C-A894-CF43B4E68DC6}" destId="{5D610AA9-AA01-4DFE-BCDC-7E3140B4ED3B}" srcOrd="3" destOrd="0" parTransId="{A1A8A22F-7432-4AA7-81CC-F50120B9D363}" sibTransId="{F314573D-88C7-4F44-B948-86EABDC4263F}"/>
    <dgm:cxn modelId="{06C2B21D-A162-4D4F-8E1F-9A0B239B2E70}" srcId="{54DE3166-3E8B-4F76-A242-13983FDFAF84}" destId="{1F23321A-0D1B-40D8-8E44-60D22E34DDEB}" srcOrd="2" destOrd="0" parTransId="{15656332-A3B0-4F04-B616-B87CEF93DA2C}" sibTransId="{86D2D3AF-2C5E-4A80-A269-A71805668F18}"/>
    <dgm:cxn modelId="{CD12C528-4788-401C-85FC-C12CE5900ABD}" type="presOf" srcId="{1F23321A-0D1B-40D8-8E44-60D22E34DDEB}" destId="{9147943E-8176-4553-B175-DC970A7CA106}" srcOrd="0" destOrd="2" presId="urn:microsoft.com/office/officeart/2005/8/layout/hList1"/>
    <dgm:cxn modelId="{9207A830-C3FA-4AD9-846E-CE00D7CF275B}" srcId="{D6A381B5-930D-4EB3-A3DE-16750CF8EBC4}" destId="{54DE3166-3E8B-4F76-A242-13983FDFAF84}" srcOrd="1" destOrd="0" parTransId="{73F6AB46-4F83-47E5-87F7-BA09244461EF}" sibTransId="{7644DE35-9272-4C1A-9282-A75052AFCFBC}"/>
    <dgm:cxn modelId="{1E2F5334-0080-4757-9771-0AB15F6CC7A2}" srcId="{54DE3166-3E8B-4F76-A242-13983FDFAF84}" destId="{7153FF2A-8300-4B53-AA1B-19B7D336CD42}" srcOrd="1" destOrd="0" parTransId="{BA41B1E4-E9D2-461C-AFD6-809CF94BF079}" sibTransId="{719335AE-84FA-48E6-A9BA-493736C24B39}"/>
    <dgm:cxn modelId="{9A349137-0BD1-4736-A7AE-91AA918C97FA}" type="presOf" srcId="{3C335C5A-1207-47C8-9340-551E6D803455}" destId="{BC176414-04AE-4FBF-A21D-4A52075BF4C7}" srcOrd="0" destOrd="6" presId="urn:microsoft.com/office/officeart/2005/8/layout/hList1"/>
    <dgm:cxn modelId="{F2BCBB3B-2FAC-4416-9529-B9A60EC6470D}" type="presOf" srcId="{CF72707C-DB17-4759-A825-43ECBD16DECC}" destId="{9147943E-8176-4553-B175-DC970A7CA106}" srcOrd="0" destOrd="3" presId="urn:microsoft.com/office/officeart/2005/8/layout/hList1"/>
    <dgm:cxn modelId="{DB72F43B-91F8-4A2C-B87E-3A4394CF5B1D}" srcId="{3F892EBC-7423-4CED-9D04-A48437BC7EB3}" destId="{3C335C5A-1207-47C8-9340-551E6D803455}" srcOrd="6" destOrd="0" parTransId="{508693C6-6ABD-46D2-AE7E-14338EED1B24}" sibTransId="{9F67A789-E7F9-403D-A6AD-7DD3E0062BD9}"/>
    <dgm:cxn modelId="{11ADDE3D-8155-4560-BB84-15CD6F105D4D}" srcId="{10714C1D-CA2F-433C-A894-CF43B4E68DC6}" destId="{88165B9E-7409-4553-B526-4A1FB3221E00}" srcOrd="2" destOrd="0" parTransId="{30F5DA69-A101-4B88-8DA1-AC45E91D1543}" sibTransId="{6AFDBA34-F99D-4312-AEEE-83623C9E9B05}"/>
    <dgm:cxn modelId="{3C83F23D-C557-4637-8CC5-59AE39AC5D1E}" srcId="{54DE3166-3E8B-4F76-A242-13983FDFAF84}" destId="{DEB27AE8-9E11-4AEC-BEDD-91F9FAEE6F50}" srcOrd="0" destOrd="0" parTransId="{3A128442-8B8E-4EF7-A831-9736C91E2F5A}" sibTransId="{2F19AC1B-DAA4-4101-ACB9-46D520448B5F}"/>
    <dgm:cxn modelId="{0D03FC40-BA41-4B11-8D0E-2BB1267F0955}" type="presOf" srcId="{D6A381B5-930D-4EB3-A3DE-16750CF8EBC4}" destId="{583A62BC-C0BA-4235-BE01-3B464AE8AF14}" srcOrd="0" destOrd="0" presId="urn:microsoft.com/office/officeart/2005/8/layout/hList1"/>
    <dgm:cxn modelId="{C131055B-6487-4F8C-807F-808DA093B979}" srcId="{3F892EBC-7423-4CED-9D04-A48437BC7EB3}" destId="{940E0ACA-256E-4639-9A61-EB9BE063ABB3}" srcOrd="3" destOrd="0" parTransId="{5FBBBE6F-B05B-4A5E-910F-D2DC6DF88851}" sibTransId="{FB02D435-2E94-41C4-9E7B-2D3420DF2202}"/>
    <dgm:cxn modelId="{E548445B-4CCD-4206-A9CC-BD3FA8454F53}" type="presOf" srcId="{BD70B496-F81A-4EC4-AFB6-00097A1C1868}" destId="{BC176414-04AE-4FBF-A21D-4A52075BF4C7}" srcOrd="0" destOrd="0" presId="urn:microsoft.com/office/officeart/2005/8/layout/hList1"/>
    <dgm:cxn modelId="{C03EE75E-E626-4251-B30B-54AE6915C0C8}" type="presOf" srcId="{687CB09F-AAFF-49FB-815E-D29545282405}" destId="{9147943E-8176-4553-B175-DC970A7CA106}" srcOrd="0" destOrd="4" presId="urn:microsoft.com/office/officeart/2005/8/layout/hList1"/>
    <dgm:cxn modelId="{7F334762-D25A-4DFE-9D89-60F35F51AFB7}" type="presOf" srcId="{09EC256C-F432-485D-9CB7-71F8F9C2BF8A}" destId="{BC176414-04AE-4FBF-A21D-4A52075BF4C7}" srcOrd="0" destOrd="5" presId="urn:microsoft.com/office/officeart/2005/8/layout/hList1"/>
    <dgm:cxn modelId="{AC4E6645-EF99-4964-AD7B-4261A1B32F84}" type="presOf" srcId="{CDE830E6-0273-4DF3-A02B-6C0E71966B39}" destId="{E44D6CB1-245D-4414-88A1-BB42C94A6D92}" srcOrd="0" destOrd="6" presId="urn:microsoft.com/office/officeart/2005/8/layout/hList1"/>
    <dgm:cxn modelId="{CC073E66-2BCF-41AD-820A-70A74BBE89A3}" srcId="{3F892EBC-7423-4CED-9D04-A48437BC7EB3}" destId="{49A6C038-B537-4108-87B4-CCD6FC3EBB9E}" srcOrd="2" destOrd="0" parTransId="{B37CBCC2-6465-44F3-830F-FEAECE27FFAF}" sibTransId="{7700C5D5-B131-49D3-834D-E0C560D6CB61}"/>
    <dgm:cxn modelId="{16834368-06FF-46B2-BA1C-1318A2ACB3EB}" srcId="{54DE3166-3E8B-4F76-A242-13983FDFAF84}" destId="{CF72707C-DB17-4759-A825-43ECBD16DECC}" srcOrd="3" destOrd="0" parTransId="{E2B6ECA4-3950-4DD8-A00D-15C95AD1D6EE}" sibTransId="{2801F948-F465-4914-A7A0-28FC734DB015}"/>
    <dgm:cxn modelId="{F4771176-BA7B-4965-BF4D-CF2BE3F89BDE}" type="presOf" srcId="{DEB27AE8-9E11-4AEC-BEDD-91F9FAEE6F50}" destId="{9147943E-8176-4553-B175-DC970A7CA106}" srcOrd="0" destOrd="0" presId="urn:microsoft.com/office/officeart/2005/8/layout/hList1"/>
    <dgm:cxn modelId="{AB224877-C99B-40A1-8F89-F6407758162B}" type="presOf" srcId="{53C9422B-2C39-4C6A-8C4D-FF8A56D0CEA9}" destId="{E44D6CB1-245D-4414-88A1-BB42C94A6D92}" srcOrd="0" destOrd="1" presId="urn:microsoft.com/office/officeart/2005/8/layout/hList1"/>
    <dgm:cxn modelId="{F0FC5A77-0B94-40C8-8C41-C607A480EEE3}" srcId="{10714C1D-CA2F-433C-A894-CF43B4E68DC6}" destId="{53C9422B-2C39-4C6A-8C4D-FF8A56D0CEA9}" srcOrd="1" destOrd="0" parTransId="{AB196E17-C3AA-4DC3-B20D-D2EDC6EB15ED}" sibTransId="{761E3CE6-88F2-4AB8-8546-B6CD4F3A2F8B}"/>
    <dgm:cxn modelId="{7FC5E17A-B84D-4124-B818-ACD9C5200A80}" srcId="{54DE3166-3E8B-4F76-A242-13983FDFAF84}" destId="{D8E5F988-4819-4D88-86A2-98B54FD12166}" srcOrd="6" destOrd="0" parTransId="{79DADFF7-73A6-4410-BDA2-50E03101BF27}" sibTransId="{390F3A62-A1A3-461D-9D35-7E60D1FDFD4C}"/>
    <dgm:cxn modelId="{F7339F7D-33EC-4901-A56A-F938FE2FAD53}" srcId="{10714C1D-CA2F-433C-A894-CF43B4E68DC6}" destId="{5DED3959-EB6F-4E0B-B044-6F258265FEBF}" srcOrd="5" destOrd="0" parTransId="{44138653-9FB1-4727-9732-C27454F356ED}" sibTransId="{1D6AA88C-465C-4219-9F16-3FAACCB3F1D7}"/>
    <dgm:cxn modelId="{BBEB357F-53FE-4ED7-9A5D-749B497391CF}" type="presOf" srcId="{5DED3959-EB6F-4E0B-B044-6F258265FEBF}" destId="{E44D6CB1-245D-4414-88A1-BB42C94A6D92}" srcOrd="0" destOrd="5" presId="urn:microsoft.com/office/officeart/2005/8/layout/hList1"/>
    <dgm:cxn modelId="{AF47FF82-D1A0-4AD6-A707-D410A270C978}" srcId="{10714C1D-CA2F-433C-A894-CF43B4E68DC6}" destId="{CDE830E6-0273-4DF3-A02B-6C0E71966B39}" srcOrd="6" destOrd="0" parTransId="{D27EA435-1F06-47C0-9262-D7BF1B221976}" sibTransId="{659200EE-8708-46EC-BD6D-83B834E37EC9}"/>
    <dgm:cxn modelId="{611DD785-1E67-413B-9C19-6C8D54D1390E}" srcId="{10714C1D-CA2F-433C-A894-CF43B4E68DC6}" destId="{4946C055-E4D9-41B3-8FD4-2F823870DCE9}" srcOrd="4" destOrd="0" parTransId="{A12DC15D-07F8-4665-8F2D-6CCD159AB326}" sibTransId="{B08DE7CD-623C-49EA-BE1A-B69A0E44ACC5}"/>
    <dgm:cxn modelId="{30F5F887-4617-48E7-8DC3-14CD15291FCA}" srcId="{D6A381B5-930D-4EB3-A3DE-16750CF8EBC4}" destId="{10714C1D-CA2F-433C-A894-CF43B4E68DC6}" srcOrd="0" destOrd="0" parTransId="{89479338-D300-4313-92B6-79A0B8308C2F}" sibTransId="{85E1B690-19D7-4DEA-A8E4-888B2F90D80F}"/>
    <dgm:cxn modelId="{CDEF90A9-62EF-4332-BAE0-A1D23F8FDE82}" srcId="{3F892EBC-7423-4CED-9D04-A48437BC7EB3}" destId="{09EC256C-F432-485D-9CB7-71F8F9C2BF8A}" srcOrd="5" destOrd="0" parTransId="{6FA8012F-684A-4679-AC27-F1113258BC70}" sibTransId="{29352256-FD64-422E-9FFE-0C4A8D72FC4B}"/>
    <dgm:cxn modelId="{2E2538AD-EF44-45EA-9688-4878B58633D2}" srcId="{54DE3166-3E8B-4F76-A242-13983FDFAF84}" destId="{687CB09F-AAFF-49FB-815E-D29545282405}" srcOrd="4" destOrd="0" parTransId="{FF77AD21-FC2E-46A4-B6B3-F38F24BA0536}" sibTransId="{B983BF73-7B0B-473D-8FB9-60FA0786CB68}"/>
    <dgm:cxn modelId="{030E30AF-4D68-4E53-B9D1-FE80535041AB}" srcId="{54DE3166-3E8B-4F76-A242-13983FDFAF84}" destId="{EF5A7195-232D-45BB-9844-E7B38ACEAC47}" srcOrd="7" destOrd="0" parTransId="{489B9017-F44A-4017-868B-8D846E5DE526}" sibTransId="{83DDB38D-763F-4AFD-89BE-184E51C0833C}"/>
    <dgm:cxn modelId="{AAC4DCB7-970E-4FCB-9334-F0944C4B278B}" type="presOf" srcId="{EF5A7195-232D-45BB-9844-E7B38ACEAC47}" destId="{9147943E-8176-4553-B175-DC970A7CA106}" srcOrd="0" destOrd="7" presId="urn:microsoft.com/office/officeart/2005/8/layout/hList1"/>
    <dgm:cxn modelId="{AB491FB8-EA16-42EC-8338-0EA81CF949DC}" type="presOf" srcId="{DE03F79D-E2C8-4202-9D41-A18DB2D2E9DF}" destId="{9147943E-8176-4553-B175-DC970A7CA106}" srcOrd="0" destOrd="5" presId="urn:microsoft.com/office/officeart/2005/8/layout/hList1"/>
    <dgm:cxn modelId="{AE5D25BD-3C79-44F0-A395-476494574277}" srcId="{10714C1D-CA2F-433C-A894-CF43B4E68DC6}" destId="{C23A6F13-3B71-4F59-8C2A-9D824FF4CBFD}" srcOrd="0" destOrd="0" parTransId="{4F95EDD4-16CC-4A50-BCE0-2FB44B2B35FD}" sibTransId="{96C6C774-A649-411C-B3B1-776BF355855D}"/>
    <dgm:cxn modelId="{37A5C1CA-5EC2-4C46-B739-19921A3229EE}" srcId="{D6A381B5-930D-4EB3-A3DE-16750CF8EBC4}" destId="{3F892EBC-7423-4CED-9D04-A48437BC7EB3}" srcOrd="2" destOrd="0" parTransId="{9C25232D-17CB-46F2-BBAB-325B78F1FFCC}" sibTransId="{85D68731-64A0-43B5-84F0-011276FAA71F}"/>
    <dgm:cxn modelId="{4EC844CB-4AAD-4FAD-A66B-B9F0FDA1CF98}" srcId="{3F892EBC-7423-4CED-9D04-A48437BC7EB3}" destId="{BD70B496-F81A-4EC4-AFB6-00097A1C1868}" srcOrd="0" destOrd="0" parTransId="{E42A3D23-0BF9-4518-A8F0-E8DB3524903D}" sibTransId="{A06D2440-A2A5-4759-A10E-3AB56AFB910F}"/>
    <dgm:cxn modelId="{AF6B66CE-45DC-4B10-A375-0B2E4AFE5C94}" type="presOf" srcId="{2E7A3E04-6AE0-4425-B02D-57FE7C8DD2AD}" destId="{BC176414-04AE-4FBF-A21D-4A52075BF4C7}" srcOrd="0" destOrd="1" presId="urn:microsoft.com/office/officeart/2005/8/layout/hList1"/>
    <dgm:cxn modelId="{C4B371D2-5D51-4DF9-8B04-A93EE249C6F4}" type="presOf" srcId="{4946C055-E4D9-41B3-8FD4-2F823870DCE9}" destId="{E44D6CB1-245D-4414-88A1-BB42C94A6D92}" srcOrd="0" destOrd="4" presId="urn:microsoft.com/office/officeart/2005/8/layout/hList1"/>
    <dgm:cxn modelId="{2E13FCE9-6FA0-4EA8-9D97-1DF3BE649D18}" type="presOf" srcId="{54DE3166-3E8B-4F76-A242-13983FDFAF84}" destId="{FA73ACC5-4A58-4F92-97C9-6A02C28FDF55}" srcOrd="0" destOrd="0" presId="urn:microsoft.com/office/officeart/2005/8/layout/hList1"/>
    <dgm:cxn modelId="{BA976FF0-0E15-46C5-85D0-187104FB6C13}" type="presOf" srcId="{5D610AA9-AA01-4DFE-BCDC-7E3140B4ED3B}" destId="{E44D6CB1-245D-4414-88A1-BB42C94A6D92}" srcOrd="0" destOrd="3" presId="urn:microsoft.com/office/officeart/2005/8/layout/hList1"/>
    <dgm:cxn modelId="{C57332F9-E656-4127-B596-33B459340AC7}" srcId="{3F892EBC-7423-4CED-9D04-A48437BC7EB3}" destId="{8382B4F7-082B-4999-8774-2A92D5A0A90A}" srcOrd="4" destOrd="0" parTransId="{B8293382-C941-4354-9A5C-367A75C8B235}" sibTransId="{B20A43EA-2EED-4124-8F18-BB762DD3BC78}"/>
    <dgm:cxn modelId="{704823FA-96B2-46F4-B061-8DC05FD4D007}" type="presOf" srcId="{49A6C038-B537-4108-87B4-CCD6FC3EBB9E}" destId="{BC176414-04AE-4FBF-A21D-4A52075BF4C7}" srcOrd="0" destOrd="2" presId="urn:microsoft.com/office/officeart/2005/8/layout/hList1"/>
    <dgm:cxn modelId="{1D2510FC-4F46-4EF5-9246-535A4D570698}" type="presOf" srcId="{D8E5F988-4819-4D88-86A2-98B54FD12166}" destId="{9147943E-8176-4553-B175-DC970A7CA106}" srcOrd="0" destOrd="6" presId="urn:microsoft.com/office/officeart/2005/8/layout/hList1"/>
    <dgm:cxn modelId="{A66881FC-8FD0-45A3-BAF4-76F346EBD003}" type="presOf" srcId="{10714C1D-CA2F-433C-A894-CF43B4E68DC6}" destId="{4DB127FD-A4B6-47E8-B546-2C5533AF03AB}" srcOrd="0" destOrd="0" presId="urn:microsoft.com/office/officeart/2005/8/layout/hList1"/>
    <dgm:cxn modelId="{6FA0BDFE-74B0-4D73-A609-AA34FA8B43A5}" srcId="{54DE3166-3E8B-4F76-A242-13983FDFAF84}" destId="{DE03F79D-E2C8-4202-9D41-A18DB2D2E9DF}" srcOrd="5" destOrd="0" parTransId="{BC09C529-7186-411B-A17E-9D6F5E9C58DA}" sibTransId="{4C38EF0D-88B8-46B8-8208-5447373A01C8}"/>
    <dgm:cxn modelId="{CE955672-E253-4D1C-A9F8-A7BE4B81C432}" type="presParOf" srcId="{583A62BC-C0BA-4235-BE01-3B464AE8AF14}" destId="{E87222E1-BCEB-458A-AFDD-DEB935C54766}" srcOrd="0" destOrd="0" presId="urn:microsoft.com/office/officeart/2005/8/layout/hList1"/>
    <dgm:cxn modelId="{9009FE47-0522-4F99-A2EB-BF304A6091A9}" type="presParOf" srcId="{E87222E1-BCEB-458A-AFDD-DEB935C54766}" destId="{4DB127FD-A4B6-47E8-B546-2C5533AF03AB}" srcOrd="0" destOrd="0" presId="urn:microsoft.com/office/officeart/2005/8/layout/hList1"/>
    <dgm:cxn modelId="{24632B94-0EB4-469E-9B0D-BFE729911390}" type="presParOf" srcId="{E87222E1-BCEB-458A-AFDD-DEB935C54766}" destId="{E44D6CB1-245D-4414-88A1-BB42C94A6D92}" srcOrd="1" destOrd="0" presId="urn:microsoft.com/office/officeart/2005/8/layout/hList1"/>
    <dgm:cxn modelId="{09995A78-BE3A-4745-915A-25A44BEAADEF}" type="presParOf" srcId="{583A62BC-C0BA-4235-BE01-3B464AE8AF14}" destId="{A1A5B274-F2BA-4637-B130-A2FB863E0E3E}" srcOrd="1" destOrd="0" presId="urn:microsoft.com/office/officeart/2005/8/layout/hList1"/>
    <dgm:cxn modelId="{C400353B-2FC9-4AFA-91BA-3C993643C4FF}" type="presParOf" srcId="{583A62BC-C0BA-4235-BE01-3B464AE8AF14}" destId="{CCEA9B5A-F702-43C4-A5EA-B940ABD59ECB}" srcOrd="2" destOrd="0" presId="urn:microsoft.com/office/officeart/2005/8/layout/hList1"/>
    <dgm:cxn modelId="{6B87BE1A-9040-40E8-B01D-F9E61DE9AF3B}" type="presParOf" srcId="{CCEA9B5A-F702-43C4-A5EA-B940ABD59ECB}" destId="{FA73ACC5-4A58-4F92-97C9-6A02C28FDF55}" srcOrd="0" destOrd="0" presId="urn:microsoft.com/office/officeart/2005/8/layout/hList1"/>
    <dgm:cxn modelId="{171BA45F-7030-4608-B1E8-3E1163455165}" type="presParOf" srcId="{CCEA9B5A-F702-43C4-A5EA-B940ABD59ECB}" destId="{9147943E-8176-4553-B175-DC970A7CA106}" srcOrd="1" destOrd="0" presId="urn:microsoft.com/office/officeart/2005/8/layout/hList1"/>
    <dgm:cxn modelId="{325F0C2F-95D5-4B96-A049-50D23CAD4574}" type="presParOf" srcId="{583A62BC-C0BA-4235-BE01-3B464AE8AF14}" destId="{1343C49F-881A-4317-91BB-21127296D08A}" srcOrd="3" destOrd="0" presId="urn:microsoft.com/office/officeart/2005/8/layout/hList1"/>
    <dgm:cxn modelId="{50F6E6D5-C210-4187-B473-0333A7F87DED}" type="presParOf" srcId="{583A62BC-C0BA-4235-BE01-3B464AE8AF14}" destId="{A31333FB-340D-4ACB-B43D-2FDB214D2FA4}" srcOrd="4" destOrd="0" presId="urn:microsoft.com/office/officeart/2005/8/layout/hList1"/>
    <dgm:cxn modelId="{44BF8E14-8E3F-4F93-9B9F-22D02098404A}" type="presParOf" srcId="{A31333FB-340D-4ACB-B43D-2FDB214D2FA4}" destId="{2E5A15C7-A48E-4BD5-94C6-AA327D83DF5E}" srcOrd="0" destOrd="0" presId="urn:microsoft.com/office/officeart/2005/8/layout/hList1"/>
    <dgm:cxn modelId="{67A57137-0771-4ACF-A121-2448DB11E9BC}" type="presParOf" srcId="{A31333FB-340D-4ACB-B43D-2FDB214D2FA4}" destId="{BC176414-04AE-4FBF-A21D-4A52075BF4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8AC68-492B-45DE-869B-C056437D71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2C6B9C-CBF7-4FDB-8041-85078EA62444}">
      <dgm:prSet/>
      <dgm:spPr/>
      <dgm:t>
        <a:bodyPr/>
        <a:lstStyle/>
        <a:p>
          <a:r>
            <a:rPr lang="ru-RU" dirty="0"/>
            <a:t>Норадреналин-</a:t>
          </a:r>
          <a:r>
            <a:rPr lang="ru-RU" dirty="0" err="1"/>
            <a:t>дофаминовые</a:t>
          </a:r>
          <a:r>
            <a:rPr lang="ru-RU" dirty="0"/>
            <a:t> </a:t>
          </a:r>
        </a:p>
      </dgm:t>
    </dgm:pt>
    <dgm:pt modelId="{A0A6F19E-2C15-42BC-86DA-9FF161FCA4D1}" type="parTrans" cxnId="{88D015B2-9A1C-49F1-B13A-CFEDBC526658}">
      <dgm:prSet/>
      <dgm:spPr/>
      <dgm:t>
        <a:bodyPr/>
        <a:lstStyle/>
        <a:p>
          <a:endParaRPr lang="ru-RU"/>
        </a:p>
      </dgm:t>
    </dgm:pt>
    <dgm:pt modelId="{227F9E7B-849A-4878-9FC6-91CE49D97F3E}" type="sibTrans" cxnId="{88D015B2-9A1C-49F1-B13A-CFEDBC526658}">
      <dgm:prSet/>
      <dgm:spPr/>
      <dgm:t>
        <a:bodyPr/>
        <a:lstStyle/>
        <a:p>
          <a:endParaRPr lang="ru-RU"/>
        </a:p>
      </dgm:t>
    </dgm:pt>
    <dgm:pt modelId="{275613CD-8FA8-45BD-BF3C-4FFF64CF0A3D}">
      <dgm:prSet/>
      <dgm:spPr/>
      <dgm:t>
        <a:bodyPr/>
        <a:lstStyle/>
        <a:p>
          <a:r>
            <a:rPr lang="ru-RU" dirty="0"/>
            <a:t>Серотонин-</a:t>
          </a:r>
          <a:r>
            <a:rPr lang="ru-RU" dirty="0" err="1"/>
            <a:t>норадреналовые</a:t>
          </a:r>
          <a:endParaRPr lang="ru-RU" dirty="0"/>
        </a:p>
      </dgm:t>
    </dgm:pt>
    <dgm:pt modelId="{687984B1-3075-48C0-8A1E-4140CAB2ED34}" type="parTrans" cxnId="{A16433FF-3D3B-4F73-BE02-8BFB51B8F17E}">
      <dgm:prSet/>
      <dgm:spPr/>
      <dgm:t>
        <a:bodyPr/>
        <a:lstStyle/>
        <a:p>
          <a:endParaRPr lang="ru-RU"/>
        </a:p>
      </dgm:t>
    </dgm:pt>
    <dgm:pt modelId="{CA283575-22D2-4A4A-86CE-96A7CD33ECDD}" type="sibTrans" cxnId="{A16433FF-3D3B-4F73-BE02-8BFB51B8F17E}">
      <dgm:prSet/>
      <dgm:spPr/>
      <dgm:t>
        <a:bodyPr/>
        <a:lstStyle/>
        <a:p>
          <a:endParaRPr lang="ru-RU"/>
        </a:p>
      </dgm:t>
    </dgm:pt>
    <dgm:pt modelId="{9CCB24E0-1E69-4419-9B18-956E42537848}">
      <dgm:prSet/>
      <dgm:spPr/>
      <dgm:t>
        <a:bodyPr/>
        <a:lstStyle/>
        <a:p>
          <a:r>
            <a:rPr lang="ru-RU"/>
            <a:t>тревога</a:t>
          </a:r>
          <a:endParaRPr lang="ru-RU" dirty="0"/>
        </a:p>
      </dgm:t>
    </dgm:pt>
    <dgm:pt modelId="{DF5ACA62-233B-417F-94BD-BC5AF4878851}" type="parTrans" cxnId="{5B2642E8-32D7-4E64-9AB6-F1BCDD09DB99}">
      <dgm:prSet/>
      <dgm:spPr/>
      <dgm:t>
        <a:bodyPr/>
        <a:lstStyle/>
        <a:p>
          <a:endParaRPr lang="ru-RU"/>
        </a:p>
      </dgm:t>
    </dgm:pt>
    <dgm:pt modelId="{AD81EDE4-1D4A-4248-9B60-F9DA8E87B552}" type="sibTrans" cxnId="{5B2642E8-32D7-4E64-9AB6-F1BCDD09DB99}">
      <dgm:prSet/>
      <dgm:spPr/>
      <dgm:t>
        <a:bodyPr/>
        <a:lstStyle/>
        <a:p>
          <a:endParaRPr lang="ru-RU"/>
        </a:p>
      </dgm:t>
    </dgm:pt>
    <dgm:pt modelId="{62048092-31C2-4721-AE3D-365A9A30D91A}">
      <dgm:prSet/>
      <dgm:spPr/>
      <dgm:t>
        <a:bodyPr/>
        <a:lstStyle/>
        <a:p>
          <a:r>
            <a:rPr lang="ru-RU" dirty="0"/>
            <a:t>ипохондрия</a:t>
          </a:r>
        </a:p>
      </dgm:t>
    </dgm:pt>
    <dgm:pt modelId="{EC30CC45-D748-4A9D-A0D4-75E610E23C83}" type="parTrans" cxnId="{F0A08AFF-96E6-4605-8A53-EF2505C0F656}">
      <dgm:prSet/>
      <dgm:spPr/>
      <dgm:t>
        <a:bodyPr/>
        <a:lstStyle/>
        <a:p>
          <a:endParaRPr lang="ru-RU"/>
        </a:p>
      </dgm:t>
    </dgm:pt>
    <dgm:pt modelId="{7AEF58F0-A865-44FC-B95A-0BDBA89BF38B}" type="sibTrans" cxnId="{F0A08AFF-96E6-4605-8A53-EF2505C0F656}">
      <dgm:prSet/>
      <dgm:spPr/>
      <dgm:t>
        <a:bodyPr/>
        <a:lstStyle/>
        <a:p>
          <a:endParaRPr lang="ru-RU"/>
        </a:p>
      </dgm:t>
    </dgm:pt>
    <dgm:pt modelId="{8F4CD4A1-8A84-4F48-88D3-1DE12935AAA7}">
      <dgm:prSet/>
      <dgm:spPr/>
      <dgm:t>
        <a:bodyPr/>
        <a:lstStyle/>
        <a:p>
          <a:r>
            <a:rPr lang="ru-RU" dirty="0"/>
            <a:t>Серотонин-норадреналин-</a:t>
          </a:r>
          <a:r>
            <a:rPr lang="ru-RU" dirty="0" err="1"/>
            <a:t>дофаминовые</a:t>
          </a:r>
          <a:endParaRPr lang="ru-RU" dirty="0"/>
        </a:p>
      </dgm:t>
    </dgm:pt>
    <dgm:pt modelId="{06664E87-1390-4E07-B3A3-A4FD27D6AA70}" type="parTrans" cxnId="{9E27A83C-34D3-4FCD-8CA5-FA80F388E75D}">
      <dgm:prSet/>
      <dgm:spPr/>
      <dgm:t>
        <a:bodyPr/>
        <a:lstStyle/>
        <a:p>
          <a:endParaRPr lang="ru-RU"/>
        </a:p>
      </dgm:t>
    </dgm:pt>
    <dgm:pt modelId="{5B02D038-6D29-4BB3-ADC6-12F41C74DFD0}" type="sibTrans" cxnId="{9E27A83C-34D3-4FCD-8CA5-FA80F388E75D}">
      <dgm:prSet/>
      <dgm:spPr/>
      <dgm:t>
        <a:bodyPr/>
        <a:lstStyle/>
        <a:p>
          <a:endParaRPr lang="ru-RU"/>
        </a:p>
      </dgm:t>
    </dgm:pt>
    <dgm:pt modelId="{12EA3E7D-0D31-466D-80E3-0A50466739CD}">
      <dgm:prSet/>
      <dgm:spPr/>
      <dgm:t>
        <a:bodyPr/>
        <a:lstStyle/>
        <a:p>
          <a:r>
            <a:rPr lang="ru-RU" dirty="0"/>
            <a:t>тоска</a:t>
          </a:r>
        </a:p>
      </dgm:t>
    </dgm:pt>
    <dgm:pt modelId="{AA8B947A-E865-449B-91A1-18257F63A0FC}" type="parTrans" cxnId="{3DEB6034-5344-4BE4-B45B-3CBEE3490AC4}">
      <dgm:prSet/>
      <dgm:spPr/>
      <dgm:t>
        <a:bodyPr/>
        <a:lstStyle/>
        <a:p>
          <a:endParaRPr lang="ru-RU"/>
        </a:p>
      </dgm:t>
    </dgm:pt>
    <dgm:pt modelId="{45EE7C24-504D-4236-8990-1473156DC9D4}" type="sibTrans" cxnId="{3DEB6034-5344-4BE4-B45B-3CBEE3490AC4}">
      <dgm:prSet/>
      <dgm:spPr/>
      <dgm:t>
        <a:bodyPr/>
        <a:lstStyle/>
        <a:p>
          <a:endParaRPr lang="ru-RU"/>
        </a:p>
      </dgm:t>
    </dgm:pt>
    <dgm:pt modelId="{9C3AEDD9-78A0-4628-BE73-8AAB828A27DC}">
      <dgm:prSet/>
      <dgm:spPr/>
      <dgm:t>
        <a:bodyPr/>
        <a:lstStyle/>
        <a:p>
          <a:r>
            <a:rPr lang="ru-RU" dirty="0"/>
            <a:t>идеи виновности</a:t>
          </a:r>
        </a:p>
      </dgm:t>
    </dgm:pt>
    <dgm:pt modelId="{998BE176-E10D-4705-85AD-B969ECD67D96}" type="parTrans" cxnId="{61865336-C218-434B-A4CC-A8EE63536971}">
      <dgm:prSet/>
      <dgm:spPr/>
      <dgm:t>
        <a:bodyPr/>
        <a:lstStyle/>
        <a:p>
          <a:endParaRPr lang="ru-RU"/>
        </a:p>
      </dgm:t>
    </dgm:pt>
    <dgm:pt modelId="{8868CCEF-318C-4722-A759-57137ED8C79D}" type="sibTrans" cxnId="{61865336-C218-434B-A4CC-A8EE63536971}">
      <dgm:prSet/>
      <dgm:spPr/>
      <dgm:t>
        <a:bodyPr/>
        <a:lstStyle/>
        <a:p>
          <a:endParaRPr lang="ru-RU"/>
        </a:p>
      </dgm:t>
    </dgm:pt>
    <dgm:pt modelId="{94DE71D7-1FF6-4068-B159-12F5B32D85D3}">
      <dgm:prSet/>
      <dgm:spPr/>
      <dgm:t>
        <a:bodyPr/>
        <a:lstStyle/>
        <a:p>
          <a:r>
            <a:rPr lang="ru-RU" dirty="0"/>
            <a:t>беспокойство</a:t>
          </a:r>
        </a:p>
      </dgm:t>
    </dgm:pt>
    <dgm:pt modelId="{976A0CEE-6C3C-4399-97FA-8A0BD82B70E7}" type="parTrans" cxnId="{A8500F28-5857-473C-B8C9-E306DDB65D50}">
      <dgm:prSet/>
      <dgm:spPr/>
      <dgm:t>
        <a:bodyPr/>
        <a:lstStyle/>
        <a:p>
          <a:endParaRPr lang="ru-RU"/>
        </a:p>
      </dgm:t>
    </dgm:pt>
    <dgm:pt modelId="{DD0DBB2E-0A11-490A-94DD-D78B4EFED966}" type="sibTrans" cxnId="{A8500F28-5857-473C-B8C9-E306DDB65D50}">
      <dgm:prSet/>
      <dgm:spPr/>
      <dgm:t>
        <a:bodyPr/>
        <a:lstStyle/>
        <a:p>
          <a:endParaRPr lang="ru-RU"/>
        </a:p>
      </dgm:t>
    </dgm:pt>
    <dgm:pt modelId="{5184E427-F471-4D76-B04A-B42FF4BA1DCE}">
      <dgm:prSet/>
      <dgm:spPr/>
      <dgm:t>
        <a:bodyPr/>
        <a:lstStyle/>
        <a:p>
          <a:r>
            <a:rPr lang="ru-RU" dirty="0"/>
            <a:t>раздражительность</a:t>
          </a:r>
        </a:p>
      </dgm:t>
    </dgm:pt>
    <dgm:pt modelId="{460D1281-F5A3-499F-930D-FFDD33614B55}" type="parTrans" cxnId="{71BD064F-DA07-4596-8058-BAEF62559E29}">
      <dgm:prSet/>
      <dgm:spPr/>
      <dgm:t>
        <a:bodyPr/>
        <a:lstStyle/>
        <a:p>
          <a:endParaRPr lang="ru-RU"/>
        </a:p>
      </dgm:t>
    </dgm:pt>
    <dgm:pt modelId="{D5C7262A-E93F-4C30-B34C-A0061B3E9CA1}" type="sibTrans" cxnId="{71BD064F-DA07-4596-8058-BAEF62559E29}">
      <dgm:prSet/>
      <dgm:spPr/>
      <dgm:t>
        <a:bodyPr/>
        <a:lstStyle/>
        <a:p>
          <a:endParaRPr lang="ru-RU"/>
        </a:p>
      </dgm:t>
    </dgm:pt>
    <dgm:pt modelId="{AF1670C6-631E-4233-9D68-DD705F1F5323}">
      <dgm:prSet/>
      <dgm:spPr/>
      <dgm:t>
        <a:bodyPr/>
        <a:lstStyle/>
        <a:p>
          <a:r>
            <a:rPr lang="ru-RU" dirty="0"/>
            <a:t>подавленность</a:t>
          </a:r>
        </a:p>
      </dgm:t>
    </dgm:pt>
    <dgm:pt modelId="{B6B5549D-CF16-49C0-B3C9-1C0AA41A63D9}" type="parTrans" cxnId="{533E1919-412A-43E3-A68B-43B40B4334F9}">
      <dgm:prSet/>
      <dgm:spPr/>
      <dgm:t>
        <a:bodyPr/>
        <a:lstStyle/>
        <a:p>
          <a:endParaRPr lang="ru-RU"/>
        </a:p>
      </dgm:t>
    </dgm:pt>
    <dgm:pt modelId="{7D5077D0-4182-4E2B-9ABF-A8C20A41D0FB}" type="sibTrans" cxnId="{533E1919-412A-43E3-A68B-43B40B4334F9}">
      <dgm:prSet/>
      <dgm:spPr/>
      <dgm:t>
        <a:bodyPr/>
        <a:lstStyle/>
        <a:p>
          <a:endParaRPr lang="ru-RU"/>
        </a:p>
      </dgm:t>
    </dgm:pt>
    <dgm:pt modelId="{86F9D3CA-0C11-4245-85CE-8FABCE11312D}">
      <dgm:prSet/>
      <dgm:spPr/>
      <dgm:t>
        <a:bodyPr/>
        <a:lstStyle/>
        <a:p>
          <a:r>
            <a:rPr lang="ru-RU" dirty="0"/>
            <a:t>безрадостность</a:t>
          </a:r>
        </a:p>
      </dgm:t>
    </dgm:pt>
    <dgm:pt modelId="{17C71DB7-96FC-46C3-AC6C-277648878251}" type="parTrans" cxnId="{18CEA9A5-606D-404D-B11A-F87A8525171F}">
      <dgm:prSet/>
      <dgm:spPr/>
      <dgm:t>
        <a:bodyPr/>
        <a:lstStyle/>
        <a:p>
          <a:endParaRPr lang="ru-RU"/>
        </a:p>
      </dgm:t>
    </dgm:pt>
    <dgm:pt modelId="{CB553711-3855-4C8B-AC3C-7FCE1306C1D6}" type="sibTrans" cxnId="{18CEA9A5-606D-404D-B11A-F87A8525171F}">
      <dgm:prSet/>
      <dgm:spPr/>
      <dgm:t>
        <a:bodyPr/>
        <a:lstStyle/>
        <a:p>
          <a:endParaRPr lang="ru-RU"/>
        </a:p>
      </dgm:t>
    </dgm:pt>
    <dgm:pt modelId="{C06738A1-281B-4B32-B7BB-A81057360940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Витальная тоска;</a:t>
          </a:r>
        </a:p>
      </dgm:t>
    </dgm:pt>
    <dgm:pt modelId="{5B666BE5-3AB4-477B-A72F-6BF66C0DFF13}" type="parTrans" cxnId="{B11BB2EE-020B-442D-B828-112E83501E8C}">
      <dgm:prSet/>
      <dgm:spPr/>
      <dgm:t>
        <a:bodyPr/>
        <a:lstStyle/>
        <a:p>
          <a:endParaRPr lang="ru-RU"/>
        </a:p>
      </dgm:t>
    </dgm:pt>
    <dgm:pt modelId="{93AA8239-26A2-4FF8-A7E6-74C3FDA362D6}" type="sibTrans" cxnId="{B11BB2EE-020B-442D-B828-112E83501E8C}">
      <dgm:prSet/>
      <dgm:spPr/>
      <dgm:t>
        <a:bodyPr/>
        <a:lstStyle/>
        <a:p>
          <a:endParaRPr lang="ru-RU"/>
        </a:p>
      </dgm:t>
    </dgm:pt>
    <dgm:pt modelId="{61795F36-5322-4163-846E-82BCA46DC748}">
      <dgm:prSet/>
      <dgm:spPr/>
      <dgm:t>
        <a:bodyPr/>
        <a:lstStyle/>
        <a:p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Anestesia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dolorosa </a:t>
          </a:r>
          <a:r>
            <a:rPr lang="en-GB" dirty="0" err="1">
              <a:latin typeface="Arial" panose="020B0604020202020204" pitchFamily="34" charset="0"/>
              <a:cs typeface="Arial" panose="020B0604020202020204" pitchFamily="34" charset="0"/>
            </a:rPr>
            <a:t>psychica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AEA506-DE45-4C1C-8C3D-BE8833728FD1}" type="parTrans" cxnId="{D69FCE49-EBFB-4689-919B-CFEA9661B84E}">
      <dgm:prSet/>
      <dgm:spPr/>
      <dgm:t>
        <a:bodyPr/>
        <a:lstStyle/>
        <a:p>
          <a:endParaRPr lang="ru-RU"/>
        </a:p>
      </dgm:t>
    </dgm:pt>
    <dgm:pt modelId="{1399A094-CA73-4B42-BAC3-82D468420E7E}" type="sibTrans" cxnId="{D69FCE49-EBFB-4689-919B-CFEA9661B84E}">
      <dgm:prSet/>
      <dgm:spPr/>
      <dgm:t>
        <a:bodyPr/>
        <a:lstStyle/>
        <a:p>
          <a:endParaRPr lang="ru-RU"/>
        </a:p>
      </dgm:t>
    </dgm:pt>
    <dgm:pt modelId="{32A8663B-CA64-4562-A42C-B650D5B92019}">
      <dgm:prSet/>
      <dgm:spPr/>
      <dgm:t>
        <a:bodyPr/>
        <a:lstStyle/>
        <a:p>
          <a:r>
            <a:rPr lang="ru-RU" dirty="0"/>
            <a:t>ангедония</a:t>
          </a:r>
        </a:p>
      </dgm:t>
    </dgm:pt>
    <dgm:pt modelId="{FC28E4F7-7196-45D5-BA3D-0CC8E44EA451}" type="parTrans" cxnId="{03CEBB01-1C92-4F55-951F-26C2ACECFC18}">
      <dgm:prSet/>
      <dgm:spPr/>
      <dgm:t>
        <a:bodyPr/>
        <a:lstStyle/>
        <a:p>
          <a:endParaRPr lang="ru-RU"/>
        </a:p>
      </dgm:t>
    </dgm:pt>
    <dgm:pt modelId="{C0D1B9E8-ABE5-4549-A691-6CCEA0E34A36}" type="sibTrans" cxnId="{03CEBB01-1C92-4F55-951F-26C2ACECFC18}">
      <dgm:prSet/>
      <dgm:spPr/>
      <dgm:t>
        <a:bodyPr/>
        <a:lstStyle/>
        <a:p>
          <a:endParaRPr lang="ru-RU"/>
        </a:p>
      </dgm:t>
    </dgm:pt>
    <dgm:pt modelId="{C8D65818-50B8-4C8C-9D7C-05A14BC4B126}">
      <dgm:prSet/>
      <dgm:spPr/>
      <dgm:t>
        <a:bodyPr/>
        <a:lstStyle/>
        <a:p>
          <a:endParaRPr lang="ru-RU" dirty="0"/>
        </a:p>
      </dgm:t>
    </dgm:pt>
    <dgm:pt modelId="{714D1F13-95FB-4741-80CE-A5A054665E95}" type="parTrans" cxnId="{95A3E5F5-4A9E-4585-9D47-70765E000FF0}">
      <dgm:prSet/>
      <dgm:spPr/>
      <dgm:t>
        <a:bodyPr/>
        <a:lstStyle/>
        <a:p>
          <a:endParaRPr lang="ru-RU"/>
        </a:p>
      </dgm:t>
    </dgm:pt>
    <dgm:pt modelId="{DC22557C-0D55-40A1-9DA8-B7CA33B95215}" type="sibTrans" cxnId="{95A3E5F5-4A9E-4585-9D47-70765E000FF0}">
      <dgm:prSet/>
      <dgm:spPr/>
      <dgm:t>
        <a:bodyPr/>
        <a:lstStyle/>
        <a:p>
          <a:endParaRPr lang="ru-RU"/>
        </a:p>
      </dgm:t>
    </dgm:pt>
    <dgm:pt modelId="{799081B7-A64C-42C5-81E6-2E018D16BEE0}">
      <dgm:prSet/>
      <dgm:spPr/>
      <dgm:t>
        <a:bodyPr/>
        <a:lstStyle/>
        <a:p>
          <a:r>
            <a:rPr lang="ru-RU" dirty="0"/>
            <a:t>апатия</a:t>
          </a:r>
        </a:p>
      </dgm:t>
    </dgm:pt>
    <dgm:pt modelId="{32B49F40-9A62-49D6-8231-9975185F85B8}" type="parTrans" cxnId="{212FE365-F97F-4F55-8E04-383612B8A00E}">
      <dgm:prSet/>
      <dgm:spPr/>
      <dgm:t>
        <a:bodyPr/>
        <a:lstStyle/>
        <a:p>
          <a:endParaRPr lang="ru-RU"/>
        </a:p>
      </dgm:t>
    </dgm:pt>
    <dgm:pt modelId="{43C07A2E-51F3-427C-983C-48ED3974881C}" type="sibTrans" cxnId="{212FE365-F97F-4F55-8E04-383612B8A00E}">
      <dgm:prSet/>
      <dgm:spPr/>
      <dgm:t>
        <a:bodyPr/>
        <a:lstStyle/>
        <a:p>
          <a:endParaRPr lang="ru-RU"/>
        </a:p>
      </dgm:t>
    </dgm:pt>
    <dgm:pt modelId="{187CEACF-D464-4128-B118-D846DDC7567B}">
      <dgm:prSet/>
      <dgm:spPr/>
      <dgm:t>
        <a:bodyPr/>
        <a:lstStyle/>
        <a:p>
          <a:r>
            <a:rPr lang="ru-RU" dirty="0"/>
            <a:t>моторная заторможенность</a:t>
          </a:r>
        </a:p>
      </dgm:t>
    </dgm:pt>
    <dgm:pt modelId="{E9784EAC-73F5-489B-A035-9C9FBAFC9123}" type="parTrans" cxnId="{3343CC71-6E14-4537-B37E-4424FF5A8094}">
      <dgm:prSet/>
      <dgm:spPr/>
      <dgm:t>
        <a:bodyPr/>
        <a:lstStyle/>
        <a:p>
          <a:endParaRPr lang="ru-RU"/>
        </a:p>
      </dgm:t>
    </dgm:pt>
    <dgm:pt modelId="{4B341E5B-420D-4931-9804-412FA0D75258}" type="sibTrans" cxnId="{3343CC71-6E14-4537-B37E-4424FF5A8094}">
      <dgm:prSet/>
      <dgm:spPr/>
      <dgm:t>
        <a:bodyPr/>
        <a:lstStyle/>
        <a:p>
          <a:endParaRPr lang="ru-RU"/>
        </a:p>
      </dgm:t>
    </dgm:pt>
    <dgm:pt modelId="{33BAB295-543F-4BC8-8BB7-FFDE1C9B8C17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Психотические расстройства</a:t>
          </a:r>
        </a:p>
      </dgm:t>
    </dgm:pt>
    <dgm:pt modelId="{D4651BEE-601D-4BBB-B7D0-FD00B0DAD2FB}" type="parTrans" cxnId="{39304627-71ED-4134-92FF-ACF8B350E06C}">
      <dgm:prSet/>
      <dgm:spPr/>
      <dgm:t>
        <a:bodyPr/>
        <a:lstStyle/>
        <a:p>
          <a:endParaRPr lang="ru-RU"/>
        </a:p>
      </dgm:t>
    </dgm:pt>
    <dgm:pt modelId="{B52E6B87-6AB1-4F43-A3A0-C55D437C7B18}" type="sibTrans" cxnId="{39304627-71ED-4134-92FF-ACF8B350E06C}">
      <dgm:prSet/>
      <dgm:spPr/>
      <dgm:t>
        <a:bodyPr/>
        <a:lstStyle/>
        <a:p>
          <a:endParaRPr lang="ru-RU"/>
        </a:p>
      </dgm:t>
    </dgm:pt>
    <dgm:pt modelId="{D14CFF6E-EDDA-437B-A071-CA431BA35883}">
      <dgm:prSet/>
      <dgm:spPr/>
      <dgm:t>
        <a:bodyPr/>
        <a:lstStyle/>
        <a:p>
          <a:r>
            <a:rPr lang="ru-RU" dirty="0"/>
            <a:t>ажитация</a:t>
          </a:r>
        </a:p>
      </dgm:t>
    </dgm:pt>
    <dgm:pt modelId="{0012B511-09DF-4A3B-9A01-F989CCB0AA2B}" type="parTrans" cxnId="{943F6816-33CB-4579-8F17-2F5AFEA23266}">
      <dgm:prSet/>
      <dgm:spPr/>
      <dgm:t>
        <a:bodyPr/>
        <a:lstStyle/>
        <a:p>
          <a:endParaRPr lang="ru-RU"/>
        </a:p>
      </dgm:t>
    </dgm:pt>
    <dgm:pt modelId="{0FA4B07A-3353-4D2A-9391-94D8545609EE}" type="sibTrans" cxnId="{943F6816-33CB-4579-8F17-2F5AFEA23266}">
      <dgm:prSet/>
      <dgm:spPr/>
      <dgm:t>
        <a:bodyPr/>
        <a:lstStyle/>
        <a:p>
          <a:endParaRPr lang="ru-RU"/>
        </a:p>
      </dgm:t>
    </dgm:pt>
    <dgm:pt modelId="{1E7EE7A4-B092-492F-985B-4AD2D922D51F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Наиболее высокий суицидальный риск</a:t>
          </a:r>
        </a:p>
      </dgm:t>
    </dgm:pt>
    <dgm:pt modelId="{3D7BB302-7BDC-40FE-9CF7-5B54D245C06B}" type="parTrans" cxnId="{2C242EA2-C462-4571-BC42-4EBD01054DCA}">
      <dgm:prSet/>
      <dgm:spPr/>
      <dgm:t>
        <a:bodyPr/>
        <a:lstStyle/>
        <a:p>
          <a:endParaRPr lang="ru-RU"/>
        </a:p>
      </dgm:t>
    </dgm:pt>
    <dgm:pt modelId="{A0373922-EAD6-4C79-92A5-08C2A4A55FEA}" type="sibTrans" cxnId="{2C242EA2-C462-4571-BC42-4EBD01054DCA}">
      <dgm:prSet/>
      <dgm:spPr/>
      <dgm:t>
        <a:bodyPr/>
        <a:lstStyle/>
        <a:p>
          <a:endParaRPr lang="ru-RU"/>
        </a:p>
      </dgm:t>
    </dgm:pt>
    <dgm:pt modelId="{F05E8A6A-7E1B-470F-B4C1-7411D1ED6AB3}" type="pres">
      <dgm:prSet presAssocID="{E3F8AC68-492B-45DE-869B-C056437D7158}" presName="diagram" presStyleCnt="0">
        <dgm:presLayoutVars>
          <dgm:dir/>
          <dgm:animLvl val="lvl"/>
          <dgm:resizeHandles val="exact"/>
        </dgm:presLayoutVars>
      </dgm:prSet>
      <dgm:spPr/>
    </dgm:pt>
    <dgm:pt modelId="{DCE024BF-8D32-42D6-88A1-C51371105386}" type="pres">
      <dgm:prSet presAssocID="{AD2C6B9C-CBF7-4FDB-8041-85078EA62444}" presName="compNode" presStyleCnt="0"/>
      <dgm:spPr/>
    </dgm:pt>
    <dgm:pt modelId="{B10E6891-1816-4B64-A7CC-BF33CC72F4B5}" type="pres">
      <dgm:prSet presAssocID="{AD2C6B9C-CBF7-4FDB-8041-85078EA62444}" presName="childRect" presStyleLbl="bgAcc1" presStyleIdx="0" presStyleCnt="3" custLinFactNeighborX="-232" custLinFactNeighborY="-771">
        <dgm:presLayoutVars>
          <dgm:bulletEnabled val="1"/>
        </dgm:presLayoutVars>
      </dgm:prSet>
      <dgm:spPr/>
    </dgm:pt>
    <dgm:pt modelId="{ACDE2A3B-183F-4736-BB7A-2A8EF9AAFEFF}" type="pres">
      <dgm:prSet presAssocID="{AD2C6B9C-CBF7-4FDB-8041-85078EA6244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25652CB-8857-4334-8502-8760A69FCC68}" type="pres">
      <dgm:prSet presAssocID="{AD2C6B9C-CBF7-4FDB-8041-85078EA62444}" presName="parentRect" presStyleLbl="alignNode1" presStyleIdx="0" presStyleCnt="3"/>
      <dgm:spPr/>
    </dgm:pt>
    <dgm:pt modelId="{F113B80B-403B-4495-9BAA-03027057B5F8}" type="pres">
      <dgm:prSet presAssocID="{AD2C6B9C-CBF7-4FDB-8041-85078EA62444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BCD407-71F1-4133-BF4A-9BF5A793F6BB}" type="pres">
      <dgm:prSet presAssocID="{227F9E7B-849A-4878-9FC6-91CE49D97F3E}" presName="sibTrans" presStyleLbl="sibTrans2D1" presStyleIdx="0" presStyleCnt="0"/>
      <dgm:spPr/>
    </dgm:pt>
    <dgm:pt modelId="{3778F76B-602D-4421-B25B-6E1B5B0D5843}" type="pres">
      <dgm:prSet presAssocID="{8F4CD4A1-8A84-4F48-88D3-1DE12935AAA7}" presName="compNode" presStyleCnt="0"/>
      <dgm:spPr/>
    </dgm:pt>
    <dgm:pt modelId="{7C04AAC2-AA41-4FCC-9464-0C6AC289F6C2}" type="pres">
      <dgm:prSet presAssocID="{8F4CD4A1-8A84-4F48-88D3-1DE12935AAA7}" presName="childRect" presStyleLbl="bgAcc1" presStyleIdx="1" presStyleCnt="3" custLinFactNeighborX="962">
        <dgm:presLayoutVars>
          <dgm:bulletEnabled val="1"/>
        </dgm:presLayoutVars>
      </dgm:prSet>
      <dgm:spPr/>
    </dgm:pt>
    <dgm:pt modelId="{840ED06A-58A0-4873-A945-E16316078D3D}" type="pres">
      <dgm:prSet presAssocID="{8F4CD4A1-8A84-4F48-88D3-1DE12935AA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CD0CDF5-70CB-4975-9C8C-A3C4EFD6EB26}" type="pres">
      <dgm:prSet presAssocID="{8F4CD4A1-8A84-4F48-88D3-1DE12935AAA7}" presName="parentRect" presStyleLbl="alignNode1" presStyleIdx="1" presStyleCnt="3"/>
      <dgm:spPr/>
    </dgm:pt>
    <dgm:pt modelId="{80F4448F-4CB2-40AD-833C-CF19FA452009}" type="pres">
      <dgm:prSet presAssocID="{8F4CD4A1-8A84-4F48-88D3-1DE12935AAA7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3F54E834-AA11-4C7B-A48E-33B61F1353EE}" type="pres">
      <dgm:prSet presAssocID="{5B02D038-6D29-4BB3-ADC6-12F41C74DFD0}" presName="sibTrans" presStyleLbl="sibTrans2D1" presStyleIdx="0" presStyleCnt="0"/>
      <dgm:spPr/>
    </dgm:pt>
    <dgm:pt modelId="{22F11C42-3C4B-4AE8-8F12-8F9E075133B8}" type="pres">
      <dgm:prSet presAssocID="{275613CD-8FA8-45BD-BF3C-4FFF64CF0A3D}" presName="compNode" presStyleCnt="0"/>
      <dgm:spPr/>
    </dgm:pt>
    <dgm:pt modelId="{DCCFD490-094B-43CB-97EB-7921C4BD5B4F}" type="pres">
      <dgm:prSet presAssocID="{275613CD-8FA8-45BD-BF3C-4FFF64CF0A3D}" presName="childRect" presStyleLbl="bgAcc1" presStyleIdx="2" presStyleCnt="3" custLinFactNeighborX="8636" custLinFactNeighborY="-3505">
        <dgm:presLayoutVars>
          <dgm:bulletEnabled val="1"/>
        </dgm:presLayoutVars>
      </dgm:prSet>
      <dgm:spPr/>
    </dgm:pt>
    <dgm:pt modelId="{40045A72-80A1-489A-AF69-B2A504494E2F}" type="pres">
      <dgm:prSet presAssocID="{275613CD-8FA8-45BD-BF3C-4FFF64CF0A3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030635F-294A-4D81-8B45-E937AF11F619}" type="pres">
      <dgm:prSet presAssocID="{275613CD-8FA8-45BD-BF3C-4FFF64CF0A3D}" presName="parentRect" presStyleLbl="alignNode1" presStyleIdx="2" presStyleCnt="3" custLinFactNeighborX="8341" custLinFactNeighborY="-2859"/>
      <dgm:spPr/>
    </dgm:pt>
    <dgm:pt modelId="{71FA5DF5-C97A-4493-B8D5-D6A2268DA217}" type="pres">
      <dgm:prSet presAssocID="{275613CD-8FA8-45BD-BF3C-4FFF64CF0A3D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03CEBB01-1C92-4F55-951F-26C2ACECFC18}" srcId="{AD2C6B9C-CBF7-4FDB-8041-85078EA62444}" destId="{32A8663B-CA64-4562-A42C-B650D5B92019}" srcOrd="3" destOrd="0" parTransId="{FC28E4F7-7196-45D5-BA3D-0CC8E44EA451}" sibTransId="{C0D1B9E8-ABE5-4549-A691-6CCEA0E34A36}"/>
    <dgm:cxn modelId="{1548D301-DEA9-4166-8133-4921AD479354}" type="presOf" srcId="{32A8663B-CA64-4562-A42C-B650D5B92019}" destId="{B10E6891-1816-4B64-A7CC-BF33CC72F4B5}" srcOrd="0" destOrd="3" presId="urn:microsoft.com/office/officeart/2005/8/layout/bList2"/>
    <dgm:cxn modelId="{08F8210C-CCC1-4172-9276-33A3101A8066}" type="presOf" srcId="{C8D65818-50B8-4C8C-9D7C-05A14BC4B126}" destId="{B10E6891-1816-4B64-A7CC-BF33CC72F4B5}" srcOrd="0" destOrd="6" presId="urn:microsoft.com/office/officeart/2005/8/layout/bList2"/>
    <dgm:cxn modelId="{943F6816-33CB-4579-8F17-2F5AFEA23266}" srcId="{275613CD-8FA8-45BD-BF3C-4FFF64CF0A3D}" destId="{D14CFF6E-EDDA-437B-A071-CA431BA35883}" srcOrd="5" destOrd="0" parTransId="{0012B511-09DF-4A3B-9A01-F989CCB0AA2B}" sibTransId="{0FA4B07A-3353-4D2A-9391-94D8545609EE}"/>
    <dgm:cxn modelId="{533E1919-412A-43E3-A68B-43B40B4334F9}" srcId="{AD2C6B9C-CBF7-4FDB-8041-85078EA62444}" destId="{AF1670C6-631E-4233-9D68-DD705F1F5323}" srcOrd="1" destOrd="0" parTransId="{B6B5549D-CF16-49C0-B3C9-1C0AA41A63D9}" sibTransId="{7D5077D0-4182-4E2B-9ABF-A8C20A41D0FB}"/>
    <dgm:cxn modelId="{392A8019-A3BB-4C3A-A9D0-C57A30873998}" type="presOf" srcId="{5184E427-F471-4D76-B04A-B42FF4BA1DCE}" destId="{DCCFD490-094B-43CB-97EB-7921C4BD5B4F}" srcOrd="0" destOrd="2" presId="urn:microsoft.com/office/officeart/2005/8/layout/bList2"/>
    <dgm:cxn modelId="{603DA423-7F52-4476-9199-E917773DB728}" type="presOf" srcId="{AF1670C6-631E-4233-9D68-DD705F1F5323}" destId="{B10E6891-1816-4B64-A7CC-BF33CC72F4B5}" srcOrd="0" destOrd="1" presId="urn:microsoft.com/office/officeart/2005/8/layout/bList2"/>
    <dgm:cxn modelId="{39304627-71ED-4134-92FF-ACF8B350E06C}" srcId="{8F4CD4A1-8A84-4F48-88D3-1DE12935AAA7}" destId="{33BAB295-543F-4BC8-8BB7-FFDE1C9B8C17}" srcOrd="2" destOrd="0" parTransId="{D4651BEE-601D-4BBB-B7D0-FD00B0DAD2FB}" sibTransId="{B52E6B87-6AB1-4F43-A3A0-C55D437C7B18}"/>
    <dgm:cxn modelId="{A8500F28-5857-473C-B8C9-E306DDB65D50}" srcId="{275613CD-8FA8-45BD-BF3C-4FFF64CF0A3D}" destId="{94DE71D7-1FF6-4068-B159-12F5B32D85D3}" srcOrd="4" destOrd="0" parTransId="{976A0CEE-6C3C-4399-97FA-8A0BD82B70E7}" sibTransId="{DD0DBB2E-0A11-490A-94DD-D78B4EFED966}"/>
    <dgm:cxn modelId="{FC8C632A-6E69-4FDB-B60C-DC4D22C62526}" type="presOf" srcId="{1E7EE7A4-B092-492F-985B-4AD2D922D51F}" destId="{7C04AAC2-AA41-4FCC-9464-0C6AC289F6C2}" srcOrd="0" destOrd="3" presId="urn:microsoft.com/office/officeart/2005/8/layout/bList2"/>
    <dgm:cxn modelId="{371CD733-D7BF-4BCC-8D9B-FC79CE23ED91}" type="presOf" srcId="{AD2C6B9C-CBF7-4FDB-8041-85078EA62444}" destId="{025652CB-8857-4334-8502-8760A69FCC68}" srcOrd="1" destOrd="0" presId="urn:microsoft.com/office/officeart/2005/8/layout/bList2"/>
    <dgm:cxn modelId="{3DEB6034-5344-4BE4-B45B-3CBEE3490AC4}" srcId="{AD2C6B9C-CBF7-4FDB-8041-85078EA62444}" destId="{12EA3E7D-0D31-466D-80E3-0A50466739CD}" srcOrd="0" destOrd="0" parTransId="{AA8B947A-E865-449B-91A1-18257F63A0FC}" sibTransId="{45EE7C24-504D-4236-8990-1473156DC9D4}"/>
    <dgm:cxn modelId="{9C8D6E36-BF14-4BD6-9AFA-48BF51C1ACD6}" type="presOf" srcId="{D14CFF6E-EDDA-437B-A071-CA431BA35883}" destId="{DCCFD490-094B-43CB-97EB-7921C4BD5B4F}" srcOrd="0" destOrd="5" presId="urn:microsoft.com/office/officeart/2005/8/layout/bList2"/>
    <dgm:cxn modelId="{61865336-C218-434B-A4CC-A8EE63536971}" srcId="{275613CD-8FA8-45BD-BF3C-4FFF64CF0A3D}" destId="{9C3AEDD9-78A0-4628-BE73-8AAB828A27DC}" srcOrd="3" destOrd="0" parTransId="{998BE176-E10D-4705-85AD-B969ECD67D96}" sibTransId="{8868CCEF-318C-4722-A759-57137ED8C79D}"/>
    <dgm:cxn modelId="{FF396B3B-B2DE-4785-A17A-BE1DE6BB3057}" type="presOf" srcId="{8F4CD4A1-8A84-4F48-88D3-1DE12935AAA7}" destId="{840ED06A-58A0-4873-A945-E16316078D3D}" srcOrd="0" destOrd="0" presId="urn:microsoft.com/office/officeart/2005/8/layout/bList2"/>
    <dgm:cxn modelId="{D6A5523C-3776-40AC-85CC-964B53C8CADD}" type="presOf" srcId="{275613CD-8FA8-45BD-BF3C-4FFF64CF0A3D}" destId="{40045A72-80A1-489A-AF69-B2A504494E2F}" srcOrd="0" destOrd="0" presId="urn:microsoft.com/office/officeart/2005/8/layout/bList2"/>
    <dgm:cxn modelId="{9E27A83C-34D3-4FCD-8CA5-FA80F388E75D}" srcId="{E3F8AC68-492B-45DE-869B-C056437D7158}" destId="{8F4CD4A1-8A84-4F48-88D3-1DE12935AAA7}" srcOrd="1" destOrd="0" parTransId="{06664E87-1390-4E07-B3A3-A4FD27D6AA70}" sibTransId="{5B02D038-6D29-4BB3-ADC6-12F41C74DFD0}"/>
    <dgm:cxn modelId="{212FE365-F97F-4F55-8E04-383612B8A00E}" srcId="{AD2C6B9C-CBF7-4FDB-8041-85078EA62444}" destId="{799081B7-A64C-42C5-81E6-2E018D16BEE0}" srcOrd="4" destOrd="0" parTransId="{32B49F40-9A62-49D6-8231-9975185F85B8}" sibTransId="{43C07A2E-51F3-427C-983C-48ED3974881C}"/>
    <dgm:cxn modelId="{AB1C0246-7EB9-4BCF-BE09-729989E91197}" type="presOf" srcId="{E3F8AC68-492B-45DE-869B-C056437D7158}" destId="{F05E8A6A-7E1B-470F-B4C1-7411D1ED6AB3}" srcOrd="0" destOrd="0" presId="urn:microsoft.com/office/officeart/2005/8/layout/bList2"/>
    <dgm:cxn modelId="{CFB74149-7AD3-4FB5-9C75-531B0D15D58F}" type="presOf" srcId="{94DE71D7-1FF6-4068-B159-12F5B32D85D3}" destId="{DCCFD490-094B-43CB-97EB-7921C4BD5B4F}" srcOrd="0" destOrd="4" presId="urn:microsoft.com/office/officeart/2005/8/layout/bList2"/>
    <dgm:cxn modelId="{D69FCE49-EBFB-4689-919B-CFEA9661B84E}" srcId="{8F4CD4A1-8A84-4F48-88D3-1DE12935AAA7}" destId="{61795F36-5322-4163-846E-82BCA46DC748}" srcOrd="1" destOrd="0" parTransId="{77AEA506-DE45-4C1C-8C3D-BE8833728FD1}" sibTransId="{1399A094-CA73-4B42-BAC3-82D468420E7E}"/>
    <dgm:cxn modelId="{033F754D-42E8-453B-ADE7-02E5D1317A4B}" type="presOf" srcId="{12EA3E7D-0D31-466D-80E3-0A50466739CD}" destId="{B10E6891-1816-4B64-A7CC-BF33CC72F4B5}" srcOrd="0" destOrd="0" presId="urn:microsoft.com/office/officeart/2005/8/layout/bList2"/>
    <dgm:cxn modelId="{71BD064F-DA07-4596-8058-BAEF62559E29}" srcId="{275613CD-8FA8-45BD-BF3C-4FFF64CF0A3D}" destId="{5184E427-F471-4D76-B04A-B42FF4BA1DCE}" srcOrd="2" destOrd="0" parTransId="{460D1281-F5A3-499F-930D-FFDD33614B55}" sibTransId="{D5C7262A-E93F-4C30-B34C-A0061B3E9CA1}"/>
    <dgm:cxn modelId="{3343CC71-6E14-4537-B37E-4424FF5A8094}" srcId="{AD2C6B9C-CBF7-4FDB-8041-85078EA62444}" destId="{187CEACF-D464-4128-B118-D846DDC7567B}" srcOrd="5" destOrd="0" parTransId="{E9784EAC-73F5-489B-A035-9C9FBAFC9123}" sibTransId="{4B341E5B-420D-4931-9804-412FA0D75258}"/>
    <dgm:cxn modelId="{D56F3375-5B3D-44E9-8B9B-7123ECCE5210}" type="presOf" srcId="{62048092-31C2-4721-AE3D-365A9A30D91A}" destId="{DCCFD490-094B-43CB-97EB-7921C4BD5B4F}" srcOrd="0" destOrd="1" presId="urn:microsoft.com/office/officeart/2005/8/layout/bList2"/>
    <dgm:cxn modelId="{112C2D58-6A5E-482E-B018-ACAD91B7BA4C}" type="presOf" srcId="{61795F36-5322-4163-846E-82BCA46DC748}" destId="{7C04AAC2-AA41-4FCC-9464-0C6AC289F6C2}" srcOrd="0" destOrd="1" presId="urn:microsoft.com/office/officeart/2005/8/layout/bList2"/>
    <dgm:cxn modelId="{9AAB3B7D-D459-4D2F-8044-024A48CE88E6}" type="presOf" srcId="{227F9E7B-849A-4878-9FC6-91CE49D97F3E}" destId="{F7BCD407-71F1-4133-BF4A-9BF5A793F6BB}" srcOrd="0" destOrd="0" presId="urn:microsoft.com/office/officeart/2005/8/layout/bList2"/>
    <dgm:cxn modelId="{498BF39C-6547-4147-BCE2-928AA56C6AE9}" type="presOf" srcId="{86F9D3CA-0C11-4245-85CE-8FABCE11312D}" destId="{B10E6891-1816-4B64-A7CC-BF33CC72F4B5}" srcOrd="0" destOrd="2" presId="urn:microsoft.com/office/officeart/2005/8/layout/bList2"/>
    <dgm:cxn modelId="{2C242EA2-C462-4571-BC42-4EBD01054DCA}" srcId="{8F4CD4A1-8A84-4F48-88D3-1DE12935AAA7}" destId="{1E7EE7A4-B092-492F-985B-4AD2D922D51F}" srcOrd="3" destOrd="0" parTransId="{3D7BB302-7BDC-40FE-9CF7-5B54D245C06B}" sibTransId="{A0373922-EAD6-4C79-92A5-08C2A4A55FEA}"/>
    <dgm:cxn modelId="{18CEA9A5-606D-404D-B11A-F87A8525171F}" srcId="{AD2C6B9C-CBF7-4FDB-8041-85078EA62444}" destId="{86F9D3CA-0C11-4245-85CE-8FABCE11312D}" srcOrd="2" destOrd="0" parTransId="{17C71DB7-96FC-46C3-AC6C-277648878251}" sibTransId="{CB553711-3855-4C8B-AC3C-7FCE1306C1D6}"/>
    <dgm:cxn modelId="{E2D120A7-13FC-4E5A-A71E-47D5A000C6F5}" type="presOf" srcId="{33BAB295-543F-4BC8-8BB7-FFDE1C9B8C17}" destId="{7C04AAC2-AA41-4FCC-9464-0C6AC289F6C2}" srcOrd="0" destOrd="2" presId="urn:microsoft.com/office/officeart/2005/8/layout/bList2"/>
    <dgm:cxn modelId="{C56168AF-02C1-46D2-8E13-E86D9641C1E7}" type="presOf" srcId="{5B02D038-6D29-4BB3-ADC6-12F41C74DFD0}" destId="{3F54E834-AA11-4C7B-A48E-33B61F1353EE}" srcOrd="0" destOrd="0" presId="urn:microsoft.com/office/officeart/2005/8/layout/bList2"/>
    <dgm:cxn modelId="{2F6968B0-BDE2-4DCD-AF0F-76BA4D43E0BF}" type="presOf" srcId="{275613CD-8FA8-45BD-BF3C-4FFF64CF0A3D}" destId="{3030635F-294A-4D81-8B45-E937AF11F619}" srcOrd="1" destOrd="0" presId="urn:microsoft.com/office/officeart/2005/8/layout/bList2"/>
    <dgm:cxn modelId="{88D015B2-9A1C-49F1-B13A-CFEDBC526658}" srcId="{E3F8AC68-492B-45DE-869B-C056437D7158}" destId="{AD2C6B9C-CBF7-4FDB-8041-85078EA62444}" srcOrd="0" destOrd="0" parTransId="{A0A6F19E-2C15-42BC-86DA-9FF161FCA4D1}" sibTransId="{227F9E7B-849A-4878-9FC6-91CE49D97F3E}"/>
    <dgm:cxn modelId="{2D70EDBA-C308-4FFA-8B18-85DBF69A24ED}" type="presOf" srcId="{8F4CD4A1-8A84-4F48-88D3-1DE12935AAA7}" destId="{ACD0CDF5-70CB-4975-9C8C-A3C4EFD6EB26}" srcOrd="1" destOrd="0" presId="urn:microsoft.com/office/officeart/2005/8/layout/bList2"/>
    <dgm:cxn modelId="{D12B9EC7-AAAC-4290-A814-8CB3AFA56354}" type="presOf" srcId="{9CCB24E0-1E69-4419-9B18-956E42537848}" destId="{DCCFD490-094B-43CB-97EB-7921C4BD5B4F}" srcOrd="0" destOrd="0" presId="urn:microsoft.com/office/officeart/2005/8/layout/bList2"/>
    <dgm:cxn modelId="{5006FCC8-2B99-4C44-AC49-09240AB2828D}" type="presOf" srcId="{9C3AEDD9-78A0-4628-BE73-8AAB828A27DC}" destId="{DCCFD490-094B-43CB-97EB-7921C4BD5B4F}" srcOrd="0" destOrd="3" presId="urn:microsoft.com/office/officeart/2005/8/layout/bList2"/>
    <dgm:cxn modelId="{8771FACA-1522-45A4-B02F-6DB629108BFB}" type="presOf" srcId="{AD2C6B9C-CBF7-4FDB-8041-85078EA62444}" destId="{ACDE2A3B-183F-4736-BB7A-2A8EF9AAFEFF}" srcOrd="0" destOrd="0" presId="urn:microsoft.com/office/officeart/2005/8/layout/bList2"/>
    <dgm:cxn modelId="{ADA023D8-E505-4B42-B12D-859F414CAEB3}" type="presOf" srcId="{C06738A1-281B-4B32-B7BB-A81057360940}" destId="{7C04AAC2-AA41-4FCC-9464-0C6AC289F6C2}" srcOrd="0" destOrd="0" presId="urn:microsoft.com/office/officeart/2005/8/layout/bList2"/>
    <dgm:cxn modelId="{2553C8DE-07C9-4B68-A691-AF97C1E2BE7C}" type="presOf" srcId="{799081B7-A64C-42C5-81E6-2E018D16BEE0}" destId="{B10E6891-1816-4B64-A7CC-BF33CC72F4B5}" srcOrd="0" destOrd="4" presId="urn:microsoft.com/office/officeart/2005/8/layout/bList2"/>
    <dgm:cxn modelId="{6B1B7FE5-6E35-480A-86BC-62143639870A}" type="presOf" srcId="{187CEACF-D464-4128-B118-D846DDC7567B}" destId="{B10E6891-1816-4B64-A7CC-BF33CC72F4B5}" srcOrd="0" destOrd="5" presId="urn:microsoft.com/office/officeart/2005/8/layout/bList2"/>
    <dgm:cxn modelId="{5B2642E8-32D7-4E64-9AB6-F1BCDD09DB99}" srcId="{275613CD-8FA8-45BD-BF3C-4FFF64CF0A3D}" destId="{9CCB24E0-1E69-4419-9B18-956E42537848}" srcOrd="0" destOrd="0" parTransId="{DF5ACA62-233B-417F-94BD-BC5AF4878851}" sibTransId="{AD81EDE4-1D4A-4248-9B60-F9DA8E87B552}"/>
    <dgm:cxn modelId="{B11BB2EE-020B-442D-B828-112E83501E8C}" srcId="{8F4CD4A1-8A84-4F48-88D3-1DE12935AAA7}" destId="{C06738A1-281B-4B32-B7BB-A81057360940}" srcOrd="0" destOrd="0" parTransId="{5B666BE5-3AB4-477B-A72F-6BF66C0DFF13}" sibTransId="{93AA8239-26A2-4FF8-A7E6-74C3FDA362D6}"/>
    <dgm:cxn modelId="{95A3E5F5-4A9E-4585-9D47-70765E000FF0}" srcId="{AD2C6B9C-CBF7-4FDB-8041-85078EA62444}" destId="{C8D65818-50B8-4C8C-9D7C-05A14BC4B126}" srcOrd="6" destOrd="0" parTransId="{714D1F13-95FB-4741-80CE-A5A054665E95}" sibTransId="{DC22557C-0D55-40A1-9DA8-B7CA33B95215}"/>
    <dgm:cxn modelId="{A16433FF-3D3B-4F73-BE02-8BFB51B8F17E}" srcId="{E3F8AC68-492B-45DE-869B-C056437D7158}" destId="{275613CD-8FA8-45BD-BF3C-4FFF64CF0A3D}" srcOrd="2" destOrd="0" parTransId="{687984B1-3075-48C0-8A1E-4140CAB2ED34}" sibTransId="{CA283575-22D2-4A4A-86CE-96A7CD33ECDD}"/>
    <dgm:cxn modelId="{F0A08AFF-96E6-4605-8A53-EF2505C0F656}" srcId="{275613CD-8FA8-45BD-BF3C-4FFF64CF0A3D}" destId="{62048092-31C2-4721-AE3D-365A9A30D91A}" srcOrd="1" destOrd="0" parTransId="{EC30CC45-D748-4A9D-A0D4-75E610E23C83}" sibTransId="{7AEF58F0-A865-44FC-B95A-0BDBA89BF38B}"/>
    <dgm:cxn modelId="{C52B1E68-C395-45A7-8978-4155D5A3AEA5}" type="presParOf" srcId="{F05E8A6A-7E1B-470F-B4C1-7411D1ED6AB3}" destId="{DCE024BF-8D32-42D6-88A1-C51371105386}" srcOrd="0" destOrd="0" presId="urn:microsoft.com/office/officeart/2005/8/layout/bList2"/>
    <dgm:cxn modelId="{8A2D8A4C-6FE3-4E70-8EDB-1603E630391C}" type="presParOf" srcId="{DCE024BF-8D32-42D6-88A1-C51371105386}" destId="{B10E6891-1816-4B64-A7CC-BF33CC72F4B5}" srcOrd="0" destOrd="0" presId="urn:microsoft.com/office/officeart/2005/8/layout/bList2"/>
    <dgm:cxn modelId="{86B17DCD-1AAC-4301-A4F6-47BFC9F2FB40}" type="presParOf" srcId="{DCE024BF-8D32-42D6-88A1-C51371105386}" destId="{ACDE2A3B-183F-4736-BB7A-2A8EF9AAFEFF}" srcOrd="1" destOrd="0" presId="urn:microsoft.com/office/officeart/2005/8/layout/bList2"/>
    <dgm:cxn modelId="{9855F2B5-7CC2-441A-A1B5-B75F2D0DE706}" type="presParOf" srcId="{DCE024BF-8D32-42D6-88A1-C51371105386}" destId="{025652CB-8857-4334-8502-8760A69FCC68}" srcOrd="2" destOrd="0" presId="urn:microsoft.com/office/officeart/2005/8/layout/bList2"/>
    <dgm:cxn modelId="{5DA36C6E-7589-454A-8371-EC7BC455F492}" type="presParOf" srcId="{DCE024BF-8D32-42D6-88A1-C51371105386}" destId="{F113B80B-403B-4495-9BAA-03027057B5F8}" srcOrd="3" destOrd="0" presId="urn:microsoft.com/office/officeart/2005/8/layout/bList2"/>
    <dgm:cxn modelId="{05649E4E-AA1D-4308-BDFE-2D850718D2E9}" type="presParOf" srcId="{F05E8A6A-7E1B-470F-B4C1-7411D1ED6AB3}" destId="{F7BCD407-71F1-4133-BF4A-9BF5A793F6BB}" srcOrd="1" destOrd="0" presId="urn:microsoft.com/office/officeart/2005/8/layout/bList2"/>
    <dgm:cxn modelId="{D5E3D147-6114-4028-AD38-BE6A6E0755A0}" type="presParOf" srcId="{F05E8A6A-7E1B-470F-B4C1-7411D1ED6AB3}" destId="{3778F76B-602D-4421-B25B-6E1B5B0D5843}" srcOrd="2" destOrd="0" presId="urn:microsoft.com/office/officeart/2005/8/layout/bList2"/>
    <dgm:cxn modelId="{F28B02F7-97CA-49DD-B2BB-43D2218B3E7E}" type="presParOf" srcId="{3778F76B-602D-4421-B25B-6E1B5B0D5843}" destId="{7C04AAC2-AA41-4FCC-9464-0C6AC289F6C2}" srcOrd="0" destOrd="0" presId="urn:microsoft.com/office/officeart/2005/8/layout/bList2"/>
    <dgm:cxn modelId="{0E0030F2-5BAF-4AE5-BCFC-08F933409ACB}" type="presParOf" srcId="{3778F76B-602D-4421-B25B-6E1B5B0D5843}" destId="{840ED06A-58A0-4873-A945-E16316078D3D}" srcOrd="1" destOrd="0" presId="urn:microsoft.com/office/officeart/2005/8/layout/bList2"/>
    <dgm:cxn modelId="{9D0E8F33-B6BF-4093-BC59-9BE547214988}" type="presParOf" srcId="{3778F76B-602D-4421-B25B-6E1B5B0D5843}" destId="{ACD0CDF5-70CB-4975-9C8C-A3C4EFD6EB26}" srcOrd="2" destOrd="0" presId="urn:microsoft.com/office/officeart/2005/8/layout/bList2"/>
    <dgm:cxn modelId="{F71CC4FB-D9CB-4BB8-99FA-14061EBB1850}" type="presParOf" srcId="{3778F76B-602D-4421-B25B-6E1B5B0D5843}" destId="{80F4448F-4CB2-40AD-833C-CF19FA452009}" srcOrd="3" destOrd="0" presId="urn:microsoft.com/office/officeart/2005/8/layout/bList2"/>
    <dgm:cxn modelId="{62785CB5-C29B-436E-9E62-F5860E5AD561}" type="presParOf" srcId="{F05E8A6A-7E1B-470F-B4C1-7411D1ED6AB3}" destId="{3F54E834-AA11-4C7B-A48E-33B61F1353EE}" srcOrd="3" destOrd="0" presId="urn:microsoft.com/office/officeart/2005/8/layout/bList2"/>
    <dgm:cxn modelId="{70BD9E49-350C-4EC2-A704-E0E26001C3AF}" type="presParOf" srcId="{F05E8A6A-7E1B-470F-B4C1-7411D1ED6AB3}" destId="{22F11C42-3C4B-4AE8-8F12-8F9E075133B8}" srcOrd="4" destOrd="0" presId="urn:microsoft.com/office/officeart/2005/8/layout/bList2"/>
    <dgm:cxn modelId="{88A6B054-F3FD-4DB2-95FA-1A047962199B}" type="presParOf" srcId="{22F11C42-3C4B-4AE8-8F12-8F9E075133B8}" destId="{DCCFD490-094B-43CB-97EB-7921C4BD5B4F}" srcOrd="0" destOrd="0" presId="urn:microsoft.com/office/officeart/2005/8/layout/bList2"/>
    <dgm:cxn modelId="{7D7ABA4E-C74D-4F3C-8310-35AA3AD9C8D4}" type="presParOf" srcId="{22F11C42-3C4B-4AE8-8F12-8F9E075133B8}" destId="{40045A72-80A1-489A-AF69-B2A504494E2F}" srcOrd="1" destOrd="0" presId="urn:microsoft.com/office/officeart/2005/8/layout/bList2"/>
    <dgm:cxn modelId="{F2C2D3B7-0FCD-4996-9534-5420682925C3}" type="presParOf" srcId="{22F11C42-3C4B-4AE8-8F12-8F9E075133B8}" destId="{3030635F-294A-4D81-8B45-E937AF11F619}" srcOrd="2" destOrd="0" presId="urn:microsoft.com/office/officeart/2005/8/layout/bList2"/>
    <dgm:cxn modelId="{C9C3CE0D-5A3A-4220-9DCF-8BBCB8268C1B}" type="presParOf" srcId="{22F11C42-3C4B-4AE8-8F12-8F9E075133B8}" destId="{71FA5DF5-C97A-4493-B8D5-D6A2268DA21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8F252F-23B9-448B-B7E1-1F722A57976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269EC69-D8AB-416C-9A8A-74615F363309}">
      <dgm:prSet/>
      <dgm:spPr/>
      <dgm:t>
        <a:bodyPr/>
        <a:lstStyle/>
        <a:p>
          <a:r>
            <a:rPr lang="ru-RU"/>
            <a:t>Желудочно-кишечные  расстройства  (тошнота,  рвота,  диарея)  могут  быть  устранены  назначением домперидона (мотилиум) 30 - 60 мг в сутки являющегося блокатором периферических дофаминовых и серотониновых рецепторов.</a:t>
          </a:r>
          <a:endParaRPr lang="en-US"/>
        </a:p>
      </dgm:t>
    </dgm:pt>
    <dgm:pt modelId="{4E64B214-9734-4316-86C3-6A29708E82F3}" type="parTrans" cxnId="{6D1FA5A6-29A3-46B2-B7CF-B66CCC1D3652}">
      <dgm:prSet/>
      <dgm:spPr/>
      <dgm:t>
        <a:bodyPr/>
        <a:lstStyle/>
        <a:p>
          <a:endParaRPr lang="en-US"/>
        </a:p>
      </dgm:t>
    </dgm:pt>
    <dgm:pt modelId="{3CB9469C-C3C3-492E-8E61-6B07BF72C7CB}" type="sibTrans" cxnId="{6D1FA5A6-29A3-46B2-B7CF-B66CCC1D3652}">
      <dgm:prSet/>
      <dgm:spPr/>
      <dgm:t>
        <a:bodyPr/>
        <a:lstStyle/>
        <a:p>
          <a:endParaRPr lang="en-US"/>
        </a:p>
      </dgm:t>
    </dgm:pt>
    <dgm:pt modelId="{1BD28E62-9C5D-48FC-B9B6-B2A165298FCA}">
      <dgm:prSet/>
      <dgm:spPr/>
      <dgm:t>
        <a:bodyPr/>
        <a:lstStyle/>
        <a:p>
          <a:r>
            <a:rPr lang="ru-RU"/>
            <a:t>Коррекция гипертермии: метамизол  (анальгин)  1-2  мл  50% раствора  в/м  в  сочетании  с  хлорпромазином  2  мл  2,5%  раствора  или прометазином (дипразин, пипольфен) 2  мл 2,5%  раствора. </a:t>
          </a:r>
          <a:endParaRPr lang="en-US"/>
        </a:p>
      </dgm:t>
    </dgm:pt>
    <dgm:pt modelId="{03ED68DD-4AAB-4978-B62D-495FD295D404}" type="parTrans" cxnId="{76EAE9D7-D88C-43D7-822A-BE294FC1455B}">
      <dgm:prSet/>
      <dgm:spPr/>
      <dgm:t>
        <a:bodyPr/>
        <a:lstStyle/>
        <a:p>
          <a:endParaRPr lang="en-US"/>
        </a:p>
      </dgm:t>
    </dgm:pt>
    <dgm:pt modelId="{EBF8D1ED-222D-4D32-884A-D9C23E62F7E6}" type="sibTrans" cxnId="{76EAE9D7-D88C-43D7-822A-BE294FC1455B}">
      <dgm:prSet/>
      <dgm:spPr/>
      <dgm:t>
        <a:bodyPr/>
        <a:lstStyle/>
        <a:p>
          <a:endParaRPr lang="en-US"/>
        </a:p>
      </dgm:t>
    </dgm:pt>
    <dgm:pt modelId="{87661826-FDFB-4F89-B9D5-8A269F605494}">
      <dgm:prSet/>
      <dgm:spPr/>
      <dgm:t>
        <a:bodyPr/>
        <a:lstStyle/>
        <a:p>
          <a:r>
            <a:rPr lang="ru-RU"/>
            <a:t>В  тяжелых случаях  проводится  интенсивная  терапия,  направленная  на  коррекцию  основных параметров  гомеостаза  и  поддержание  функции  жизненно  важных  органов. </a:t>
          </a:r>
          <a:endParaRPr lang="en-US"/>
        </a:p>
      </dgm:t>
    </dgm:pt>
    <dgm:pt modelId="{32D7E02F-9380-4036-AF20-48DAB2AF7F37}" type="parTrans" cxnId="{5104AEAA-3AF5-485F-8D7A-AD3428D8EA9D}">
      <dgm:prSet/>
      <dgm:spPr/>
      <dgm:t>
        <a:bodyPr/>
        <a:lstStyle/>
        <a:p>
          <a:endParaRPr lang="en-US"/>
        </a:p>
      </dgm:t>
    </dgm:pt>
    <dgm:pt modelId="{3DD262C9-D3B8-4566-BD1C-67572BD88022}" type="sibTrans" cxnId="{5104AEAA-3AF5-485F-8D7A-AD3428D8EA9D}">
      <dgm:prSet/>
      <dgm:spPr/>
      <dgm:t>
        <a:bodyPr/>
        <a:lstStyle/>
        <a:p>
          <a:endParaRPr lang="en-US"/>
        </a:p>
      </dgm:t>
    </dgm:pt>
    <dgm:pt modelId="{42CE0A38-3A41-4BFA-B691-85E8CB1D38E6}" type="pres">
      <dgm:prSet presAssocID="{9F8F252F-23B9-448B-B7E1-1F722A579765}" presName="root" presStyleCnt="0">
        <dgm:presLayoutVars>
          <dgm:dir/>
          <dgm:resizeHandles val="exact"/>
        </dgm:presLayoutVars>
      </dgm:prSet>
      <dgm:spPr/>
    </dgm:pt>
    <dgm:pt modelId="{DD67ADBF-40C9-4230-9FE8-573AD637F91D}" type="pres">
      <dgm:prSet presAssocID="{4269EC69-D8AB-416C-9A8A-74615F363309}" presName="compNode" presStyleCnt="0"/>
      <dgm:spPr/>
    </dgm:pt>
    <dgm:pt modelId="{67D25572-6DA6-4EB0-B9A3-BE33203DC776}" type="pres">
      <dgm:prSet presAssocID="{4269EC69-D8AB-416C-9A8A-74615F363309}" presName="bgRect" presStyleLbl="bgShp" presStyleIdx="0" presStyleCnt="3"/>
      <dgm:spPr/>
    </dgm:pt>
    <dgm:pt modelId="{5288A9C1-6220-4CEB-A43D-4846B59FCFC8}" type="pres">
      <dgm:prSet presAssocID="{4269EC69-D8AB-416C-9A8A-74615F3633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Желудок"/>
        </a:ext>
      </dgm:extLst>
    </dgm:pt>
    <dgm:pt modelId="{9BB1113D-3E6D-4EC5-84F9-EB28F6603020}" type="pres">
      <dgm:prSet presAssocID="{4269EC69-D8AB-416C-9A8A-74615F363309}" presName="spaceRect" presStyleCnt="0"/>
      <dgm:spPr/>
    </dgm:pt>
    <dgm:pt modelId="{7DBFA1E7-7567-4E3B-AD69-992C0A7308F8}" type="pres">
      <dgm:prSet presAssocID="{4269EC69-D8AB-416C-9A8A-74615F363309}" presName="parTx" presStyleLbl="revTx" presStyleIdx="0" presStyleCnt="3">
        <dgm:presLayoutVars>
          <dgm:chMax val="0"/>
          <dgm:chPref val="0"/>
        </dgm:presLayoutVars>
      </dgm:prSet>
      <dgm:spPr/>
    </dgm:pt>
    <dgm:pt modelId="{12065431-D1DF-42E0-B195-36E1074D418C}" type="pres">
      <dgm:prSet presAssocID="{3CB9469C-C3C3-492E-8E61-6B07BF72C7CB}" presName="sibTrans" presStyleCnt="0"/>
      <dgm:spPr/>
    </dgm:pt>
    <dgm:pt modelId="{2235D3C8-3E93-4305-BCD8-38A17CBA8ACF}" type="pres">
      <dgm:prSet presAssocID="{1BD28E62-9C5D-48FC-B9B6-B2A165298FCA}" presName="compNode" presStyleCnt="0"/>
      <dgm:spPr/>
    </dgm:pt>
    <dgm:pt modelId="{971286C8-B4FB-406D-8471-0E0E8C22151D}" type="pres">
      <dgm:prSet presAssocID="{1BD28E62-9C5D-48FC-B9B6-B2A165298FCA}" presName="bgRect" presStyleLbl="bgShp" presStyleIdx="1" presStyleCnt="3"/>
      <dgm:spPr/>
    </dgm:pt>
    <dgm:pt modelId="{8650E56A-74F1-46AF-A80A-530B710748F6}" type="pres">
      <dgm:prSet presAssocID="{1BD28E62-9C5D-48FC-B9B6-B2A165298F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18C00AF0-7E36-4819-AB7C-D0D128B2CF61}" type="pres">
      <dgm:prSet presAssocID="{1BD28E62-9C5D-48FC-B9B6-B2A165298FCA}" presName="spaceRect" presStyleCnt="0"/>
      <dgm:spPr/>
    </dgm:pt>
    <dgm:pt modelId="{18DE1B77-B9BD-4D72-85EF-8C42F42E0716}" type="pres">
      <dgm:prSet presAssocID="{1BD28E62-9C5D-48FC-B9B6-B2A165298FCA}" presName="parTx" presStyleLbl="revTx" presStyleIdx="1" presStyleCnt="3">
        <dgm:presLayoutVars>
          <dgm:chMax val="0"/>
          <dgm:chPref val="0"/>
        </dgm:presLayoutVars>
      </dgm:prSet>
      <dgm:spPr/>
    </dgm:pt>
    <dgm:pt modelId="{1C8019DB-D847-48F5-9409-07B2817C41AD}" type="pres">
      <dgm:prSet presAssocID="{EBF8D1ED-222D-4D32-884A-D9C23E62F7E6}" presName="sibTrans" presStyleCnt="0"/>
      <dgm:spPr/>
    </dgm:pt>
    <dgm:pt modelId="{A11E7AB3-AD22-4F89-AADD-43107B05A051}" type="pres">
      <dgm:prSet presAssocID="{87661826-FDFB-4F89-B9D5-8A269F605494}" presName="compNode" presStyleCnt="0"/>
      <dgm:spPr/>
    </dgm:pt>
    <dgm:pt modelId="{3E2CC6BE-A630-4FE9-BD31-A867715BF66D}" type="pres">
      <dgm:prSet presAssocID="{87661826-FDFB-4F89-B9D5-8A269F605494}" presName="bgRect" presStyleLbl="bgShp" presStyleIdx="2" presStyleCnt="3"/>
      <dgm:spPr/>
    </dgm:pt>
    <dgm:pt modelId="{13EA0628-1370-4965-9CE4-9355D00831FB}" type="pres">
      <dgm:prSet presAssocID="{87661826-FDFB-4F89-B9D5-8A269F6054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очки"/>
        </a:ext>
      </dgm:extLst>
    </dgm:pt>
    <dgm:pt modelId="{7C176D99-5528-44A5-8BDB-617DEE0B9935}" type="pres">
      <dgm:prSet presAssocID="{87661826-FDFB-4F89-B9D5-8A269F605494}" presName="spaceRect" presStyleCnt="0"/>
      <dgm:spPr/>
    </dgm:pt>
    <dgm:pt modelId="{20F82B8D-B2EF-4A62-8F2A-A8870889306C}" type="pres">
      <dgm:prSet presAssocID="{87661826-FDFB-4F89-B9D5-8A269F60549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EA23619-62E6-4343-B3A5-EDBC8C8E383B}" type="presOf" srcId="{1BD28E62-9C5D-48FC-B9B6-B2A165298FCA}" destId="{18DE1B77-B9BD-4D72-85EF-8C42F42E0716}" srcOrd="0" destOrd="0" presId="urn:microsoft.com/office/officeart/2018/2/layout/IconVerticalSolidList"/>
    <dgm:cxn modelId="{715A322D-13F7-4AF3-ADF8-A2E9202476C4}" type="presOf" srcId="{4269EC69-D8AB-416C-9A8A-74615F363309}" destId="{7DBFA1E7-7567-4E3B-AD69-992C0A7308F8}" srcOrd="0" destOrd="0" presId="urn:microsoft.com/office/officeart/2018/2/layout/IconVerticalSolidList"/>
    <dgm:cxn modelId="{983F0E5E-2DF0-4E2B-9E75-AF4A0AD20798}" type="presOf" srcId="{9F8F252F-23B9-448B-B7E1-1F722A579765}" destId="{42CE0A38-3A41-4BFA-B691-85E8CB1D38E6}" srcOrd="0" destOrd="0" presId="urn:microsoft.com/office/officeart/2018/2/layout/IconVerticalSolidList"/>
    <dgm:cxn modelId="{6D1FA5A6-29A3-46B2-B7CF-B66CCC1D3652}" srcId="{9F8F252F-23B9-448B-B7E1-1F722A579765}" destId="{4269EC69-D8AB-416C-9A8A-74615F363309}" srcOrd="0" destOrd="0" parTransId="{4E64B214-9734-4316-86C3-6A29708E82F3}" sibTransId="{3CB9469C-C3C3-492E-8E61-6B07BF72C7CB}"/>
    <dgm:cxn modelId="{5104AEAA-3AF5-485F-8D7A-AD3428D8EA9D}" srcId="{9F8F252F-23B9-448B-B7E1-1F722A579765}" destId="{87661826-FDFB-4F89-B9D5-8A269F605494}" srcOrd="2" destOrd="0" parTransId="{32D7E02F-9380-4036-AF20-48DAB2AF7F37}" sibTransId="{3DD262C9-D3B8-4566-BD1C-67572BD88022}"/>
    <dgm:cxn modelId="{76EAE9D7-D88C-43D7-822A-BE294FC1455B}" srcId="{9F8F252F-23B9-448B-B7E1-1F722A579765}" destId="{1BD28E62-9C5D-48FC-B9B6-B2A165298FCA}" srcOrd="1" destOrd="0" parTransId="{03ED68DD-4AAB-4978-B62D-495FD295D404}" sibTransId="{EBF8D1ED-222D-4D32-884A-D9C23E62F7E6}"/>
    <dgm:cxn modelId="{6337C4D8-FC49-4566-8BD9-54DB93B16481}" type="presOf" srcId="{87661826-FDFB-4F89-B9D5-8A269F605494}" destId="{20F82B8D-B2EF-4A62-8F2A-A8870889306C}" srcOrd="0" destOrd="0" presId="urn:microsoft.com/office/officeart/2018/2/layout/IconVerticalSolidList"/>
    <dgm:cxn modelId="{5AD853E5-8AD3-4357-87DD-2BD5800E7A05}" type="presParOf" srcId="{42CE0A38-3A41-4BFA-B691-85E8CB1D38E6}" destId="{DD67ADBF-40C9-4230-9FE8-573AD637F91D}" srcOrd="0" destOrd="0" presId="urn:microsoft.com/office/officeart/2018/2/layout/IconVerticalSolidList"/>
    <dgm:cxn modelId="{FE7B4089-E70F-4655-8014-4757705DB870}" type="presParOf" srcId="{DD67ADBF-40C9-4230-9FE8-573AD637F91D}" destId="{67D25572-6DA6-4EB0-B9A3-BE33203DC776}" srcOrd="0" destOrd="0" presId="urn:microsoft.com/office/officeart/2018/2/layout/IconVerticalSolidList"/>
    <dgm:cxn modelId="{491B6250-EACA-4648-8FF5-9623AFB40E03}" type="presParOf" srcId="{DD67ADBF-40C9-4230-9FE8-573AD637F91D}" destId="{5288A9C1-6220-4CEB-A43D-4846B59FCFC8}" srcOrd="1" destOrd="0" presId="urn:microsoft.com/office/officeart/2018/2/layout/IconVerticalSolidList"/>
    <dgm:cxn modelId="{9426BE97-7203-48C6-A3FC-54D8F8F042E5}" type="presParOf" srcId="{DD67ADBF-40C9-4230-9FE8-573AD637F91D}" destId="{9BB1113D-3E6D-4EC5-84F9-EB28F6603020}" srcOrd="2" destOrd="0" presId="urn:microsoft.com/office/officeart/2018/2/layout/IconVerticalSolidList"/>
    <dgm:cxn modelId="{92DED122-76C3-4856-9390-08D3BA91CFFC}" type="presParOf" srcId="{DD67ADBF-40C9-4230-9FE8-573AD637F91D}" destId="{7DBFA1E7-7567-4E3B-AD69-992C0A7308F8}" srcOrd="3" destOrd="0" presId="urn:microsoft.com/office/officeart/2018/2/layout/IconVerticalSolidList"/>
    <dgm:cxn modelId="{DA848FAD-B592-4389-8748-C28DD7A9A968}" type="presParOf" srcId="{42CE0A38-3A41-4BFA-B691-85E8CB1D38E6}" destId="{12065431-D1DF-42E0-B195-36E1074D418C}" srcOrd="1" destOrd="0" presId="urn:microsoft.com/office/officeart/2018/2/layout/IconVerticalSolidList"/>
    <dgm:cxn modelId="{0D6AC72A-CEE0-433F-A50A-99ED0DAAE39F}" type="presParOf" srcId="{42CE0A38-3A41-4BFA-B691-85E8CB1D38E6}" destId="{2235D3C8-3E93-4305-BCD8-38A17CBA8ACF}" srcOrd="2" destOrd="0" presId="urn:microsoft.com/office/officeart/2018/2/layout/IconVerticalSolidList"/>
    <dgm:cxn modelId="{05E1B287-0D10-4CF9-96B8-BFD5ACB78D9B}" type="presParOf" srcId="{2235D3C8-3E93-4305-BCD8-38A17CBA8ACF}" destId="{971286C8-B4FB-406D-8471-0E0E8C22151D}" srcOrd="0" destOrd="0" presId="urn:microsoft.com/office/officeart/2018/2/layout/IconVerticalSolidList"/>
    <dgm:cxn modelId="{A282F046-A8C6-4F69-B624-F5140D6D47D5}" type="presParOf" srcId="{2235D3C8-3E93-4305-BCD8-38A17CBA8ACF}" destId="{8650E56A-74F1-46AF-A80A-530B710748F6}" srcOrd="1" destOrd="0" presId="urn:microsoft.com/office/officeart/2018/2/layout/IconVerticalSolidList"/>
    <dgm:cxn modelId="{F76A048E-F750-4904-80CF-E1A7E728ED0F}" type="presParOf" srcId="{2235D3C8-3E93-4305-BCD8-38A17CBA8ACF}" destId="{18C00AF0-7E36-4819-AB7C-D0D128B2CF61}" srcOrd="2" destOrd="0" presId="urn:microsoft.com/office/officeart/2018/2/layout/IconVerticalSolidList"/>
    <dgm:cxn modelId="{3DEAB430-239E-4F8C-B469-29254EA03850}" type="presParOf" srcId="{2235D3C8-3E93-4305-BCD8-38A17CBA8ACF}" destId="{18DE1B77-B9BD-4D72-85EF-8C42F42E0716}" srcOrd="3" destOrd="0" presId="urn:microsoft.com/office/officeart/2018/2/layout/IconVerticalSolidList"/>
    <dgm:cxn modelId="{01A434A8-F195-4F95-8679-04840C04A237}" type="presParOf" srcId="{42CE0A38-3A41-4BFA-B691-85E8CB1D38E6}" destId="{1C8019DB-D847-48F5-9409-07B2817C41AD}" srcOrd="3" destOrd="0" presId="urn:microsoft.com/office/officeart/2018/2/layout/IconVerticalSolidList"/>
    <dgm:cxn modelId="{97C59936-2A06-4389-A818-C0E4966A7326}" type="presParOf" srcId="{42CE0A38-3A41-4BFA-B691-85E8CB1D38E6}" destId="{A11E7AB3-AD22-4F89-AADD-43107B05A051}" srcOrd="4" destOrd="0" presId="urn:microsoft.com/office/officeart/2018/2/layout/IconVerticalSolidList"/>
    <dgm:cxn modelId="{D51BFE31-8E8B-4CF1-93DF-359CE912D283}" type="presParOf" srcId="{A11E7AB3-AD22-4F89-AADD-43107B05A051}" destId="{3E2CC6BE-A630-4FE9-BD31-A867715BF66D}" srcOrd="0" destOrd="0" presId="urn:microsoft.com/office/officeart/2018/2/layout/IconVerticalSolidList"/>
    <dgm:cxn modelId="{93BE1EF2-2A73-4B1A-AE77-C0B673845E22}" type="presParOf" srcId="{A11E7AB3-AD22-4F89-AADD-43107B05A051}" destId="{13EA0628-1370-4965-9CE4-9355D00831FB}" srcOrd="1" destOrd="0" presId="urn:microsoft.com/office/officeart/2018/2/layout/IconVerticalSolidList"/>
    <dgm:cxn modelId="{0B382CD8-A629-451F-B886-602F6BCA8E28}" type="presParOf" srcId="{A11E7AB3-AD22-4F89-AADD-43107B05A051}" destId="{7C176D99-5528-44A5-8BDB-617DEE0B9935}" srcOrd="2" destOrd="0" presId="urn:microsoft.com/office/officeart/2018/2/layout/IconVerticalSolidList"/>
    <dgm:cxn modelId="{46BD5580-EB0E-4311-A37E-F621360B164B}" type="presParOf" srcId="{A11E7AB3-AD22-4F89-AADD-43107B05A051}" destId="{20F82B8D-B2EF-4A62-8F2A-A887088930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A6C85D-D67E-4168-B475-C8100EE62D15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CD23D95-3588-4F65-9A80-E9475AA081F3}">
      <dgm:prSet phldrT="[Текст]" custT="1"/>
      <dgm:spPr/>
      <dgm:t>
        <a:bodyPr/>
        <a:lstStyle/>
        <a:p>
          <a:r>
            <a:rPr lang="ru-RU" sz="2400" dirty="0"/>
            <a:t>Преимущества</a:t>
          </a:r>
        </a:p>
      </dgm:t>
    </dgm:pt>
    <dgm:pt modelId="{8457CEBA-0658-45C4-989F-60BF7720208D}" type="parTrans" cxnId="{F4CECA49-AA73-43CD-923F-F0DA269DC933}">
      <dgm:prSet/>
      <dgm:spPr/>
      <dgm:t>
        <a:bodyPr/>
        <a:lstStyle/>
        <a:p>
          <a:endParaRPr lang="ru-RU"/>
        </a:p>
      </dgm:t>
    </dgm:pt>
    <dgm:pt modelId="{FDE08FB4-99E5-4720-AD44-24441339938E}" type="sibTrans" cxnId="{F4CECA49-AA73-43CD-923F-F0DA269DC933}">
      <dgm:prSet/>
      <dgm:spPr/>
      <dgm:t>
        <a:bodyPr/>
        <a:lstStyle/>
        <a:p>
          <a:endParaRPr lang="ru-RU"/>
        </a:p>
      </dgm:t>
    </dgm:pt>
    <dgm:pt modelId="{F9E9DEE8-49C8-4344-A1A6-B4AFC1BED388}">
      <dgm:prSet phldrT="[Текст]" custT="1"/>
      <dgm:spPr/>
      <dgm:t>
        <a:bodyPr/>
        <a:lstStyle/>
        <a:p>
          <a:r>
            <a:rPr lang="ru-RU" sz="1400" dirty="0"/>
            <a:t>Легко переносятся, имеют минимум побочных эффектов, обеспечивая высокий </a:t>
          </a:r>
          <a:r>
            <a:rPr lang="ru-RU" sz="1400" dirty="0" err="1"/>
            <a:t>комплайенс</a:t>
          </a:r>
          <a:endParaRPr lang="ru-RU" sz="1400" dirty="0"/>
        </a:p>
      </dgm:t>
    </dgm:pt>
    <dgm:pt modelId="{F31ADFA7-DDF3-447C-A77C-1D7EAEECD154}" type="parTrans" cxnId="{A4CB4DCD-9549-453A-8581-20EEFBAD484F}">
      <dgm:prSet/>
      <dgm:spPr/>
      <dgm:t>
        <a:bodyPr/>
        <a:lstStyle/>
        <a:p>
          <a:endParaRPr lang="ru-RU"/>
        </a:p>
      </dgm:t>
    </dgm:pt>
    <dgm:pt modelId="{D3E58D54-617A-47DC-A69D-82840425E8FB}" type="sibTrans" cxnId="{A4CB4DCD-9549-453A-8581-20EEFBAD484F}">
      <dgm:prSet/>
      <dgm:spPr/>
      <dgm:t>
        <a:bodyPr/>
        <a:lstStyle/>
        <a:p>
          <a:endParaRPr lang="ru-RU"/>
        </a:p>
      </dgm:t>
    </dgm:pt>
    <dgm:pt modelId="{1228C800-3A10-4995-A615-6E330E0F6C3A}">
      <dgm:prSet phldrT="[Текст]" custT="1"/>
      <dgm:spPr/>
      <dgm:t>
        <a:bodyPr/>
        <a:lstStyle/>
        <a:p>
          <a:r>
            <a:rPr lang="ru-RU" sz="1400" dirty="0"/>
            <a:t>Отсутствует опасность летального исхода при передозировке</a:t>
          </a:r>
        </a:p>
      </dgm:t>
    </dgm:pt>
    <dgm:pt modelId="{86EEC35E-B613-4D9F-ACA1-DBFB4EE8AAC8}" type="parTrans" cxnId="{05A18873-6E0B-43EC-A59D-43ADFF229ACE}">
      <dgm:prSet/>
      <dgm:spPr/>
      <dgm:t>
        <a:bodyPr/>
        <a:lstStyle/>
        <a:p>
          <a:endParaRPr lang="ru-RU"/>
        </a:p>
      </dgm:t>
    </dgm:pt>
    <dgm:pt modelId="{ED398AA3-10E1-4797-B3F0-AD00E5D235B7}" type="sibTrans" cxnId="{05A18873-6E0B-43EC-A59D-43ADFF229ACE}">
      <dgm:prSet/>
      <dgm:spPr/>
      <dgm:t>
        <a:bodyPr/>
        <a:lstStyle/>
        <a:p>
          <a:endParaRPr lang="ru-RU"/>
        </a:p>
      </dgm:t>
    </dgm:pt>
    <dgm:pt modelId="{693F8F0E-6A28-4300-8036-743915412651}">
      <dgm:prSet phldrT="[Текст]" custT="1"/>
      <dgm:spPr/>
      <dgm:t>
        <a:bodyPr/>
        <a:lstStyle/>
        <a:p>
          <a:r>
            <a:rPr lang="ru-RU" sz="1400" dirty="0"/>
            <a:t>Сравнительно безопасны у пожилых и соматически ослабленных пациентов</a:t>
          </a:r>
        </a:p>
      </dgm:t>
    </dgm:pt>
    <dgm:pt modelId="{0074597A-F2E8-48AB-A6D3-4F5F2803D629}" type="parTrans" cxnId="{A6547E69-B133-4BA7-8C47-94071B07AB4F}">
      <dgm:prSet/>
      <dgm:spPr/>
      <dgm:t>
        <a:bodyPr/>
        <a:lstStyle/>
        <a:p>
          <a:endParaRPr lang="ru-RU"/>
        </a:p>
      </dgm:t>
    </dgm:pt>
    <dgm:pt modelId="{ACAA9884-8DD9-40C0-879A-64A3D1DA7FB6}" type="sibTrans" cxnId="{A6547E69-B133-4BA7-8C47-94071B07AB4F}">
      <dgm:prSet/>
      <dgm:spPr/>
      <dgm:t>
        <a:bodyPr/>
        <a:lstStyle/>
        <a:p>
          <a:endParaRPr lang="ru-RU"/>
        </a:p>
      </dgm:t>
    </dgm:pt>
    <dgm:pt modelId="{1C0D5F97-98C9-435E-AADB-E673A84F4A81}">
      <dgm:prSet phldrT="[Текст]" custT="1"/>
      <dgm:spPr/>
      <dgm:t>
        <a:bodyPr/>
        <a:lstStyle/>
        <a:p>
          <a:r>
            <a:rPr lang="ru-RU" sz="2400" dirty="0"/>
            <a:t>Недостатки</a:t>
          </a:r>
        </a:p>
      </dgm:t>
    </dgm:pt>
    <dgm:pt modelId="{3E10C3B6-57BB-4127-9418-C801674E5E73}" type="parTrans" cxnId="{6C281CE4-2660-4396-BD3E-959A95193C00}">
      <dgm:prSet/>
      <dgm:spPr/>
      <dgm:t>
        <a:bodyPr/>
        <a:lstStyle/>
        <a:p>
          <a:endParaRPr lang="ru-RU"/>
        </a:p>
      </dgm:t>
    </dgm:pt>
    <dgm:pt modelId="{A5B05BF4-3867-4F10-B9CD-6F13A43407E8}" type="sibTrans" cxnId="{6C281CE4-2660-4396-BD3E-959A95193C00}">
      <dgm:prSet/>
      <dgm:spPr/>
      <dgm:t>
        <a:bodyPr/>
        <a:lstStyle/>
        <a:p>
          <a:endParaRPr lang="ru-RU"/>
        </a:p>
      </dgm:t>
    </dgm:pt>
    <dgm:pt modelId="{24DFD3C3-53DC-46AA-B237-A938B8EB9337}">
      <dgm:prSet phldrT="[Текст]" custT="1"/>
      <dgm:spPr/>
      <dgm:t>
        <a:bodyPr/>
        <a:lstStyle/>
        <a:p>
          <a:r>
            <a:rPr lang="ru-RU" sz="1400" dirty="0"/>
            <a:t>Замедленное наступление эффекта (3-4 недели)</a:t>
          </a:r>
        </a:p>
      </dgm:t>
    </dgm:pt>
    <dgm:pt modelId="{C02E8CFE-BE8F-434D-8E9D-4509E2F0242F}" type="parTrans" cxnId="{136EAD2B-FA56-4BCB-BF24-2F879C08A146}">
      <dgm:prSet/>
      <dgm:spPr/>
      <dgm:t>
        <a:bodyPr/>
        <a:lstStyle/>
        <a:p>
          <a:endParaRPr lang="ru-RU"/>
        </a:p>
      </dgm:t>
    </dgm:pt>
    <dgm:pt modelId="{16C08DDC-89E2-4780-9C90-8C293925A9A6}" type="sibTrans" cxnId="{136EAD2B-FA56-4BCB-BF24-2F879C08A146}">
      <dgm:prSet/>
      <dgm:spPr/>
      <dgm:t>
        <a:bodyPr/>
        <a:lstStyle/>
        <a:p>
          <a:endParaRPr lang="ru-RU"/>
        </a:p>
      </dgm:t>
    </dgm:pt>
    <dgm:pt modelId="{93881B38-1DA8-45A3-B258-06C85C674051}">
      <dgm:prSet phldrT="[Текст]" custT="1"/>
      <dgm:spPr/>
      <dgm:t>
        <a:bodyPr/>
        <a:lstStyle/>
        <a:p>
          <a:r>
            <a:rPr lang="ru-RU" sz="1400" dirty="0"/>
            <a:t>В некоторых случаях могут быть менее эффективными при лечении тяжелых депрессий по сравнению с ТЦА</a:t>
          </a:r>
        </a:p>
      </dgm:t>
    </dgm:pt>
    <dgm:pt modelId="{97120699-2A54-49A0-BD16-AB94A15EF277}" type="parTrans" cxnId="{63E40DB9-815E-4F08-BB41-277F2A906108}">
      <dgm:prSet/>
      <dgm:spPr/>
      <dgm:t>
        <a:bodyPr/>
        <a:lstStyle/>
        <a:p>
          <a:endParaRPr lang="ru-RU"/>
        </a:p>
      </dgm:t>
    </dgm:pt>
    <dgm:pt modelId="{DC48F143-3D9A-476C-96C4-8254A3BF6427}" type="sibTrans" cxnId="{63E40DB9-815E-4F08-BB41-277F2A906108}">
      <dgm:prSet/>
      <dgm:spPr/>
      <dgm:t>
        <a:bodyPr/>
        <a:lstStyle/>
        <a:p>
          <a:endParaRPr lang="ru-RU"/>
        </a:p>
      </dgm:t>
    </dgm:pt>
    <dgm:pt modelId="{750D9956-C6C8-471C-BE57-B855457F248E}">
      <dgm:prSet phldrT="[Текст]" custT="1"/>
      <dgm:spPr/>
      <dgm:t>
        <a:bodyPr/>
        <a:lstStyle/>
        <a:p>
          <a:r>
            <a:rPr lang="ru-RU" sz="1400" dirty="0"/>
            <a:t>Довольно часто обостряют тревогу и бессонницу на начальных этапах терапии и требуют </a:t>
          </a:r>
          <a:r>
            <a:rPr lang="ru-RU" sz="1400" dirty="0" err="1"/>
            <a:t>противотревожного</a:t>
          </a:r>
          <a:r>
            <a:rPr lang="ru-RU" sz="1400" dirty="0"/>
            <a:t> «прикрытия»</a:t>
          </a:r>
        </a:p>
      </dgm:t>
    </dgm:pt>
    <dgm:pt modelId="{0661DA60-F921-4DFE-A222-336853AF735F}" type="parTrans" cxnId="{FC686A11-17F9-4609-84AD-B58D4A4F88EB}">
      <dgm:prSet/>
      <dgm:spPr/>
      <dgm:t>
        <a:bodyPr/>
        <a:lstStyle/>
        <a:p>
          <a:endParaRPr lang="ru-RU"/>
        </a:p>
      </dgm:t>
    </dgm:pt>
    <dgm:pt modelId="{67841850-F7DF-42E6-9DEA-B616F869221A}" type="sibTrans" cxnId="{FC686A11-17F9-4609-84AD-B58D4A4F88EB}">
      <dgm:prSet/>
      <dgm:spPr/>
      <dgm:t>
        <a:bodyPr/>
        <a:lstStyle/>
        <a:p>
          <a:endParaRPr lang="ru-RU"/>
        </a:p>
      </dgm:t>
    </dgm:pt>
    <dgm:pt modelId="{0AC05357-46A5-4ED4-8FFA-2F11B1775482}">
      <dgm:prSet phldrT="[Текст]" custT="1"/>
      <dgm:spPr/>
      <dgm:t>
        <a:bodyPr/>
        <a:lstStyle/>
        <a:p>
          <a:r>
            <a:rPr lang="ru-RU" sz="1400" dirty="0"/>
            <a:t>В отличие от ТЦА (за исключением </a:t>
          </a:r>
          <a:r>
            <a:rPr lang="ru-RU" sz="1400" dirty="0" err="1"/>
            <a:t>кломипрамина</a:t>
          </a:r>
          <a:r>
            <a:rPr lang="ru-RU" sz="1400" dirty="0"/>
            <a:t>) эффективны при ОКР</a:t>
          </a:r>
        </a:p>
      </dgm:t>
    </dgm:pt>
    <dgm:pt modelId="{F8D5FC5D-FEE8-40BC-A482-7110818E0710}" type="parTrans" cxnId="{471F69DF-AC50-4703-8402-73BC35DCBB74}">
      <dgm:prSet/>
      <dgm:spPr/>
      <dgm:t>
        <a:bodyPr/>
        <a:lstStyle/>
        <a:p>
          <a:endParaRPr lang="ru-RU"/>
        </a:p>
      </dgm:t>
    </dgm:pt>
    <dgm:pt modelId="{B97700EB-E028-472D-83DB-836A1E717F09}" type="sibTrans" cxnId="{471F69DF-AC50-4703-8402-73BC35DCBB74}">
      <dgm:prSet/>
      <dgm:spPr/>
      <dgm:t>
        <a:bodyPr/>
        <a:lstStyle/>
        <a:p>
          <a:endParaRPr lang="ru-RU"/>
        </a:p>
      </dgm:t>
    </dgm:pt>
    <dgm:pt modelId="{7DF02C36-1187-4D27-B65A-57963D138389}">
      <dgm:prSet phldrT="[Текст]" custT="1"/>
      <dgm:spPr/>
      <dgm:t>
        <a:bodyPr/>
        <a:lstStyle/>
        <a:p>
          <a:r>
            <a:rPr lang="ru-RU" sz="1400" dirty="0"/>
            <a:t>Отсутствие выраженной седативной и снотворной активности</a:t>
          </a:r>
        </a:p>
      </dgm:t>
    </dgm:pt>
    <dgm:pt modelId="{BDC15E02-9086-4931-BB08-BC9285A1867F}" type="parTrans" cxnId="{68906903-8341-4DE8-A866-4C787BFBE392}">
      <dgm:prSet/>
      <dgm:spPr/>
      <dgm:t>
        <a:bodyPr/>
        <a:lstStyle/>
        <a:p>
          <a:endParaRPr lang="ru-RU"/>
        </a:p>
      </dgm:t>
    </dgm:pt>
    <dgm:pt modelId="{A96B2425-4A04-4A1E-B4EA-1423212BA6DA}" type="sibTrans" cxnId="{68906903-8341-4DE8-A866-4C787BFBE392}">
      <dgm:prSet/>
      <dgm:spPr/>
      <dgm:t>
        <a:bodyPr/>
        <a:lstStyle/>
        <a:p>
          <a:endParaRPr lang="ru-RU"/>
        </a:p>
      </dgm:t>
    </dgm:pt>
    <dgm:pt modelId="{6F629167-FBC6-4AC0-A419-5353402702BF}">
      <dgm:prSet phldrT="[Текст]"/>
      <dgm:spPr/>
      <dgm:t>
        <a:bodyPr/>
        <a:lstStyle/>
        <a:p>
          <a:r>
            <a:rPr lang="ru-RU" dirty="0"/>
            <a:t>Снижают либидо, вызывают аноргазмию и тормозят эякуляцию</a:t>
          </a:r>
        </a:p>
      </dgm:t>
    </dgm:pt>
    <dgm:pt modelId="{E418169D-FC95-44F0-8571-7D398914969F}" type="parTrans" cxnId="{EB1A4092-BD57-444B-83B2-DBE5301D774C}">
      <dgm:prSet/>
      <dgm:spPr/>
      <dgm:t>
        <a:bodyPr/>
        <a:lstStyle/>
        <a:p>
          <a:endParaRPr lang="ru-RU"/>
        </a:p>
      </dgm:t>
    </dgm:pt>
    <dgm:pt modelId="{E527D5EE-6F3B-4FB8-9DC4-B89FB4BF7DE1}" type="sibTrans" cxnId="{EB1A4092-BD57-444B-83B2-DBE5301D774C}">
      <dgm:prSet/>
      <dgm:spPr/>
      <dgm:t>
        <a:bodyPr/>
        <a:lstStyle/>
        <a:p>
          <a:endParaRPr lang="ru-RU"/>
        </a:p>
      </dgm:t>
    </dgm:pt>
    <dgm:pt modelId="{528DA1E1-B3B7-4741-A391-CB2B4051FF91}">
      <dgm:prSet phldrT="[Текст]"/>
      <dgm:spPr/>
      <dgm:t>
        <a:bodyPr/>
        <a:lstStyle/>
        <a:p>
          <a:r>
            <a:rPr lang="ru-RU" dirty="0"/>
            <a:t>Отсутствие форм для парентерального введения</a:t>
          </a:r>
        </a:p>
      </dgm:t>
    </dgm:pt>
    <dgm:pt modelId="{BDE89F93-C27C-47BC-B5DE-DCDA5414C6E2}" type="parTrans" cxnId="{FD29796F-7E43-4D0D-BF70-89C331D73B46}">
      <dgm:prSet/>
      <dgm:spPr/>
      <dgm:t>
        <a:bodyPr/>
        <a:lstStyle/>
        <a:p>
          <a:endParaRPr lang="ru-RU"/>
        </a:p>
      </dgm:t>
    </dgm:pt>
    <dgm:pt modelId="{2F55BDF9-5043-4E81-B20F-C3DB81789967}" type="sibTrans" cxnId="{FD29796F-7E43-4D0D-BF70-89C331D73B46}">
      <dgm:prSet/>
      <dgm:spPr/>
      <dgm:t>
        <a:bodyPr/>
        <a:lstStyle/>
        <a:p>
          <a:endParaRPr lang="ru-RU"/>
        </a:p>
      </dgm:t>
    </dgm:pt>
    <dgm:pt modelId="{0A714E19-E75E-4645-B07F-7FF9619B0ADF}">
      <dgm:prSet phldrT="[Текст]" custT="1"/>
      <dgm:spPr/>
      <dgm:t>
        <a:bodyPr/>
        <a:lstStyle/>
        <a:p>
          <a:r>
            <a:rPr lang="ru-RU" sz="1400" dirty="0"/>
            <a:t>Отсутствие </a:t>
          </a:r>
          <a:r>
            <a:rPr lang="ru-RU" sz="1400" dirty="0" err="1"/>
            <a:t>дисметаболических</a:t>
          </a:r>
          <a:r>
            <a:rPr lang="ru-RU" sz="1400" dirty="0"/>
            <a:t> и эндокринных побочных эффектов</a:t>
          </a:r>
        </a:p>
      </dgm:t>
    </dgm:pt>
    <dgm:pt modelId="{4CDDCA78-CBFB-47C1-9326-26E14EA21585}" type="sibTrans" cxnId="{467D806C-14EC-4770-89A2-0718B1E08D45}">
      <dgm:prSet/>
      <dgm:spPr/>
      <dgm:t>
        <a:bodyPr/>
        <a:lstStyle/>
        <a:p>
          <a:endParaRPr lang="ru-RU"/>
        </a:p>
      </dgm:t>
    </dgm:pt>
    <dgm:pt modelId="{2B705D09-2DE9-4145-A1A0-557632AF4E57}" type="parTrans" cxnId="{467D806C-14EC-4770-89A2-0718B1E08D45}">
      <dgm:prSet/>
      <dgm:spPr/>
      <dgm:t>
        <a:bodyPr/>
        <a:lstStyle/>
        <a:p>
          <a:endParaRPr lang="ru-RU"/>
        </a:p>
      </dgm:t>
    </dgm:pt>
    <dgm:pt modelId="{13BD909B-6B66-420E-8E4A-17D71BAAABF5}">
      <dgm:prSet phldrT="[Текст]" custT="1"/>
      <dgm:spPr/>
      <dgm:t>
        <a:bodyPr/>
        <a:lstStyle/>
        <a:p>
          <a:r>
            <a:rPr lang="ru-RU" sz="1400" dirty="0"/>
            <a:t>СИОЗС гораздо реже ТЦА и СИЗОСН вызывают инверсию фазы</a:t>
          </a:r>
        </a:p>
      </dgm:t>
    </dgm:pt>
    <dgm:pt modelId="{58256C6C-6FBF-48E1-8461-C27488BE9285}" type="sibTrans" cxnId="{19EEFF41-0E7B-41EF-A247-38947E097F6C}">
      <dgm:prSet/>
      <dgm:spPr/>
      <dgm:t>
        <a:bodyPr/>
        <a:lstStyle/>
        <a:p>
          <a:endParaRPr lang="ru-RU"/>
        </a:p>
      </dgm:t>
    </dgm:pt>
    <dgm:pt modelId="{64B145BC-4901-46E5-A798-02184E37319D}" type="parTrans" cxnId="{19EEFF41-0E7B-41EF-A247-38947E097F6C}">
      <dgm:prSet/>
      <dgm:spPr/>
      <dgm:t>
        <a:bodyPr/>
        <a:lstStyle/>
        <a:p>
          <a:endParaRPr lang="ru-RU"/>
        </a:p>
      </dgm:t>
    </dgm:pt>
    <dgm:pt modelId="{18925FDB-8EAD-49B2-9138-1445E948D071}" type="pres">
      <dgm:prSet presAssocID="{9BA6C85D-D67E-4168-B475-C8100EE62D15}" presName="layout" presStyleCnt="0">
        <dgm:presLayoutVars>
          <dgm:chMax/>
          <dgm:chPref/>
          <dgm:dir/>
          <dgm:resizeHandles/>
        </dgm:presLayoutVars>
      </dgm:prSet>
      <dgm:spPr/>
    </dgm:pt>
    <dgm:pt modelId="{00AA0881-92A9-48F1-A1C1-E27BFF45F25E}" type="pres">
      <dgm:prSet presAssocID="{1CD23D95-3588-4F65-9A80-E9475AA081F3}" presName="root" presStyleCnt="0">
        <dgm:presLayoutVars>
          <dgm:chMax/>
          <dgm:chPref/>
        </dgm:presLayoutVars>
      </dgm:prSet>
      <dgm:spPr/>
    </dgm:pt>
    <dgm:pt modelId="{935242A0-20E2-4321-A323-8EEEABF73B2A}" type="pres">
      <dgm:prSet presAssocID="{1CD23D95-3588-4F65-9A80-E9475AA081F3}" presName="rootComposite" presStyleCnt="0">
        <dgm:presLayoutVars/>
      </dgm:prSet>
      <dgm:spPr/>
    </dgm:pt>
    <dgm:pt modelId="{F6F4EB4A-F59D-4804-A85A-48DA9110052C}" type="pres">
      <dgm:prSet presAssocID="{1CD23D95-3588-4F65-9A80-E9475AA081F3}" presName="ParentAccent" presStyleLbl="alignNode1" presStyleIdx="0" presStyleCnt="2" custScaleX="151119" custLinFactY="-35125" custLinFactNeighborX="-10093" custLinFactNeighborY="-100000"/>
      <dgm:spPr/>
    </dgm:pt>
    <dgm:pt modelId="{2410AD68-98BD-4BCF-ACC6-5C03369C6C65}" type="pres">
      <dgm:prSet presAssocID="{1CD23D95-3588-4F65-9A80-E9475AA081F3}" presName="ParentSmallAccent" presStyleLbl="fgAcc1" presStyleIdx="0" presStyleCnt="2" custLinFactX="-200000" custLinFactY="-100000" custLinFactNeighborX="-253396" custLinFactNeighborY="-147307"/>
      <dgm:spPr/>
    </dgm:pt>
    <dgm:pt modelId="{1B462A39-FE65-450F-9A36-61D517B6F81F}" type="pres">
      <dgm:prSet presAssocID="{1CD23D95-3588-4F65-9A80-E9475AA081F3}" presName="Parent" presStyleLbl="revTx" presStyleIdx="0" presStyleCnt="14" custLinFactNeighborX="-12248" custLinFactNeighborY="1194">
        <dgm:presLayoutVars>
          <dgm:chMax/>
          <dgm:chPref val="4"/>
          <dgm:bulletEnabled val="1"/>
        </dgm:presLayoutVars>
      </dgm:prSet>
      <dgm:spPr/>
    </dgm:pt>
    <dgm:pt modelId="{66A36B8C-2CE7-4D72-B6B1-82069B28B0A5}" type="pres">
      <dgm:prSet presAssocID="{1CD23D95-3588-4F65-9A80-E9475AA081F3}" presName="childShape" presStyleCnt="0">
        <dgm:presLayoutVars>
          <dgm:chMax val="0"/>
          <dgm:chPref val="0"/>
        </dgm:presLayoutVars>
      </dgm:prSet>
      <dgm:spPr/>
    </dgm:pt>
    <dgm:pt modelId="{F37349F2-C378-40F2-B953-5EA260BAFF55}" type="pres">
      <dgm:prSet presAssocID="{F9E9DEE8-49C8-4344-A1A6-B4AFC1BED388}" presName="childComposite" presStyleCnt="0">
        <dgm:presLayoutVars>
          <dgm:chMax val="0"/>
          <dgm:chPref val="0"/>
        </dgm:presLayoutVars>
      </dgm:prSet>
      <dgm:spPr/>
    </dgm:pt>
    <dgm:pt modelId="{580C7C76-28AD-4E64-B714-1E9F5A508A5A}" type="pres">
      <dgm:prSet presAssocID="{F9E9DEE8-49C8-4344-A1A6-B4AFC1BED388}" presName="ChildAccent" presStyleLbl="solidFgAcc1" presStyleIdx="0" presStyleCnt="12" custLinFactX="-6481" custLinFactY="-92538" custLinFactNeighborX="-100000" custLinFactNeighborY="-100000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53C847E-DA76-4D86-9B57-00C521D5F47C}" type="pres">
      <dgm:prSet presAssocID="{F9E9DEE8-49C8-4344-A1A6-B4AFC1BED388}" presName="Child" presStyleLbl="revTx" presStyleIdx="1" presStyleCnt="14" custLinFactNeighborX="2207" custLinFactNeighborY="-69337">
        <dgm:presLayoutVars>
          <dgm:chMax val="0"/>
          <dgm:chPref val="0"/>
          <dgm:bulletEnabled val="1"/>
        </dgm:presLayoutVars>
      </dgm:prSet>
      <dgm:spPr/>
    </dgm:pt>
    <dgm:pt modelId="{BC638D2E-E845-4A05-8F3D-5C27A60A568B}" type="pres">
      <dgm:prSet presAssocID="{1228C800-3A10-4995-A615-6E330E0F6C3A}" presName="childComposite" presStyleCnt="0">
        <dgm:presLayoutVars>
          <dgm:chMax val="0"/>
          <dgm:chPref val="0"/>
        </dgm:presLayoutVars>
      </dgm:prSet>
      <dgm:spPr/>
    </dgm:pt>
    <dgm:pt modelId="{6A218ED8-07C9-4452-8E83-14039316CA03}" type="pres">
      <dgm:prSet presAssocID="{1228C800-3A10-4995-A615-6E330E0F6C3A}" presName="ChildAccent" presStyleLbl="solidFgAcc1" presStyleIdx="1" presStyleCnt="12" custLinFactY="-7807" custLinFactNeighborX="-96545" custLinFactNeighborY="-100000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FBB243F-A668-498D-A542-190ABEAF521D}" type="pres">
      <dgm:prSet presAssocID="{1228C800-3A10-4995-A615-6E330E0F6C3A}" presName="Child" presStyleLbl="revTx" presStyleIdx="2" presStyleCnt="14" custLinFactNeighborX="2237" custLinFactNeighborY="-33040">
        <dgm:presLayoutVars>
          <dgm:chMax val="0"/>
          <dgm:chPref val="0"/>
          <dgm:bulletEnabled val="1"/>
        </dgm:presLayoutVars>
      </dgm:prSet>
      <dgm:spPr/>
    </dgm:pt>
    <dgm:pt modelId="{583658BF-22A1-4371-A098-A5D8785C18AF}" type="pres">
      <dgm:prSet presAssocID="{693F8F0E-6A28-4300-8036-743915412651}" presName="childComposite" presStyleCnt="0">
        <dgm:presLayoutVars>
          <dgm:chMax val="0"/>
          <dgm:chPref val="0"/>
        </dgm:presLayoutVars>
      </dgm:prSet>
      <dgm:spPr/>
    </dgm:pt>
    <dgm:pt modelId="{6685BC87-142E-47EE-96A1-25096E08E49B}" type="pres">
      <dgm:prSet presAssocID="{693F8F0E-6A28-4300-8036-743915412651}" presName="ChildAccent" presStyleLbl="solidFgAcc1" presStyleIdx="2" presStyleCnt="12" custLinFactNeighborX="-93293" custLinFactNeighborY="-63978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97FA4F66-5B4E-4229-8D0D-BCE56791F91B}" type="pres">
      <dgm:prSet presAssocID="{693F8F0E-6A28-4300-8036-743915412651}" presName="Child" presStyleLbl="revTx" presStyleIdx="3" presStyleCnt="14" custLinFactNeighborX="1942" custLinFactNeighborY="-17092">
        <dgm:presLayoutVars>
          <dgm:chMax val="0"/>
          <dgm:chPref val="0"/>
          <dgm:bulletEnabled val="1"/>
        </dgm:presLayoutVars>
      </dgm:prSet>
      <dgm:spPr/>
    </dgm:pt>
    <dgm:pt modelId="{20C65FB9-92F5-4884-92D6-37800752A26C}" type="pres">
      <dgm:prSet presAssocID="{0AC05357-46A5-4ED4-8FFA-2F11B1775482}" presName="childComposite" presStyleCnt="0">
        <dgm:presLayoutVars>
          <dgm:chMax val="0"/>
          <dgm:chPref val="0"/>
        </dgm:presLayoutVars>
      </dgm:prSet>
      <dgm:spPr/>
    </dgm:pt>
    <dgm:pt modelId="{CE614EC4-57D0-4459-9940-CECAB2AF76E2}" type="pres">
      <dgm:prSet presAssocID="{0AC05357-46A5-4ED4-8FFA-2F11B1775482}" presName="ChildAccent" presStyleLbl="solidFgAcc1" presStyleIdx="3" presStyleCnt="12" custLinFactNeighborX="-93201" custLinFactNeighborY="-49412"/>
      <dgm:spPr>
        <a:blipFill rotWithShape="0">
          <a:blip xmlns:r="http://schemas.openxmlformats.org/officeDocument/2006/relationships" r:embed="rId2"/>
          <a:srcRect/>
          <a:stretch>
            <a:fillRect l="-8000" r="-8000"/>
          </a:stretch>
        </a:blipFill>
      </dgm:spPr>
    </dgm:pt>
    <dgm:pt modelId="{8CED8DA7-12EB-48E3-8CE2-C5E80FFA5784}" type="pres">
      <dgm:prSet presAssocID="{0AC05357-46A5-4ED4-8FFA-2F11B1775482}" presName="Child" presStyleLbl="revTx" presStyleIdx="4" presStyleCnt="14" custLinFactNeighborX="3007" custLinFactNeighborY="-5264">
        <dgm:presLayoutVars>
          <dgm:chMax val="0"/>
          <dgm:chPref val="0"/>
          <dgm:bulletEnabled val="1"/>
        </dgm:presLayoutVars>
      </dgm:prSet>
      <dgm:spPr/>
    </dgm:pt>
    <dgm:pt modelId="{3699EC45-09A2-4D72-B055-0B47BD7417AD}" type="pres">
      <dgm:prSet presAssocID="{7DF02C36-1187-4D27-B65A-57963D138389}" presName="childComposite" presStyleCnt="0">
        <dgm:presLayoutVars>
          <dgm:chMax val="0"/>
          <dgm:chPref val="0"/>
        </dgm:presLayoutVars>
      </dgm:prSet>
      <dgm:spPr/>
    </dgm:pt>
    <dgm:pt modelId="{1B25211B-28A6-4172-8021-0F5B3957FDB1}" type="pres">
      <dgm:prSet presAssocID="{7DF02C36-1187-4D27-B65A-57963D138389}" presName="ChildAccent" presStyleLbl="solidFgAcc1" presStyleIdx="4" presStyleCnt="12" custLinFactNeighborX="-96635" custLinFactNeighborY="-15340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0FB67FD-7182-4098-A451-5FA88265ECC3}" type="pres">
      <dgm:prSet presAssocID="{7DF02C36-1187-4D27-B65A-57963D138389}" presName="Child" presStyleLbl="revTx" presStyleIdx="5" presStyleCnt="14" custLinFactNeighborX="2749" custLinFactNeighborY="6603">
        <dgm:presLayoutVars>
          <dgm:chMax val="0"/>
          <dgm:chPref val="0"/>
          <dgm:bulletEnabled val="1"/>
        </dgm:presLayoutVars>
      </dgm:prSet>
      <dgm:spPr/>
    </dgm:pt>
    <dgm:pt modelId="{59D1EF3E-BA37-4BDF-9228-E5B2921539E9}" type="pres">
      <dgm:prSet presAssocID="{0A714E19-E75E-4645-B07F-7FF9619B0ADF}" presName="childComposite" presStyleCnt="0">
        <dgm:presLayoutVars>
          <dgm:chMax val="0"/>
          <dgm:chPref val="0"/>
        </dgm:presLayoutVars>
      </dgm:prSet>
      <dgm:spPr/>
    </dgm:pt>
    <dgm:pt modelId="{38642BF8-CE71-41B6-A99C-646F425A0C37}" type="pres">
      <dgm:prSet presAssocID="{0A714E19-E75E-4645-B07F-7FF9619B0ADF}" presName="ChildAccent" presStyleLbl="solidFgAcc1" presStyleIdx="5" presStyleCnt="12" custLinFactNeighborX="-96728" custLinFactNeighborY="-920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BD680A3B-8BEB-4EAE-9D09-B29992F7D4F4}" type="pres">
      <dgm:prSet presAssocID="{0A714E19-E75E-4645-B07F-7FF9619B0ADF}" presName="Child" presStyleLbl="revTx" presStyleIdx="6" presStyleCnt="14" custLinFactNeighborX="3277" custLinFactNeighborY="10314">
        <dgm:presLayoutVars>
          <dgm:chMax val="0"/>
          <dgm:chPref val="0"/>
          <dgm:bulletEnabled val="1"/>
        </dgm:presLayoutVars>
      </dgm:prSet>
      <dgm:spPr/>
    </dgm:pt>
    <dgm:pt modelId="{85436371-25E5-4072-8B03-C797D8603425}" type="pres">
      <dgm:prSet presAssocID="{13BD909B-6B66-420E-8E4A-17D71BAAABF5}" presName="childComposite" presStyleCnt="0">
        <dgm:presLayoutVars>
          <dgm:chMax val="0"/>
          <dgm:chPref val="0"/>
        </dgm:presLayoutVars>
      </dgm:prSet>
      <dgm:spPr/>
    </dgm:pt>
    <dgm:pt modelId="{A05B9D64-6424-485F-AE3C-F451065DA50D}" type="pres">
      <dgm:prSet presAssocID="{13BD909B-6B66-420E-8E4A-17D71BAAABF5}" presName="ChildAccent" presStyleLbl="solidFgAcc1" presStyleIdx="6" presStyleCnt="12" custLinFactNeighborX="-44478" custLinFactNeighborY="-1575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61CE023F-F845-4352-900D-C04AEDD7CF84}" type="pres">
      <dgm:prSet presAssocID="{13BD909B-6B66-420E-8E4A-17D71BAAABF5}" presName="Child" presStyleLbl="revTx" presStyleIdx="7" presStyleCnt="14" custScaleX="107006" custLinFactNeighborX="10008" custLinFactNeighborY="10601">
        <dgm:presLayoutVars>
          <dgm:chMax val="0"/>
          <dgm:chPref val="0"/>
          <dgm:bulletEnabled val="1"/>
        </dgm:presLayoutVars>
      </dgm:prSet>
      <dgm:spPr/>
    </dgm:pt>
    <dgm:pt modelId="{A5A9AAF6-2C95-48B9-9180-74E247C8810D}" type="pres">
      <dgm:prSet presAssocID="{1C0D5F97-98C9-435E-AADB-E673A84F4A81}" presName="root" presStyleCnt="0">
        <dgm:presLayoutVars>
          <dgm:chMax/>
          <dgm:chPref/>
        </dgm:presLayoutVars>
      </dgm:prSet>
      <dgm:spPr/>
    </dgm:pt>
    <dgm:pt modelId="{849B1C2D-5A41-40E5-8E01-09F72AB95232}" type="pres">
      <dgm:prSet presAssocID="{1C0D5F97-98C9-435E-AADB-E673A84F4A81}" presName="rootComposite" presStyleCnt="0">
        <dgm:presLayoutVars/>
      </dgm:prSet>
      <dgm:spPr/>
    </dgm:pt>
    <dgm:pt modelId="{99A86925-F603-43F6-B6FF-3F6801CE58BD}" type="pres">
      <dgm:prSet presAssocID="{1C0D5F97-98C9-435E-AADB-E673A84F4A81}" presName="ParentAccent" presStyleLbl="alignNode1" presStyleIdx="1" presStyleCnt="2" custScaleX="129272" custLinFactY="-45849" custLinFactNeighborX="3280" custLinFactNeighborY="-100000"/>
      <dgm:spPr/>
    </dgm:pt>
    <dgm:pt modelId="{0E32970D-1F78-471F-A27D-1609FE5D9DF6}" type="pres">
      <dgm:prSet presAssocID="{1C0D5F97-98C9-435E-AADB-E673A84F4A81}" presName="ParentSmallAccent" presStyleLbl="fgAcc1" presStyleIdx="1" presStyleCnt="2" custLinFactX="-23654" custLinFactY="-100000" custLinFactNeighborX="-100000" custLinFactNeighborY="-154177"/>
      <dgm:spPr/>
    </dgm:pt>
    <dgm:pt modelId="{50C2DE75-9AF7-4875-9570-B4CF3C2A5FE5}" type="pres">
      <dgm:prSet presAssocID="{1C0D5F97-98C9-435E-AADB-E673A84F4A81}" presName="Parent" presStyleLbl="revTx" presStyleIdx="8" presStyleCnt="14" custScaleX="143907" custLinFactNeighborX="28262" custLinFactNeighborY="-1194">
        <dgm:presLayoutVars>
          <dgm:chMax/>
          <dgm:chPref val="4"/>
          <dgm:bulletEnabled val="1"/>
        </dgm:presLayoutVars>
      </dgm:prSet>
      <dgm:spPr/>
    </dgm:pt>
    <dgm:pt modelId="{A8A8831C-08BC-4B58-BFB2-840A42F57F72}" type="pres">
      <dgm:prSet presAssocID="{1C0D5F97-98C9-435E-AADB-E673A84F4A81}" presName="childShape" presStyleCnt="0">
        <dgm:presLayoutVars>
          <dgm:chMax val="0"/>
          <dgm:chPref val="0"/>
        </dgm:presLayoutVars>
      </dgm:prSet>
      <dgm:spPr/>
    </dgm:pt>
    <dgm:pt modelId="{C88ADF17-C23C-48A2-AF00-A805B24ED0FA}" type="pres">
      <dgm:prSet presAssocID="{24DFD3C3-53DC-46AA-B237-A938B8EB9337}" presName="childComposite" presStyleCnt="0">
        <dgm:presLayoutVars>
          <dgm:chMax val="0"/>
          <dgm:chPref val="0"/>
        </dgm:presLayoutVars>
      </dgm:prSet>
      <dgm:spPr/>
    </dgm:pt>
    <dgm:pt modelId="{429F1E8F-D71F-43F9-9769-F1A73E15B401}" type="pres">
      <dgm:prSet presAssocID="{24DFD3C3-53DC-46AA-B237-A938B8EB9337}" presName="ChildAccent" presStyleLbl="solidFgAcc1" presStyleIdx="7" presStyleCnt="12" custLinFactX="80860" custLinFactY="-100000" custLinFactNeighborX="100000" custLinFactNeighborY="-106094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079DF5D-B8D2-425E-8416-6ADF19C5A35D}" type="pres">
      <dgm:prSet presAssocID="{24DFD3C3-53DC-46AA-B237-A938B8EB9337}" presName="Child" presStyleLbl="revTx" presStyleIdx="9" presStyleCnt="14" custScaleX="111091" custLinFactNeighborX="31518" custLinFactNeighborY="-86941">
        <dgm:presLayoutVars>
          <dgm:chMax val="0"/>
          <dgm:chPref val="0"/>
          <dgm:bulletEnabled val="1"/>
        </dgm:presLayoutVars>
      </dgm:prSet>
      <dgm:spPr/>
    </dgm:pt>
    <dgm:pt modelId="{7F2DFA58-4BA5-457B-8309-6FD99A27707B}" type="pres">
      <dgm:prSet presAssocID="{93881B38-1DA8-45A3-B258-06C85C674051}" presName="childComposite" presStyleCnt="0">
        <dgm:presLayoutVars>
          <dgm:chMax val="0"/>
          <dgm:chPref val="0"/>
        </dgm:presLayoutVars>
      </dgm:prSet>
      <dgm:spPr/>
    </dgm:pt>
    <dgm:pt modelId="{84C246F1-6F85-4118-A756-F0EF87418014}" type="pres">
      <dgm:prSet presAssocID="{93881B38-1DA8-45A3-B258-06C85C674051}" presName="ChildAccent" presStyleLbl="solidFgAcc1" presStyleIdx="8" presStyleCnt="12" custLinFactX="10656" custLinFactY="-100000" custLinFactNeighborX="100000" custLinFactNeighborY="-107806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A0B8D8-DBE5-439E-AE43-6A9D0E5661A9}" type="pres">
      <dgm:prSet presAssocID="{93881B38-1DA8-45A3-B258-06C85C674051}" presName="Child" presStyleLbl="revTx" presStyleIdx="10" presStyleCnt="14" custLinFactNeighborX="20597" custLinFactNeighborY="-67699">
        <dgm:presLayoutVars>
          <dgm:chMax val="0"/>
          <dgm:chPref val="0"/>
          <dgm:bulletEnabled val="1"/>
        </dgm:presLayoutVars>
      </dgm:prSet>
      <dgm:spPr/>
    </dgm:pt>
    <dgm:pt modelId="{737D2D25-744C-4FAA-BC53-870328BD0717}" type="pres">
      <dgm:prSet presAssocID="{750D9956-C6C8-471C-BE57-B855457F248E}" presName="childComposite" presStyleCnt="0">
        <dgm:presLayoutVars>
          <dgm:chMax val="0"/>
          <dgm:chPref val="0"/>
        </dgm:presLayoutVars>
      </dgm:prSet>
      <dgm:spPr/>
    </dgm:pt>
    <dgm:pt modelId="{C167F5CC-DC93-4558-B1C6-6F61A1361EFE}" type="pres">
      <dgm:prSet presAssocID="{750D9956-C6C8-471C-BE57-B855457F248E}" presName="ChildAccent" presStyleLbl="solidFgAcc1" presStyleIdx="9" presStyleCnt="12" custLinFactX="10656" custLinFactY="-37068" custLinFactNeighborX="100000" custLinFactNeighborY="-100000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663C733-272B-43B5-9522-8F13ACF26FFF}" type="pres">
      <dgm:prSet presAssocID="{750D9956-C6C8-471C-BE57-B855457F248E}" presName="Child" presStyleLbl="revTx" presStyleIdx="11" presStyleCnt="14" custLinFactNeighborX="20598" custLinFactNeighborY="-4302">
        <dgm:presLayoutVars>
          <dgm:chMax val="0"/>
          <dgm:chPref val="0"/>
          <dgm:bulletEnabled val="1"/>
        </dgm:presLayoutVars>
      </dgm:prSet>
      <dgm:spPr/>
    </dgm:pt>
    <dgm:pt modelId="{7E27DC39-2DD5-45A1-ADF6-BAA6984CFD62}" type="pres">
      <dgm:prSet presAssocID="{6F629167-FBC6-4AC0-A419-5353402702BF}" presName="childComposite" presStyleCnt="0">
        <dgm:presLayoutVars>
          <dgm:chMax val="0"/>
          <dgm:chPref val="0"/>
        </dgm:presLayoutVars>
      </dgm:prSet>
      <dgm:spPr/>
    </dgm:pt>
    <dgm:pt modelId="{C186CDFF-1F6A-43C8-8FAE-58D5B3821C7D}" type="pres">
      <dgm:prSet presAssocID="{6F629167-FBC6-4AC0-A419-5353402702BF}" presName="ChildAccent" presStyleLbl="solidFgAcc1" presStyleIdx="10" presStyleCnt="12" custLinFactX="10656" custLinFactNeighborX="100000" custLinFactNeighborY="63519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77B648-84E8-46D9-8321-1BEA4F2F456E}" type="pres">
      <dgm:prSet presAssocID="{6F629167-FBC6-4AC0-A419-5353402702BF}" presName="Child" presStyleLbl="revTx" presStyleIdx="12" presStyleCnt="14" custLinFactNeighborX="21126" custLinFactNeighborY="25815">
        <dgm:presLayoutVars>
          <dgm:chMax val="0"/>
          <dgm:chPref val="0"/>
          <dgm:bulletEnabled val="1"/>
        </dgm:presLayoutVars>
      </dgm:prSet>
      <dgm:spPr/>
    </dgm:pt>
    <dgm:pt modelId="{75518B24-514D-4A13-8BAF-C8FDCE880B5D}" type="pres">
      <dgm:prSet presAssocID="{528DA1E1-B3B7-4741-A391-CB2B4051FF91}" presName="childComposite" presStyleCnt="0">
        <dgm:presLayoutVars>
          <dgm:chMax val="0"/>
          <dgm:chPref val="0"/>
        </dgm:presLayoutVars>
      </dgm:prSet>
      <dgm:spPr/>
    </dgm:pt>
    <dgm:pt modelId="{676C0CCF-251E-416D-B198-F573345EABBD}" type="pres">
      <dgm:prSet presAssocID="{528DA1E1-B3B7-4741-A391-CB2B4051FF91}" presName="ChildAccent" presStyleLbl="solidFgAcc1" presStyleIdx="11" presStyleCnt="12" custLinFactX="6980" custLinFactNeighborX="100000" custLinFactNeighborY="30088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C2B8A95-82CA-4E38-B795-D51B5C9E8715}" type="pres">
      <dgm:prSet presAssocID="{528DA1E1-B3B7-4741-A391-CB2B4051FF91}" presName="Child" presStyleLbl="revTx" presStyleIdx="13" presStyleCnt="14" custLinFactNeighborX="22447" custLinFactNeighborY="10040">
        <dgm:presLayoutVars>
          <dgm:chMax val="0"/>
          <dgm:chPref val="0"/>
          <dgm:bulletEnabled val="1"/>
        </dgm:presLayoutVars>
      </dgm:prSet>
      <dgm:spPr/>
    </dgm:pt>
  </dgm:ptLst>
  <dgm:cxnLst>
    <dgm:cxn modelId="{68906903-8341-4DE8-A866-4C787BFBE392}" srcId="{1CD23D95-3588-4F65-9A80-E9475AA081F3}" destId="{7DF02C36-1187-4D27-B65A-57963D138389}" srcOrd="4" destOrd="0" parTransId="{BDC15E02-9086-4931-BB08-BC9285A1867F}" sibTransId="{A96B2425-4A04-4A1E-B4EA-1423212BA6DA}"/>
    <dgm:cxn modelId="{FC686A11-17F9-4609-84AD-B58D4A4F88EB}" srcId="{1C0D5F97-98C9-435E-AADB-E673A84F4A81}" destId="{750D9956-C6C8-471C-BE57-B855457F248E}" srcOrd="2" destOrd="0" parTransId="{0661DA60-F921-4DFE-A222-336853AF735F}" sibTransId="{67841850-F7DF-42E6-9DEA-B616F869221A}"/>
    <dgm:cxn modelId="{3BF2BC1F-F543-4D7F-BA2D-1E67C954EE93}" type="presOf" srcId="{7DF02C36-1187-4D27-B65A-57963D138389}" destId="{A0FB67FD-7182-4098-A451-5FA88265ECC3}" srcOrd="0" destOrd="0" presId="urn:microsoft.com/office/officeart/2008/layout/SquareAccentList"/>
    <dgm:cxn modelId="{446B1A26-E4C3-457B-930B-E0EBAE7923E1}" type="presOf" srcId="{0A714E19-E75E-4645-B07F-7FF9619B0ADF}" destId="{BD680A3B-8BEB-4EAE-9D09-B29992F7D4F4}" srcOrd="0" destOrd="0" presId="urn:microsoft.com/office/officeart/2008/layout/SquareAccentList"/>
    <dgm:cxn modelId="{F31D3927-FB61-47B1-847E-3B727C2A8702}" type="presOf" srcId="{750D9956-C6C8-471C-BE57-B855457F248E}" destId="{5663C733-272B-43B5-9522-8F13ACF26FFF}" srcOrd="0" destOrd="0" presId="urn:microsoft.com/office/officeart/2008/layout/SquareAccentList"/>
    <dgm:cxn modelId="{136EAD2B-FA56-4BCB-BF24-2F879C08A146}" srcId="{1C0D5F97-98C9-435E-AADB-E673A84F4A81}" destId="{24DFD3C3-53DC-46AA-B237-A938B8EB9337}" srcOrd="0" destOrd="0" parTransId="{C02E8CFE-BE8F-434D-8E9D-4509E2F0242F}" sibTransId="{16C08DDC-89E2-4780-9C90-8C293925A9A6}"/>
    <dgm:cxn modelId="{F3BECB36-1D5C-4EBD-9751-C6B842D4C356}" type="presOf" srcId="{6F629167-FBC6-4AC0-A419-5353402702BF}" destId="{B777B648-84E8-46D9-8321-1BEA4F2F456E}" srcOrd="0" destOrd="0" presId="urn:microsoft.com/office/officeart/2008/layout/SquareAccentList"/>
    <dgm:cxn modelId="{B2BC2441-389C-44DD-89EA-B9F0F8C8782F}" type="presOf" srcId="{93881B38-1DA8-45A3-B258-06C85C674051}" destId="{C8A0B8D8-DBE5-439E-AE43-6A9D0E5661A9}" srcOrd="0" destOrd="0" presId="urn:microsoft.com/office/officeart/2008/layout/SquareAccentList"/>
    <dgm:cxn modelId="{19EEFF41-0E7B-41EF-A247-38947E097F6C}" srcId="{1CD23D95-3588-4F65-9A80-E9475AA081F3}" destId="{13BD909B-6B66-420E-8E4A-17D71BAAABF5}" srcOrd="6" destOrd="0" parTransId="{64B145BC-4901-46E5-A798-02184E37319D}" sibTransId="{58256C6C-6FBF-48E1-8461-C27488BE9285}"/>
    <dgm:cxn modelId="{23674946-DED8-4B66-B288-52423113A16D}" type="presOf" srcId="{1CD23D95-3588-4F65-9A80-E9475AA081F3}" destId="{1B462A39-FE65-450F-9A36-61D517B6F81F}" srcOrd="0" destOrd="0" presId="urn:microsoft.com/office/officeart/2008/layout/SquareAccentList"/>
    <dgm:cxn modelId="{A6547E69-B133-4BA7-8C47-94071B07AB4F}" srcId="{1CD23D95-3588-4F65-9A80-E9475AA081F3}" destId="{693F8F0E-6A28-4300-8036-743915412651}" srcOrd="2" destOrd="0" parTransId="{0074597A-F2E8-48AB-A6D3-4F5F2803D629}" sibTransId="{ACAA9884-8DD9-40C0-879A-64A3D1DA7FB6}"/>
    <dgm:cxn modelId="{F4CECA49-AA73-43CD-923F-F0DA269DC933}" srcId="{9BA6C85D-D67E-4168-B475-C8100EE62D15}" destId="{1CD23D95-3588-4F65-9A80-E9475AA081F3}" srcOrd="0" destOrd="0" parTransId="{8457CEBA-0658-45C4-989F-60BF7720208D}" sibTransId="{FDE08FB4-99E5-4720-AD44-24441339938E}"/>
    <dgm:cxn modelId="{238FB94B-D187-44BC-AA23-CE6446B6163B}" type="presOf" srcId="{1228C800-3A10-4995-A615-6E330E0F6C3A}" destId="{AFBB243F-A668-498D-A542-190ABEAF521D}" srcOrd="0" destOrd="0" presId="urn:microsoft.com/office/officeart/2008/layout/SquareAccentList"/>
    <dgm:cxn modelId="{467D806C-14EC-4770-89A2-0718B1E08D45}" srcId="{1CD23D95-3588-4F65-9A80-E9475AA081F3}" destId="{0A714E19-E75E-4645-B07F-7FF9619B0ADF}" srcOrd="5" destOrd="0" parTransId="{2B705D09-2DE9-4145-A1A0-557632AF4E57}" sibTransId="{4CDDCA78-CBFB-47C1-9326-26E14EA21585}"/>
    <dgm:cxn modelId="{1028756E-DE2E-41D6-9476-A44069EAD440}" type="presOf" srcId="{13BD909B-6B66-420E-8E4A-17D71BAAABF5}" destId="{61CE023F-F845-4352-900D-C04AEDD7CF84}" srcOrd="0" destOrd="0" presId="urn:microsoft.com/office/officeart/2008/layout/SquareAccentList"/>
    <dgm:cxn modelId="{FD29796F-7E43-4D0D-BF70-89C331D73B46}" srcId="{1C0D5F97-98C9-435E-AADB-E673A84F4A81}" destId="{528DA1E1-B3B7-4741-A391-CB2B4051FF91}" srcOrd="4" destOrd="0" parTransId="{BDE89F93-C27C-47BC-B5DE-DCDA5414C6E2}" sibTransId="{2F55BDF9-5043-4E81-B20F-C3DB81789967}"/>
    <dgm:cxn modelId="{C96D7E6F-21CC-4CDB-A897-25D344B6EAD0}" type="presOf" srcId="{24DFD3C3-53DC-46AA-B237-A938B8EB9337}" destId="{A079DF5D-B8D2-425E-8416-6ADF19C5A35D}" srcOrd="0" destOrd="0" presId="urn:microsoft.com/office/officeart/2008/layout/SquareAccentList"/>
    <dgm:cxn modelId="{67197471-C75D-4BDD-BAD2-C09ABB6A5A77}" type="presOf" srcId="{F9E9DEE8-49C8-4344-A1A6-B4AFC1BED388}" destId="{C53C847E-DA76-4D86-9B57-00C521D5F47C}" srcOrd="0" destOrd="0" presId="urn:microsoft.com/office/officeart/2008/layout/SquareAccentList"/>
    <dgm:cxn modelId="{05A18873-6E0B-43EC-A59D-43ADFF229ACE}" srcId="{1CD23D95-3588-4F65-9A80-E9475AA081F3}" destId="{1228C800-3A10-4995-A615-6E330E0F6C3A}" srcOrd="1" destOrd="0" parTransId="{86EEC35E-B613-4D9F-ACA1-DBFB4EE8AAC8}" sibTransId="{ED398AA3-10E1-4797-B3F0-AD00E5D235B7}"/>
    <dgm:cxn modelId="{606E0474-E7BB-4CCA-9B04-2F740820CD1A}" type="presOf" srcId="{693F8F0E-6A28-4300-8036-743915412651}" destId="{97FA4F66-5B4E-4229-8D0D-BCE56791F91B}" srcOrd="0" destOrd="0" presId="urn:microsoft.com/office/officeart/2008/layout/SquareAccentList"/>
    <dgm:cxn modelId="{BD8D5656-CB60-41CD-B85C-08F4D26CA081}" type="presOf" srcId="{528DA1E1-B3B7-4741-A391-CB2B4051FF91}" destId="{EC2B8A95-82CA-4E38-B795-D51B5C9E8715}" srcOrd="0" destOrd="0" presId="urn:microsoft.com/office/officeart/2008/layout/SquareAccentList"/>
    <dgm:cxn modelId="{EB1A4092-BD57-444B-83B2-DBE5301D774C}" srcId="{1C0D5F97-98C9-435E-AADB-E673A84F4A81}" destId="{6F629167-FBC6-4AC0-A419-5353402702BF}" srcOrd="3" destOrd="0" parTransId="{E418169D-FC95-44F0-8571-7D398914969F}" sibTransId="{E527D5EE-6F3B-4FB8-9DC4-B89FB4BF7DE1}"/>
    <dgm:cxn modelId="{19DC68A6-A6FE-4EBE-9B06-38B451E1CAD2}" type="presOf" srcId="{9BA6C85D-D67E-4168-B475-C8100EE62D15}" destId="{18925FDB-8EAD-49B2-9138-1445E948D071}" srcOrd="0" destOrd="0" presId="urn:microsoft.com/office/officeart/2008/layout/SquareAccentList"/>
    <dgm:cxn modelId="{63E40DB9-815E-4F08-BB41-277F2A906108}" srcId="{1C0D5F97-98C9-435E-AADB-E673A84F4A81}" destId="{93881B38-1DA8-45A3-B258-06C85C674051}" srcOrd="1" destOrd="0" parTransId="{97120699-2A54-49A0-BD16-AB94A15EF277}" sibTransId="{DC48F143-3D9A-476C-96C4-8254A3BF6427}"/>
    <dgm:cxn modelId="{86C3C9C0-75A6-41AF-9160-95E70D8C9DDB}" type="presOf" srcId="{1C0D5F97-98C9-435E-AADB-E673A84F4A81}" destId="{50C2DE75-9AF7-4875-9570-B4CF3C2A5FE5}" srcOrd="0" destOrd="0" presId="urn:microsoft.com/office/officeart/2008/layout/SquareAccentList"/>
    <dgm:cxn modelId="{A4CB4DCD-9549-453A-8581-20EEFBAD484F}" srcId="{1CD23D95-3588-4F65-9A80-E9475AA081F3}" destId="{F9E9DEE8-49C8-4344-A1A6-B4AFC1BED388}" srcOrd="0" destOrd="0" parTransId="{F31ADFA7-DDF3-447C-A77C-1D7EAEECD154}" sibTransId="{D3E58D54-617A-47DC-A69D-82840425E8FB}"/>
    <dgm:cxn modelId="{471F69DF-AC50-4703-8402-73BC35DCBB74}" srcId="{1CD23D95-3588-4F65-9A80-E9475AA081F3}" destId="{0AC05357-46A5-4ED4-8FFA-2F11B1775482}" srcOrd="3" destOrd="0" parTransId="{F8D5FC5D-FEE8-40BC-A482-7110818E0710}" sibTransId="{B97700EB-E028-472D-83DB-836A1E717F09}"/>
    <dgm:cxn modelId="{6C281CE4-2660-4396-BD3E-959A95193C00}" srcId="{9BA6C85D-D67E-4168-B475-C8100EE62D15}" destId="{1C0D5F97-98C9-435E-AADB-E673A84F4A81}" srcOrd="1" destOrd="0" parTransId="{3E10C3B6-57BB-4127-9418-C801674E5E73}" sibTransId="{A5B05BF4-3867-4F10-B9CD-6F13A43407E8}"/>
    <dgm:cxn modelId="{807C36E8-C788-461B-BA99-F2CFAE0D782B}" type="presOf" srcId="{0AC05357-46A5-4ED4-8FFA-2F11B1775482}" destId="{8CED8DA7-12EB-48E3-8CE2-C5E80FFA5784}" srcOrd="0" destOrd="0" presId="urn:microsoft.com/office/officeart/2008/layout/SquareAccentList"/>
    <dgm:cxn modelId="{81EB0152-53B0-48BA-ABBC-AA1871D795EC}" type="presParOf" srcId="{18925FDB-8EAD-49B2-9138-1445E948D071}" destId="{00AA0881-92A9-48F1-A1C1-E27BFF45F25E}" srcOrd="0" destOrd="0" presId="urn:microsoft.com/office/officeart/2008/layout/SquareAccentList"/>
    <dgm:cxn modelId="{C0564DEB-DEF2-404A-A146-710D1922514B}" type="presParOf" srcId="{00AA0881-92A9-48F1-A1C1-E27BFF45F25E}" destId="{935242A0-20E2-4321-A323-8EEEABF73B2A}" srcOrd="0" destOrd="0" presId="urn:microsoft.com/office/officeart/2008/layout/SquareAccentList"/>
    <dgm:cxn modelId="{FD411169-4FC1-400D-B71C-61609E66FC1E}" type="presParOf" srcId="{935242A0-20E2-4321-A323-8EEEABF73B2A}" destId="{F6F4EB4A-F59D-4804-A85A-48DA9110052C}" srcOrd="0" destOrd="0" presId="urn:microsoft.com/office/officeart/2008/layout/SquareAccentList"/>
    <dgm:cxn modelId="{26FA1945-EE2A-46F1-BD30-D76D92D72FC3}" type="presParOf" srcId="{935242A0-20E2-4321-A323-8EEEABF73B2A}" destId="{2410AD68-98BD-4BCF-ACC6-5C03369C6C65}" srcOrd="1" destOrd="0" presId="urn:microsoft.com/office/officeart/2008/layout/SquareAccentList"/>
    <dgm:cxn modelId="{30FE7AF2-1FD1-4657-9E94-A9254358F512}" type="presParOf" srcId="{935242A0-20E2-4321-A323-8EEEABF73B2A}" destId="{1B462A39-FE65-450F-9A36-61D517B6F81F}" srcOrd="2" destOrd="0" presId="urn:microsoft.com/office/officeart/2008/layout/SquareAccentList"/>
    <dgm:cxn modelId="{46DB96C7-CDA2-4C92-BD49-EC780CC9F243}" type="presParOf" srcId="{00AA0881-92A9-48F1-A1C1-E27BFF45F25E}" destId="{66A36B8C-2CE7-4D72-B6B1-82069B28B0A5}" srcOrd="1" destOrd="0" presId="urn:microsoft.com/office/officeart/2008/layout/SquareAccentList"/>
    <dgm:cxn modelId="{C9CDD496-6C3C-40D4-B240-D90C21FF11CD}" type="presParOf" srcId="{66A36B8C-2CE7-4D72-B6B1-82069B28B0A5}" destId="{F37349F2-C378-40F2-B953-5EA260BAFF55}" srcOrd="0" destOrd="0" presId="urn:microsoft.com/office/officeart/2008/layout/SquareAccentList"/>
    <dgm:cxn modelId="{AD7B6164-FDCD-4BD3-9C15-C62F5E67AFF4}" type="presParOf" srcId="{F37349F2-C378-40F2-B953-5EA260BAFF55}" destId="{580C7C76-28AD-4E64-B714-1E9F5A508A5A}" srcOrd="0" destOrd="0" presId="urn:microsoft.com/office/officeart/2008/layout/SquareAccentList"/>
    <dgm:cxn modelId="{06FD2D3A-F545-405C-8E8B-5D4F19A9E50B}" type="presParOf" srcId="{F37349F2-C378-40F2-B953-5EA260BAFF55}" destId="{C53C847E-DA76-4D86-9B57-00C521D5F47C}" srcOrd="1" destOrd="0" presId="urn:microsoft.com/office/officeart/2008/layout/SquareAccentList"/>
    <dgm:cxn modelId="{9ADF1663-7827-4E02-B0AC-AA34345636A9}" type="presParOf" srcId="{66A36B8C-2CE7-4D72-B6B1-82069B28B0A5}" destId="{BC638D2E-E845-4A05-8F3D-5C27A60A568B}" srcOrd="1" destOrd="0" presId="urn:microsoft.com/office/officeart/2008/layout/SquareAccentList"/>
    <dgm:cxn modelId="{F97F83A4-9E54-44AE-9704-56EE235B10A7}" type="presParOf" srcId="{BC638D2E-E845-4A05-8F3D-5C27A60A568B}" destId="{6A218ED8-07C9-4452-8E83-14039316CA03}" srcOrd="0" destOrd="0" presId="urn:microsoft.com/office/officeart/2008/layout/SquareAccentList"/>
    <dgm:cxn modelId="{0C9081BE-61EB-4DE2-8CAA-B35AFC94C64B}" type="presParOf" srcId="{BC638D2E-E845-4A05-8F3D-5C27A60A568B}" destId="{AFBB243F-A668-498D-A542-190ABEAF521D}" srcOrd="1" destOrd="0" presId="urn:microsoft.com/office/officeart/2008/layout/SquareAccentList"/>
    <dgm:cxn modelId="{0297B1A2-E368-4F1E-BAC6-9DF76DAE3F8C}" type="presParOf" srcId="{66A36B8C-2CE7-4D72-B6B1-82069B28B0A5}" destId="{583658BF-22A1-4371-A098-A5D8785C18AF}" srcOrd="2" destOrd="0" presId="urn:microsoft.com/office/officeart/2008/layout/SquareAccentList"/>
    <dgm:cxn modelId="{F207F06A-011D-4A36-A806-8657816C8946}" type="presParOf" srcId="{583658BF-22A1-4371-A098-A5D8785C18AF}" destId="{6685BC87-142E-47EE-96A1-25096E08E49B}" srcOrd="0" destOrd="0" presId="urn:microsoft.com/office/officeart/2008/layout/SquareAccentList"/>
    <dgm:cxn modelId="{2BA3C984-22AE-40D3-B13D-1AF8EA8516DF}" type="presParOf" srcId="{583658BF-22A1-4371-A098-A5D8785C18AF}" destId="{97FA4F66-5B4E-4229-8D0D-BCE56791F91B}" srcOrd="1" destOrd="0" presId="urn:microsoft.com/office/officeart/2008/layout/SquareAccentList"/>
    <dgm:cxn modelId="{DA3090FE-90FD-4C8E-B1DF-2C51D21C6A72}" type="presParOf" srcId="{66A36B8C-2CE7-4D72-B6B1-82069B28B0A5}" destId="{20C65FB9-92F5-4884-92D6-37800752A26C}" srcOrd="3" destOrd="0" presId="urn:microsoft.com/office/officeart/2008/layout/SquareAccentList"/>
    <dgm:cxn modelId="{8F5B1A95-1059-4406-8DE3-E61F661A6376}" type="presParOf" srcId="{20C65FB9-92F5-4884-92D6-37800752A26C}" destId="{CE614EC4-57D0-4459-9940-CECAB2AF76E2}" srcOrd="0" destOrd="0" presId="urn:microsoft.com/office/officeart/2008/layout/SquareAccentList"/>
    <dgm:cxn modelId="{58876DA8-026A-4317-B71F-BFC89DC64390}" type="presParOf" srcId="{20C65FB9-92F5-4884-92D6-37800752A26C}" destId="{8CED8DA7-12EB-48E3-8CE2-C5E80FFA5784}" srcOrd="1" destOrd="0" presId="urn:microsoft.com/office/officeart/2008/layout/SquareAccentList"/>
    <dgm:cxn modelId="{544BE813-A936-4972-A193-BF728A03DB2B}" type="presParOf" srcId="{66A36B8C-2CE7-4D72-B6B1-82069B28B0A5}" destId="{3699EC45-09A2-4D72-B055-0B47BD7417AD}" srcOrd="4" destOrd="0" presId="urn:microsoft.com/office/officeart/2008/layout/SquareAccentList"/>
    <dgm:cxn modelId="{8338D1A0-EDF7-49CB-AD09-760FFF2B6207}" type="presParOf" srcId="{3699EC45-09A2-4D72-B055-0B47BD7417AD}" destId="{1B25211B-28A6-4172-8021-0F5B3957FDB1}" srcOrd="0" destOrd="0" presId="urn:microsoft.com/office/officeart/2008/layout/SquareAccentList"/>
    <dgm:cxn modelId="{0B7A8E90-E304-4B02-BCE8-760FA60C7361}" type="presParOf" srcId="{3699EC45-09A2-4D72-B055-0B47BD7417AD}" destId="{A0FB67FD-7182-4098-A451-5FA88265ECC3}" srcOrd="1" destOrd="0" presId="urn:microsoft.com/office/officeart/2008/layout/SquareAccentList"/>
    <dgm:cxn modelId="{1388296A-306D-4A90-B386-6A08A53537AA}" type="presParOf" srcId="{66A36B8C-2CE7-4D72-B6B1-82069B28B0A5}" destId="{59D1EF3E-BA37-4BDF-9228-E5B2921539E9}" srcOrd="5" destOrd="0" presId="urn:microsoft.com/office/officeart/2008/layout/SquareAccentList"/>
    <dgm:cxn modelId="{8A517025-E11F-4215-814A-536881E08F78}" type="presParOf" srcId="{59D1EF3E-BA37-4BDF-9228-E5B2921539E9}" destId="{38642BF8-CE71-41B6-A99C-646F425A0C37}" srcOrd="0" destOrd="0" presId="urn:microsoft.com/office/officeart/2008/layout/SquareAccentList"/>
    <dgm:cxn modelId="{60766C80-D304-4AE3-B05F-D631B5E11067}" type="presParOf" srcId="{59D1EF3E-BA37-4BDF-9228-E5B2921539E9}" destId="{BD680A3B-8BEB-4EAE-9D09-B29992F7D4F4}" srcOrd="1" destOrd="0" presId="urn:microsoft.com/office/officeart/2008/layout/SquareAccentList"/>
    <dgm:cxn modelId="{F11368AB-90C3-462A-8F56-88E1DE8E344A}" type="presParOf" srcId="{66A36B8C-2CE7-4D72-B6B1-82069B28B0A5}" destId="{85436371-25E5-4072-8B03-C797D8603425}" srcOrd="6" destOrd="0" presId="urn:microsoft.com/office/officeart/2008/layout/SquareAccentList"/>
    <dgm:cxn modelId="{4A5BAC8C-9E69-4018-AA97-E76CFE192772}" type="presParOf" srcId="{85436371-25E5-4072-8B03-C797D8603425}" destId="{A05B9D64-6424-485F-AE3C-F451065DA50D}" srcOrd="0" destOrd="0" presId="urn:microsoft.com/office/officeart/2008/layout/SquareAccentList"/>
    <dgm:cxn modelId="{A2B4FE51-CA41-4953-8C43-0DCB3516D4D4}" type="presParOf" srcId="{85436371-25E5-4072-8B03-C797D8603425}" destId="{61CE023F-F845-4352-900D-C04AEDD7CF84}" srcOrd="1" destOrd="0" presId="urn:microsoft.com/office/officeart/2008/layout/SquareAccentList"/>
    <dgm:cxn modelId="{BC78D7BB-69D2-4713-9875-5FC2B8F8DE1D}" type="presParOf" srcId="{18925FDB-8EAD-49B2-9138-1445E948D071}" destId="{A5A9AAF6-2C95-48B9-9180-74E247C8810D}" srcOrd="1" destOrd="0" presId="urn:microsoft.com/office/officeart/2008/layout/SquareAccentList"/>
    <dgm:cxn modelId="{4232B849-C257-4A12-A8C1-1A38716A4431}" type="presParOf" srcId="{A5A9AAF6-2C95-48B9-9180-74E247C8810D}" destId="{849B1C2D-5A41-40E5-8E01-09F72AB95232}" srcOrd="0" destOrd="0" presId="urn:microsoft.com/office/officeart/2008/layout/SquareAccentList"/>
    <dgm:cxn modelId="{EC253EF2-EA87-461F-95BB-87C71186C4A0}" type="presParOf" srcId="{849B1C2D-5A41-40E5-8E01-09F72AB95232}" destId="{99A86925-F603-43F6-B6FF-3F6801CE58BD}" srcOrd="0" destOrd="0" presId="urn:microsoft.com/office/officeart/2008/layout/SquareAccentList"/>
    <dgm:cxn modelId="{CA3BDA19-68D0-4C4B-9B2B-CE5D525DB157}" type="presParOf" srcId="{849B1C2D-5A41-40E5-8E01-09F72AB95232}" destId="{0E32970D-1F78-471F-A27D-1609FE5D9DF6}" srcOrd="1" destOrd="0" presId="urn:microsoft.com/office/officeart/2008/layout/SquareAccentList"/>
    <dgm:cxn modelId="{0F6453E3-A07E-48A0-8C51-54D6999F4782}" type="presParOf" srcId="{849B1C2D-5A41-40E5-8E01-09F72AB95232}" destId="{50C2DE75-9AF7-4875-9570-B4CF3C2A5FE5}" srcOrd="2" destOrd="0" presId="urn:microsoft.com/office/officeart/2008/layout/SquareAccentList"/>
    <dgm:cxn modelId="{A6B9C5D0-0A98-4AAA-B7AE-C75B04F5D719}" type="presParOf" srcId="{A5A9AAF6-2C95-48B9-9180-74E247C8810D}" destId="{A8A8831C-08BC-4B58-BFB2-840A42F57F72}" srcOrd="1" destOrd="0" presId="urn:microsoft.com/office/officeart/2008/layout/SquareAccentList"/>
    <dgm:cxn modelId="{5A7F47D3-5B1A-417B-B92D-FA7D350A805A}" type="presParOf" srcId="{A8A8831C-08BC-4B58-BFB2-840A42F57F72}" destId="{C88ADF17-C23C-48A2-AF00-A805B24ED0FA}" srcOrd="0" destOrd="0" presId="urn:microsoft.com/office/officeart/2008/layout/SquareAccentList"/>
    <dgm:cxn modelId="{26F99EB2-7A54-46ED-A73A-FDC897E3E34D}" type="presParOf" srcId="{C88ADF17-C23C-48A2-AF00-A805B24ED0FA}" destId="{429F1E8F-D71F-43F9-9769-F1A73E15B401}" srcOrd="0" destOrd="0" presId="urn:microsoft.com/office/officeart/2008/layout/SquareAccentList"/>
    <dgm:cxn modelId="{8847E755-8FEC-4A0E-A524-C04C572073E8}" type="presParOf" srcId="{C88ADF17-C23C-48A2-AF00-A805B24ED0FA}" destId="{A079DF5D-B8D2-425E-8416-6ADF19C5A35D}" srcOrd="1" destOrd="0" presId="urn:microsoft.com/office/officeart/2008/layout/SquareAccentList"/>
    <dgm:cxn modelId="{FD349B02-6DD1-42C5-B261-10F3980CB8FB}" type="presParOf" srcId="{A8A8831C-08BC-4B58-BFB2-840A42F57F72}" destId="{7F2DFA58-4BA5-457B-8309-6FD99A27707B}" srcOrd="1" destOrd="0" presId="urn:microsoft.com/office/officeart/2008/layout/SquareAccentList"/>
    <dgm:cxn modelId="{7A4D6584-937A-4FBF-AEFD-00D29169C084}" type="presParOf" srcId="{7F2DFA58-4BA5-457B-8309-6FD99A27707B}" destId="{84C246F1-6F85-4118-A756-F0EF87418014}" srcOrd="0" destOrd="0" presId="urn:microsoft.com/office/officeart/2008/layout/SquareAccentList"/>
    <dgm:cxn modelId="{815215D1-0202-4504-9E03-4E7921E61A91}" type="presParOf" srcId="{7F2DFA58-4BA5-457B-8309-6FD99A27707B}" destId="{C8A0B8D8-DBE5-439E-AE43-6A9D0E5661A9}" srcOrd="1" destOrd="0" presId="urn:microsoft.com/office/officeart/2008/layout/SquareAccentList"/>
    <dgm:cxn modelId="{6720DE24-E5BD-4A9E-AE05-A16C9BD829C2}" type="presParOf" srcId="{A8A8831C-08BC-4B58-BFB2-840A42F57F72}" destId="{737D2D25-744C-4FAA-BC53-870328BD0717}" srcOrd="2" destOrd="0" presId="urn:microsoft.com/office/officeart/2008/layout/SquareAccentList"/>
    <dgm:cxn modelId="{E9825777-790F-4700-B248-C3C0B30C5DCE}" type="presParOf" srcId="{737D2D25-744C-4FAA-BC53-870328BD0717}" destId="{C167F5CC-DC93-4558-B1C6-6F61A1361EFE}" srcOrd="0" destOrd="0" presId="urn:microsoft.com/office/officeart/2008/layout/SquareAccentList"/>
    <dgm:cxn modelId="{1F5B9DB3-F049-4A2A-B5A3-AA9D46754745}" type="presParOf" srcId="{737D2D25-744C-4FAA-BC53-870328BD0717}" destId="{5663C733-272B-43B5-9522-8F13ACF26FFF}" srcOrd="1" destOrd="0" presId="urn:microsoft.com/office/officeart/2008/layout/SquareAccentList"/>
    <dgm:cxn modelId="{EF77FB67-4EDF-4AD2-BA57-E3E90EDD426E}" type="presParOf" srcId="{A8A8831C-08BC-4B58-BFB2-840A42F57F72}" destId="{7E27DC39-2DD5-45A1-ADF6-BAA6984CFD62}" srcOrd="3" destOrd="0" presId="urn:microsoft.com/office/officeart/2008/layout/SquareAccentList"/>
    <dgm:cxn modelId="{FFD2F428-7E23-4F09-AE57-01F7E7508CEE}" type="presParOf" srcId="{7E27DC39-2DD5-45A1-ADF6-BAA6984CFD62}" destId="{C186CDFF-1F6A-43C8-8FAE-58D5B3821C7D}" srcOrd="0" destOrd="0" presId="urn:microsoft.com/office/officeart/2008/layout/SquareAccentList"/>
    <dgm:cxn modelId="{28D7069F-4FCB-439D-9BD5-3D573DCFC75E}" type="presParOf" srcId="{7E27DC39-2DD5-45A1-ADF6-BAA6984CFD62}" destId="{B777B648-84E8-46D9-8321-1BEA4F2F456E}" srcOrd="1" destOrd="0" presId="urn:microsoft.com/office/officeart/2008/layout/SquareAccentList"/>
    <dgm:cxn modelId="{9F356FC8-5DE8-4E27-86C1-4FAA9591FDFE}" type="presParOf" srcId="{A8A8831C-08BC-4B58-BFB2-840A42F57F72}" destId="{75518B24-514D-4A13-8BAF-C8FDCE880B5D}" srcOrd="4" destOrd="0" presId="urn:microsoft.com/office/officeart/2008/layout/SquareAccentList"/>
    <dgm:cxn modelId="{A3701AB2-E087-45E5-944B-10F1495943B1}" type="presParOf" srcId="{75518B24-514D-4A13-8BAF-C8FDCE880B5D}" destId="{676C0CCF-251E-416D-B198-F573345EABBD}" srcOrd="0" destOrd="0" presId="urn:microsoft.com/office/officeart/2008/layout/SquareAccentList"/>
    <dgm:cxn modelId="{AE44D15F-AEE1-4619-890D-61EC22F46663}" type="presParOf" srcId="{75518B24-514D-4A13-8BAF-C8FDCE880B5D}" destId="{EC2B8A95-82CA-4E38-B795-D51B5C9E871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127FD-A4B6-47E8-B546-2C5533AF03AB}">
      <dsp:nvSpPr>
        <dsp:cNvPr id="0" name=""/>
        <dsp:cNvSpPr/>
      </dsp:nvSpPr>
      <dsp:spPr>
        <a:xfrm>
          <a:off x="2885" y="566261"/>
          <a:ext cx="2813111" cy="829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Синдром дефицита дофамина</a:t>
          </a:r>
          <a:endParaRPr lang="ru-RU" sz="2200" kern="1200" dirty="0"/>
        </a:p>
      </dsp:txBody>
      <dsp:txXfrm>
        <a:off x="2885" y="566261"/>
        <a:ext cx="2813111" cy="829538"/>
      </dsp:txXfrm>
    </dsp:sp>
    <dsp:sp modelId="{E44D6CB1-245D-4414-88A1-BB42C94A6D92}">
      <dsp:nvSpPr>
        <dsp:cNvPr id="0" name=""/>
        <dsp:cNvSpPr/>
      </dsp:nvSpPr>
      <dsp:spPr>
        <a:xfrm>
          <a:off x="0" y="1382332"/>
          <a:ext cx="2813111" cy="26187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ангедония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утрата положительных эмоций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уплощенный аффект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апатия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аспонтанность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эмоциональная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отгороженность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затрудненное абстрактное мышление</a:t>
          </a:r>
        </a:p>
      </dsp:txBody>
      <dsp:txXfrm>
        <a:off x="0" y="1382332"/>
        <a:ext cx="2813111" cy="2618730"/>
      </dsp:txXfrm>
    </dsp:sp>
    <dsp:sp modelId="{FA73ACC5-4A58-4F92-97C9-6A02C28FDF55}">
      <dsp:nvSpPr>
        <dsp:cNvPr id="0" name=""/>
        <dsp:cNvSpPr/>
      </dsp:nvSpPr>
      <dsp:spPr>
        <a:xfrm>
          <a:off x="3209832" y="572995"/>
          <a:ext cx="2813111" cy="802602"/>
        </a:xfrm>
        <a:prstGeom prst="rect">
          <a:avLst/>
        </a:prstGeom>
        <a:gradFill rotWithShape="0">
          <a:gsLst>
            <a:gs pos="0">
              <a:schemeClr val="accent2">
                <a:hueOff val="10053405"/>
                <a:satOff val="-315"/>
                <a:lumOff val="3530"/>
                <a:alphaOff val="0"/>
                <a:satMod val="100000"/>
                <a:lumMod val="100000"/>
              </a:schemeClr>
            </a:gs>
            <a:gs pos="50000">
              <a:schemeClr val="accent2">
                <a:hueOff val="10053405"/>
                <a:satOff val="-315"/>
                <a:lumOff val="353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10053405"/>
                <a:satOff val="-315"/>
                <a:lumOff val="353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0053405"/>
              <a:satOff val="-315"/>
              <a:lumOff val="353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Синдром дефицита серотонина</a:t>
          </a:r>
          <a:endParaRPr lang="ru-RU" sz="2200" kern="1200" dirty="0"/>
        </a:p>
      </dsp:txBody>
      <dsp:txXfrm>
        <a:off x="3209832" y="572995"/>
        <a:ext cx="2813111" cy="802602"/>
      </dsp:txXfrm>
    </dsp:sp>
    <dsp:sp modelId="{9147943E-8176-4553-B175-DC970A7CA106}">
      <dsp:nvSpPr>
        <dsp:cNvPr id="0" name=""/>
        <dsp:cNvSpPr/>
      </dsp:nvSpPr>
      <dsp:spPr>
        <a:xfrm>
          <a:off x="3209832" y="1375598"/>
          <a:ext cx="2813111" cy="2618730"/>
        </a:xfrm>
        <a:prstGeom prst="rect">
          <a:avLst/>
        </a:prstGeom>
        <a:solidFill>
          <a:schemeClr val="accent2">
            <a:tint val="40000"/>
            <a:alpha val="90000"/>
            <a:hueOff val="10494465"/>
            <a:satOff val="7042"/>
            <a:lumOff val="70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10494465"/>
              <a:satOff val="7042"/>
              <a:lumOff val="708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сниженное настроение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тревога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приступы паники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фобии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обсессии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компульсии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пищевой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крейвинг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булимия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боли</a:t>
          </a:r>
        </a:p>
      </dsp:txBody>
      <dsp:txXfrm>
        <a:off x="3209832" y="1375598"/>
        <a:ext cx="2813111" cy="2618730"/>
      </dsp:txXfrm>
    </dsp:sp>
    <dsp:sp modelId="{2E5A15C7-A48E-4BD5-94C6-AA327D83DF5E}">
      <dsp:nvSpPr>
        <dsp:cNvPr id="0" name=""/>
        <dsp:cNvSpPr/>
      </dsp:nvSpPr>
      <dsp:spPr>
        <a:xfrm>
          <a:off x="6416780" y="572995"/>
          <a:ext cx="2813111" cy="802602"/>
        </a:xfrm>
        <a:prstGeom prst="rect">
          <a:avLst/>
        </a:prstGeom>
        <a:gradFill rotWithShape="0">
          <a:gsLst>
            <a:gs pos="0">
              <a:schemeClr val="accent2">
                <a:hueOff val="20106810"/>
                <a:satOff val="-630"/>
                <a:lumOff val="7060"/>
                <a:alphaOff val="0"/>
                <a:satMod val="100000"/>
                <a:lumMod val="100000"/>
              </a:schemeClr>
            </a:gs>
            <a:gs pos="50000">
              <a:schemeClr val="accent2">
                <a:hueOff val="20106810"/>
                <a:satOff val="-630"/>
                <a:lumOff val="706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20106810"/>
                <a:satOff val="-630"/>
                <a:lumOff val="706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20106810"/>
              <a:satOff val="-630"/>
              <a:lumOff val="706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Синдром дефицита норадреналина</a:t>
          </a:r>
          <a:endParaRPr lang="ru-RU" sz="2200" kern="1200" dirty="0"/>
        </a:p>
      </dsp:txBody>
      <dsp:txXfrm>
        <a:off x="6416780" y="572995"/>
        <a:ext cx="2813111" cy="802602"/>
      </dsp:txXfrm>
    </dsp:sp>
    <dsp:sp modelId="{BC176414-04AE-4FBF-A21D-4A52075BF4C7}">
      <dsp:nvSpPr>
        <dsp:cNvPr id="0" name=""/>
        <dsp:cNvSpPr/>
      </dsp:nvSpPr>
      <dsp:spPr>
        <a:xfrm>
          <a:off x="6416780" y="1375598"/>
          <a:ext cx="2813111" cy="2618730"/>
        </a:xfrm>
        <a:prstGeom prst="rect">
          <a:avLst/>
        </a:prstGeom>
        <a:solidFill>
          <a:schemeClr val="accent2">
            <a:tint val="40000"/>
            <a:alpha val="90000"/>
            <a:hueOff val="20988929"/>
            <a:satOff val="14084"/>
            <a:lumOff val="141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20988929"/>
              <a:satOff val="14084"/>
              <a:lumOff val="1415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трудности  концентрации внимания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анергия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замедление информационных процессов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сниженное настроение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моторная заторможенность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утомляемость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боли</a:t>
          </a:r>
        </a:p>
      </dsp:txBody>
      <dsp:txXfrm>
        <a:off x="6416780" y="1375598"/>
        <a:ext cx="2813111" cy="2618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E6891-1816-4B64-A7CC-BF33CC72F4B5}">
      <dsp:nvSpPr>
        <dsp:cNvPr id="0" name=""/>
        <dsp:cNvSpPr/>
      </dsp:nvSpPr>
      <dsp:spPr>
        <a:xfrm>
          <a:off x="0" y="784232"/>
          <a:ext cx="3086562" cy="23040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тоска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подавленность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безрадостность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ангедония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апатия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моторная заторможенность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</dsp:txBody>
      <dsp:txXfrm>
        <a:off x="53987" y="838219"/>
        <a:ext cx="2978588" cy="2250066"/>
      </dsp:txXfrm>
    </dsp:sp>
    <dsp:sp modelId="{025652CB-8857-4334-8502-8760A69FCC68}">
      <dsp:nvSpPr>
        <dsp:cNvPr id="0" name=""/>
        <dsp:cNvSpPr/>
      </dsp:nvSpPr>
      <dsp:spPr>
        <a:xfrm>
          <a:off x="7146" y="3106050"/>
          <a:ext cx="3086562" cy="990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Норадреналин-</a:t>
          </a:r>
          <a:r>
            <a:rPr lang="ru-RU" sz="2100" kern="1200" dirty="0" err="1"/>
            <a:t>дофаминовые</a:t>
          </a:r>
          <a:r>
            <a:rPr lang="ru-RU" sz="2100" kern="1200" dirty="0"/>
            <a:t> </a:t>
          </a:r>
        </a:p>
      </dsp:txBody>
      <dsp:txXfrm>
        <a:off x="7146" y="3106050"/>
        <a:ext cx="2173635" cy="990743"/>
      </dsp:txXfrm>
    </dsp:sp>
    <dsp:sp modelId="{F113B80B-403B-4495-9BAA-03027057B5F8}">
      <dsp:nvSpPr>
        <dsp:cNvPr id="0" name=""/>
        <dsp:cNvSpPr/>
      </dsp:nvSpPr>
      <dsp:spPr>
        <a:xfrm>
          <a:off x="2268095" y="3263421"/>
          <a:ext cx="1080296" cy="10802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4AAC2-AA41-4FCC-9464-0C6AC289F6C2}">
      <dsp:nvSpPr>
        <dsp:cNvPr id="0" name=""/>
        <dsp:cNvSpPr/>
      </dsp:nvSpPr>
      <dsp:spPr>
        <a:xfrm>
          <a:off x="3645722" y="801996"/>
          <a:ext cx="3086562" cy="23040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Витальная тоска;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Anestesia</a:t>
          </a: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 dolorosa </a:t>
          </a:r>
          <a:r>
            <a:rPr lang="en-GB" sz="1700" kern="1200" dirty="0" err="1">
              <a:latin typeface="Arial" panose="020B0604020202020204" pitchFamily="34" charset="0"/>
              <a:cs typeface="Arial" panose="020B0604020202020204" pitchFamily="34" charset="0"/>
            </a:rPr>
            <a:t>psychica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Психотические расстройства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Arial" panose="020B0604020202020204" pitchFamily="34" charset="0"/>
              <a:cs typeface="Arial" panose="020B0604020202020204" pitchFamily="34" charset="0"/>
            </a:rPr>
            <a:t>Наиболее высокий суицидальный риск</a:t>
          </a:r>
        </a:p>
      </dsp:txBody>
      <dsp:txXfrm>
        <a:off x="3699709" y="855983"/>
        <a:ext cx="2978588" cy="2250066"/>
      </dsp:txXfrm>
    </dsp:sp>
    <dsp:sp modelId="{ACD0CDF5-70CB-4975-9C8C-A3C4EFD6EB26}">
      <dsp:nvSpPr>
        <dsp:cNvPr id="0" name=""/>
        <dsp:cNvSpPr/>
      </dsp:nvSpPr>
      <dsp:spPr>
        <a:xfrm>
          <a:off x="3616029" y="3106050"/>
          <a:ext cx="3086562" cy="990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Серотонин-норадреналин-</a:t>
          </a:r>
          <a:r>
            <a:rPr lang="ru-RU" sz="2100" kern="1200" dirty="0" err="1"/>
            <a:t>дофаминовые</a:t>
          </a:r>
          <a:endParaRPr lang="ru-RU" sz="2100" kern="1200" dirty="0"/>
        </a:p>
      </dsp:txBody>
      <dsp:txXfrm>
        <a:off x="3616029" y="3106050"/>
        <a:ext cx="2173635" cy="990743"/>
      </dsp:txXfrm>
    </dsp:sp>
    <dsp:sp modelId="{80F4448F-4CB2-40AD-833C-CF19FA452009}">
      <dsp:nvSpPr>
        <dsp:cNvPr id="0" name=""/>
        <dsp:cNvSpPr/>
      </dsp:nvSpPr>
      <dsp:spPr>
        <a:xfrm>
          <a:off x="5876978" y="3263421"/>
          <a:ext cx="1080296" cy="108029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FD490-094B-43CB-97EB-7921C4BD5B4F}">
      <dsp:nvSpPr>
        <dsp:cNvPr id="0" name=""/>
        <dsp:cNvSpPr/>
      </dsp:nvSpPr>
      <dsp:spPr>
        <a:xfrm>
          <a:off x="7486742" y="721239"/>
          <a:ext cx="3086562" cy="23040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/>
            <a:t>тревога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ипохондрия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раздражительность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идеи виновности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беспокойство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ажитация</a:t>
          </a:r>
        </a:p>
      </dsp:txBody>
      <dsp:txXfrm>
        <a:off x="7540729" y="775226"/>
        <a:ext cx="2978588" cy="2250066"/>
      </dsp:txXfrm>
    </dsp:sp>
    <dsp:sp modelId="{3030635F-294A-4D81-8B45-E937AF11F619}">
      <dsp:nvSpPr>
        <dsp:cNvPr id="0" name=""/>
        <dsp:cNvSpPr/>
      </dsp:nvSpPr>
      <dsp:spPr>
        <a:xfrm>
          <a:off x="7482362" y="3077725"/>
          <a:ext cx="3086562" cy="990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Серотонин-</a:t>
          </a:r>
          <a:r>
            <a:rPr lang="ru-RU" sz="2100" kern="1200" dirty="0" err="1"/>
            <a:t>норадреналовые</a:t>
          </a:r>
          <a:endParaRPr lang="ru-RU" sz="2100" kern="1200" dirty="0"/>
        </a:p>
      </dsp:txBody>
      <dsp:txXfrm>
        <a:off x="7482362" y="3077725"/>
        <a:ext cx="2173635" cy="990743"/>
      </dsp:txXfrm>
    </dsp:sp>
    <dsp:sp modelId="{71FA5DF5-C97A-4493-B8D5-D6A2268DA217}">
      <dsp:nvSpPr>
        <dsp:cNvPr id="0" name=""/>
        <dsp:cNvSpPr/>
      </dsp:nvSpPr>
      <dsp:spPr>
        <a:xfrm>
          <a:off x="9485861" y="3263421"/>
          <a:ext cx="1080296" cy="108029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25572-6DA6-4EB0-B9A3-BE33203DC776}">
      <dsp:nvSpPr>
        <dsp:cNvPr id="0" name=""/>
        <dsp:cNvSpPr/>
      </dsp:nvSpPr>
      <dsp:spPr>
        <a:xfrm>
          <a:off x="0" y="454"/>
          <a:ext cx="10058399" cy="1064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8A9C1-6220-4CEB-A43D-4846B59FCFC8}">
      <dsp:nvSpPr>
        <dsp:cNvPr id="0" name=""/>
        <dsp:cNvSpPr/>
      </dsp:nvSpPr>
      <dsp:spPr>
        <a:xfrm>
          <a:off x="321920" y="239899"/>
          <a:ext cx="585310" cy="5853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FA1E7-7567-4E3B-AD69-992C0A7308F8}">
      <dsp:nvSpPr>
        <dsp:cNvPr id="0" name=""/>
        <dsp:cNvSpPr/>
      </dsp:nvSpPr>
      <dsp:spPr>
        <a:xfrm>
          <a:off x="1229151" y="454"/>
          <a:ext cx="8829248" cy="10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28" tIns="112628" rIns="112628" bIns="11262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Желудочно-кишечные  расстройства  (тошнота,  рвота,  диарея)  могут  быть  устранены  назначением домперидона (мотилиум) 30 - 60 мг в сутки являющегося блокатором периферических дофаминовых и серотониновых рецепторов.</a:t>
          </a:r>
          <a:endParaRPr lang="en-US" sz="1800" kern="1200"/>
        </a:p>
      </dsp:txBody>
      <dsp:txXfrm>
        <a:off x="1229151" y="454"/>
        <a:ext cx="8829248" cy="1064200"/>
      </dsp:txXfrm>
    </dsp:sp>
    <dsp:sp modelId="{971286C8-B4FB-406D-8471-0E0E8C22151D}">
      <dsp:nvSpPr>
        <dsp:cNvPr id="0" name=""/>
        <dsp:cNvSpPr/>
      </dsp:nvSpPr>
      <dsp:spPr>
        <a:xfrm>
          <a:off x="0" y="1330705"/>
          <a:ext cx="10058399" cy="1064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0E56A-74F1-46AF-A80A-530B710748F6}">
      <dsp:nvSpPr>
        <dsp:cNvPr id="0" name=""/>
        <dsp:cNvSpPr/>
      </dsp:nvSpPr>
      <dsp:spPr>
        <a:xfrm>
          <a:off x="321920" y="1570150"/>
          <a:ext cx="585310" cy="5853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E1B77-B9BD-4D72-85EF-8C42F42E0716}">
      <dsp:nvSpPr>
        <dsp:cNvPr id="0" name=""/>
        <dsp:cNvSpPr/>
      </dsp:nvSpPr>
      <dsp:spPr>
        <a:xfrm>
          <a:off x="1229151" y="1330705"/>
          <a:ext cx="8829248" cy="10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28" tIns="112628" rIns="112628" bIns="11262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Коррекция гипертермии: метамизол  (анальгин)  1-2  мл  50% раствора  в/м  в  сочетании  с  хлорпромазином  2  мл  2,5%  раствора  или прометазином (дипразин, пипольфен) 2  мл 2,5%  раствора. </a:t>
          </a:r>
          <a:endParaRPr lang="en-US" sz="1800" kern="1200"/>
        </a:p>
      </dsp:txBody>
      <dsp:txXfrm>
        <a:off x="1229151" y="1330705"/>
        <a:ext cx="8829248" cy="1064200"/>
      </dsp:txXfrm>
    </dsp:sp>
    <dsp:sp modelId="{3E2CC6BE-A630-4FE9-BD31-A867715BF66D}">
      <dsp:nvSpPr>
        <dsp:cNvPr id="0" name=""/>
        <dsp:cNvSpPr/>
      </dsp:nvSpPr>
      <dsp:spPr>
        <a:xfrm>
          <a:off x="0" y="2660956"/>
          <a:ext cx="10058399" cy="1064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A0628-1370-4965-9CE4-9355D00831FB}">
      <dsp:nvSpPr>
        <dsp:cNvPr id="0" name=""/>
        <dsp:cNvSpPr/>
      </dsp:nvSpPr>
      <dsp:spPr>
        <a:xfrm>
          <a:off x="321920" y="2900401"/>
          <a:ext cx="585310" cy="5853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82B8D-B2EF-4A62-8F2A-A8870889306C}">
      <dsp:nvSpPr>
        <dsp:cNvPr id="0" name=""/>
        <dsp:cNvSpPr/>
      </dsp:nvSpPr>
      <dsp:spPr>
        <a:xfrm>
          <a:off x="1229151" y="2660956"/>
          <a:ext cx="8829248" cy="106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28" tIns="112628" rIns="112628" bIns="11262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  тяжелых случаях  проводится  интенсивная  терапия,  направленная  на  коррекцию  основных параметров  гомеостаза  и  поддержание  функции  жизненно  важных  органов. </a:t>
          </a:r>
          <a:endParaRPr lang="en-US" sz="1800" kern="1200"/>
        </a:p>
      </dsp:txBody>
      <dsp:txXfrm>
        <a:off x="1229151" y="2660956"/>
        <a:ext cx="8829248" cy="1064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4EB4A-F59D-4804-A85A-48DA9110052C}">
      <dsp:nvSpPr>
        <dsp:cNvPr id="0" name=""/>
        <dsp:cNvSpPr/>
      </dsp:nvSpPr>
      <dsp:spPr>
        <a:xfrm>
          <a:off x="616852" y="169563"/>
          <a:ext cx="4892658" cy="3808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0AD68-98BD-4BCF-ACC6-5C03369C6C65}">
      <dsp:nvSpPr>
        <dsp:cNvPr id="0" name=""/>
        <dsp:cNvSpPr/>
      </dsp:nvSpPr>
      <dsp:spPr>
        <a:xfrm>
          <a:off x="692755" y="239086"/>
          <a:ext cx="237847" cy="2378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62A39-FE65-450F-9A36-61D517B6F81F}">
      <dsp:nvSpPr>
        <dsp:cNvPr id="0" name=""/>
        <dsp:cNvSpPr/>
      </dsp:nvSpPr>
      <dsp:spPr>
        <a:xfrm>
          <a:off x="1374601" y="8169"/>
          <a:ext cx="3237619" cy="684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Преимущества</a:t>
          </a:r>
        </a:p>
      </dsp:txBody>
      <dsp:txXfrm>
        <a:off x="1374601" y="8169"/>
        <a:ext cx="3237619" cy="684250"/>
      </dsp:txXfrm>
    </dsp:sp>
    <dsp:sp modelId="{580C7C76-28AD-4E64-B714-1E9F5A508A5A}">
      <dsp:nvSpPr>
        <dsp:cNvPr id="0" name=""/>
        <dsp:cNvSpPr/>
      </dsp:nvSpPr>
      <dsp:spPr>
        <a:xfrm>
          <a:off x="795844" y="923779"/>
          <a:ext cx="237841" cy="237841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C847E-DA76-4D86-9B57-00C521D5F47C}">
      <dsp:nvSpPr>
        <dsp:cNvPr id="0" name=""/>
        <dsp:cNvSpPr/>
      </dsp:nvSpPr>
      <dsp:spPr>
        <a:xfrm>
          <a:off x="1342186" y="839019"/>
          <a:ext cx="3010986" cy="55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Легко переносятся, имеют минимум побочных эффектов, обеспечивая высокий </a:t>
          </a:r>
          <a:r>
            <a:rPr lang="ru-RU" sz="1400" kern="1200" dirty="0" err="1"/>
            <a:t>комплайенс</a:t>
          </a:r>
          <a:endParaRPr lang="ru-RU" sz="1400" kern="1200" dirty="0"/>
        </a:p>
      </dsp:txBody>
      <dsp:txXfrm>
        <a:off x="1342186" y="839019"/>
        <a:ext cx="3010986" cy="554408"/>
      </dsp:txXfrm>
    </dsp:sp>
    <dsp:sp modelId="{6A218ED8-07C9-4452-8E83-14039316CA03}">
      <dsp:nvSpPr>
        <dsp:cNvPr id="0" name=""/>
        <dsp:cNvSpPr/>
      </dsp:nvSpPr>
      <dsp:spPr>
        <a:xfrm>
          <a:off x="819476" y="1679713"/>
          <a:ext cx="237841" cy="237841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5">
              <a:hueOff val="-135740"/>
              <a:satOff val="57"/>
              <a:lumOff val="-6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B243F-A668-498D-A542-190ABEAF521D}">
      <dsp:nvSpPr>
        <dsp:cNvPr id="0" name=""/>
        <dsp:cNvSpPr/>
      </dsp:nvSpPr>
      <dsp:spPr>
        <a:xfrm>
          <a:off x="1343089" y="1594662"/>
          <a:ext cx="3010986" cy="55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Отсутствует опасность летального исхода при передозировке</a:t>
          </a:r>
        </a:p>
      </dsp:txBody>
      <dsp:txXfrm>
        <a:off x="1343089" y="1594662"/>
        <a:ext cx="3010986" cy="554408"/>
      </dsp:txXfrm>
    </dsp:sp>
    <dsp:sp modelId="{6685BC87-142E-47EE-96A1-25096E08E49B}">
      <dsp:nvSpPr>
        <dsp:cNvPr id="0" name=""/>
        <dsp:cNvSpPr/>
      </dsp:nvSpPr>
      <dsp:spPr>
        <a:xfrm>
          <a:off x="827211" y="2338365"/>
          <a:ext cx="237841" cy="237841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5">
              <a:hueOff val="-271479"/>
              <a:satOff val="115"/>
              <a:lumOff val="-1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A4F66-5B4E-4229-8D0D-BCE56791F91B}">
      <dsp:nvSpPr>
        <dsp:cNvPr id="0" name=""/>
        <dsp:cNvSpPr/>
      </dsp:nvSpPr>
      <dsp:spPr>
        <a:xfrm>
          <a:off x="1334207" y="2237488"/>
          <a:ext cx="3010986" cy="55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Сравнительно безопасны у пожилых и соматически ослабленных пациентов</a:t>
          </a:r>
        </a:p>
      </dsp:txBody>
      <dsp:txXfrm>
        <a:off x="1334207" y="2237488"/>
        <a:ext cx="3010986" cy="554408"/>
      </dsp:txXfrm>
    </dsp:sp>
    <dsp:sp modelId="{CE614EC4-57D0-4459-9940-CECAB2AF76E2}">
      <dsp:nvSpPr>
        <dsp:cNvPr id="0" name=""/>
        <dsp:cNvSpPr/>
      </dsp:nvSpPr>
      <dsp:spPr>
        <a:xfrm>
          <a:off x="827430" y="2927418"/>
          <a:ext cx="237841" cy="237841"/>
        </a:xfrm>
        <a:prstGeom prst="rect">
          <a:avLst/>
        </a:prstGeom>
        <a:blipFill rotWithShape="0">
          <a:blip xmlns:r="http://schemas.openxmlformats.org/officeDocument/2006/relationships" r:embed="rId2"/>
          <a:srcRect/>
          <a:stretch>
            <a:fillRect l="-8000" r="-8000"/>
          </a:stretch>
        </a:blipFill>
        <a:ln w="12700" cap="flat" cmpd="sng" algn="ctr">
          <a:solidFill>
            <a:schemeClr val="accent5">
              <a:hueOff val="-407219"/>
              <a:satOff val="172"/>
              <a:lumOff val="-19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D8DA7-12EB-48E3-8CE2-C5E80FFA5784}">
      <dsp:nvSpPr>
        <dsp:cNvPr id="0" name=""/>
        <dsp:cNvSpPr/>
      </dsp:nvSpPr>
      <dsp:spPr>
        <a:xfrm>
          <a:off x="1366274" y="2857472"/>
          <a:ext cx="3010986" cy="55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отличие от ТЦА (за исключением </a:t>
          </a:r>
          <a:r>
            <a:rPr lang="ru-RU" sz="1400" kern="1200" dirty="0" err="1"/>
            <a:t>кломипрамина</a:t>
          </a:r>
          <a:r>
            <a:rPr lang="ru-RU" sz="1400" kern="1200" dirty="0"/>
            <a:t>) эффективны при ОКР</a:t>
          </a:r>
        </a:p>
      </dsp:txBody>
      <dsp:txXfrm>
        <a:off x="1366274" y="2857472"/>
        <a:ext cx="3010986" cy="554408"/>
      </dsp:txXfrm>
    </dsp:sp>
    <dsp:sp modelId="{1B25211B-28A6-4172-8021-0F5B3957FDB1}">
      <dsp:nvSpPr>
        <dsp:cNvPr id="0" name=""/>
        <dsp:cNvSpPr/>
      </dsp:nvSpPr>
      <dsp:spPr>
        <a:xfrm>
          <a:off x="819262" y="3562864"/>
          <a:ext cx="237841" cy="237841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5">
              <a:hueOff val="-542959"/>
              <a:satOff val="229"/>
              <a:lumOff val="-25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B67FD-7182-4098-A451-5FA88265ECC3}">
      <dsp:nvSpPr>
        <dsp:cNvPr id="0" name=""/>
        <dsp:cNvSpPr/>
      </dsp:nvSpPr>
      <dsp:spPr>
        <a:xfrm>
          <a:off x="1358505" y="3477673"/>
          <a:ext cx="3010986" cy="55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Отсутствие выраженной седативной и снотворной активности</a:t>
          </a:r>
        </a:p>
      </dsp:txBody>
      <dsp:txXfrm>
        <a:off x="1358505" y="3477673"/>
        <a:ext cx="3010986" cy="554408"/>
      </dsp:txXfrm>
    </dsp:sp>
    <dsp:sp modelId="{38642BF8-CE71-41B6-A99C-646F425A0C37}">
      <dsp:nvSpPr>
        <dsp:cNvPr id="0" name=""/>
        <dsp:cNvSpPr/>
      </dsp:nvSpPr>
      <dsp:spPr>
        <a:xfrm>
          <a:off x="819041" y="4131869"/>
          <a:ext cx="237841" cy="237841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5">
              <a:hueOff val="-678699"/>
              <a:satOff val="286"/>
              <a:lumOff val="-3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80A3B-8BEB-4EAE-9D09-B29992F7D4F4}">
      <dsp:nvSpPr>
        <dsp:cNvPr id="0" name=""/>
        <dsp:cNvSpPr/>
      </dsp:nvSpPr>
      <dsp:spPr>
        <a:xfrm>
          <a:off x="1374404" y="4052656"/>
          <a:ext cx="3010986" cy="55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Отсутствие </a:t>
          </a:r>
          <a:r>
            <a:rPr lang="ru-RU" sz="1400" kern="1200" dirty="0" err="1"/>
            <a:t>дисметаболических</a:t>
          </a:r>
          <a:r>
            <a:rPr lang="ru-RU" sz="1400" kern="1200" dirty="0"/>
            <a:t> и эндокринных побочных эффектов</a:t>
          </a:r>
        </a:p>
      </dsp:txBody>
      <dsp:txXfrm>
        <a:off x="1374404" y="4052656"/>
        <a:ext cx="3010986" cy="554408"/>
      </dsp:txXfrm>
    </dsp:sp>
    <dsp:sp modelId="{A05B9D64-6424-485F-AE3C-F451065DA50D}">
      <dsp:nvSpPr>
        <dsp:cNvPr id="0" name=""/>
        <dsp:cNvSpPr/>
      </dsp:nvSpPr>
      <dsp:spPr>
        <a:xfrm>
          <a:off x="837838" y="4670704"/>
          <a:ext cx="237841" cy="237841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5">
              <a:hueOff val="-814438"/>
              <a:satOff val="344"/>
              <a:lumOff val="-38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E023F-F845-4352-900D-C04AEDD7CF84}">
      <dsp:nvSpPr>
        <dsp:cNvPr id="0" name=""/>
        <dsp:cNvSpPr/>
      </dsp:nvSpPr>
      <dsp:spPr>
        <a:xfrm>
          <a:off x="1366123" y="4554304"/>
          <a:ext cx="3221936" cy="55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СИОЗС гораздо реже ТЦА и СИЗОСН вызывают инверсию фазы</a:t>
          </a:r>
        </a:p>
      </dsp:txBody>
      <dsp:txXfrm>
        <a:off x="1366123" y="4554304"/>
        <a:ext cx="3221936" cy="554408"/>
      </dsp:txXfrm>
    </dsp:sp>
    <dsp:sp modelId="{99A86925-F603-43F6-B6FF-3F6801CE58BD}">
      <dsp:nvSpPr>
        <dsp:cNvPr id="0" name=""/>
        <dsp:cNvSpPr/>
      </dsp:nvSpPr>
      <dsp:spPr>
        <a:xfrm>
          <a:off x="6341272" y="128716"/>
          <a:ext cx="4185336" cy="380896"/>
        </a:xfrm>
        <a:prstGeom prst="rect">
          <a:avLst/>
        </a:prstGeom>
        <a:solidFill>
          <a:schemeClr val="accent5">
            <a:hueOff val="-1493137"/>
            <a:satOff val="630"/>
            <a:lumOff val="-7060"/>
            <a:alphaOff val="0"/>
          </a:schemeClr>
        </a:solidFill>
        <a:ln w="12700" cap="flat" cmpd="sng" algn="ctr">
          <a:solidFill>
            <a:schemeClr val="accent5">
              <a:hueOff val="-1493137"/>
              <a:satOff val="630"/>
              <a:lumOff val="-7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2970D-1F78-471F-A27D-1609FE5D9DF6}">
      <dsp:nvSpPr>
        <dsp:cNvPr id="0" name=""/>
        <dsp:cNvSpPr/>
      </dsp:nvSpPr>
      <dsp:spPr>
        <a:xfrm>
          <a:off x="6414828" y="222746"/>
          <a:ext cx="237847" cy="2378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93137"/>
              <a:satOff val="630"/>
              <a:lumOff val="-7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2DE75-9AF7-4875-9570-B4CF3C2A5FE5}">
      <dsp:nvSpPr>
        <dsp:cNvPr id="0" name=""/>
        <dsp:cNvSpPr/>
      </dsp:nvSpPr>
      <dsp:spPr>
        <a:xfrm>
          <a:off x="6913181" y="0"/>
          <a:ext cx="4659161" cy="684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Недостатки</a:t>
          </a:r>
        </a:p>
      </dsp:txBody>
      <dsp:txXfrm>
        <a:off x="6913181" y="0"/>
        <a:ext cx="4659161" cy="684250"/>
      </dsp:txXfrm>
    </dsp:sp>
    <dsp:sp modelId="{429F1E8F-D71F-43F9-9769-F1A73E15B401}">
      <dsp:nvSpPr>
        <dsp:cNvPr id="0" name=""/>
        <dsp:cNvSpPr/>
      </dsp:nvSpPr>
      <dsp:spPr>
        <a:xfrm>
          <a:off x="6428325" y="891537"/>
          <a:ext cx="237841" cy="237841"/>
        </a:xfrm>
        <a:prstGeom prst="rect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hueOff val="-950178"/>
              <a:satOff val="401"/>
              <a:lumOff val="-44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9DF5D-B8D2-425E-8416-6ADF19C5A35D}">
      <dsp:nvSpPr>
        <dsp:cNvPr id="0" name=""/>
        <dsp:cNvSpPr/>
      </dsp:nvSpPr>
      <dsp:spPr>
        <a:xfrm>
          <a:off x="7006827" y="741421"/>
          <a:ext cx="3344935" cy="55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Замедленное наступление эффекта (3-4 недели)</a:t>
          </a:r>
        </a:p>
      </dsp:txBody>
      <dsp:txXfrm>
        <a:off x="7006827" y="741421"/>
        <a:ext cx="3344935" cy="554408"/>
      </dsp:txXfrm>
    </dsp:sp>
    <dsp:sp modelId="{84C246F1-6F85-4118-A756-F0EF87418014}">
      <dsp:nvSpPr>
        <dsp:cNvPr id="0" name=""/>
        <dsp:cNvSpPr/>
      </dsp:nvSpPr>
      <dsp:spPr>
        <a:xfrm>
          <a:off x="6428325" y="1441874"/>
          <a:ext cx="237841" cy="237841"/>
        </a:xfrm>
        <a:prstGeom prst="rect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hueOff val="-1085918"/>
              <a:satOff val="458"/>
              <a:lumOff val="-5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0B8D8-DBE5-439E-AE43-6A9D0E5661A9}">
      <dsp:nvSpPr>
        <dsp:cNvPr id="0" name=""/>
        <dsp:cNvSpPr/>
      </dsp:nvSpPr>
      <dsp:spPr>
        <a:xfrm>
          <a:off x="7011946" y="1402510"/>
          <a:ext cx="3010986" cy="55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некоторых случаях могут быть менее эффективными при лечении тяжелых депрессий по сравнению с ТЦА</a:t>
          </a:r>
        </a:p>
      </dsp:txBody>
      <dsp:txXfrm>
        <a:off x="7011946" y="1402510"/>
        <a:ext cx="3010986" cy="554408"/>
      </dsp:txXfrm>
    </dsp:sp>
    <dsp:sp modelId="{C167F5CC-DC93-4558-B1C6-6F61A1361EFE}">
      <dsp:nvSpPr>
        <dsp:cNvPr id="0" name=""/>
        <dsp:cNvSpPr/>
      </dsp:nvSpPr>
      <dsp:spPr>
        <a:xfrm>
          <a:off x="6428325" y="2164527"/>
          <a:ext cx="237841" cy="237841"/>
        </a:xfrm>
        <a:prstGeom prst="rect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hueOff val="-1221658"/>
              <a:satOff val="515"/>
              <a:lumOff val="-5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3C733-272B-43B5-9522-8F13ACF26FFF}">
      <dsp:nvSpPr>
        <dsp:cNvPr id="0" name=""/>
        <dsp:cNvSpPr/>
      </dsp:nvSpPr>
      <dsp:spPr>
        <a:xfrm>
          <a:off x="7011976" y="2308397"/>
          <a:ext cx="3010986" cy="55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Довольно часто обостряют тревогу и бессонницу на начальных этапах терапии и требуют </a:t>
          </a:r>
          <a:r>
            <a:rPr lang="ru-RU" sz="1400" kern="1200" dirty="0" err="1"/>
            <a:t>противотревожного</a:t>
          </a:r>
          <a:r>
            <a:rPr lang="ru-RU" sz="1400" kern="1200" dirty="0"/>
            <a:t> «прикрытия»</a:t>
          </a:r>
        </a:p>
      </dsp:txBody>
      <dsp:txXfrm>
        <a:off x="7011976" y="2308397"/>
        <a:ext cx="3010986" cy="554408"/>
      </dsp:txXfrm>
    </dsp:sp>
    <dsp:sp modelId="{C186CDFF-1F6A-43C8-8FAE-58D5B3821C7D}">
      <dsp:nvSpPr>
        <dsp:cNvPr id="0" name=""/>
        <dsp:cNvSpPr/>
      </dsp:nvSpPr>
      <dsp:spPr>
        <a:xfrm>
          <a:off x="6428325" y="3196015"/>
          <a:ext cx="237841" cy="237841"/>
        </a:xfrm>
        <a:prstGeom prst="rect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hueOff val="-1357397"/>
              <a:satOff val="573"/>
              <a:lumOff val="-64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7B648-84E8-46D9-8321-1BEA4F2F456E}">
      <dsp:nvSpPr>
        <dsp:cNvPr id="0" name=""/>
        <dsp:cNvSpPr/>
      </dsp:nvSpPr>
      <dsp:spPr>
        <a:xfrm>
          <a:off x="7027874" y="3029777"/>
          <a:ext cx="3010986" cy="55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Снижают либидо, вызывают аноргазмию и тормозят эякуляцию</a:t>
          </a:r>
        </a:p>
      </dsp:txBody>
      <dsp:txXfrm>
        <a:off x="7027874" y="3029777"/>
        <a:ext cx="3010986" cy="554408"/>
      </dsp:txXfrm>
    </dsp:sp>
    <dsp:sp modelId="{676C0CCF-251E-416D-B198-F573345EABBD}">
      <dsp:nvSpPr>
        <dsp:cNvPr id="0" name=""/>
        <dsp:cNvSpPr/>
      </dsp:nvSpPr>
      <dsp:spPr>
        <a:xfrm>
          <a:off x="6419582" y="3670911"/>
          <a:ext cx="237841" cy="237841"/>
        </a:xfrm>
        <a:prstGeom prst="rect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hueOff val="-1493137"/>
              <a:satOff val="630"/>
              <a:lumOff val="-7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B8A95-82CA-4E38-B795-D51B5C9E8715}">
      <dsp:nvSpPr>
        <dsp:cNvPr id="0" name=""/>
        <dsp:cNvSpPr/>
      </dsp:nvSpPr>
      <dsp:spPr>
        <a:xfrm>
          <a:off x="7067649" y="3496728"/>
          <a:ext cx="3010986" cy="55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Отсутствие форм для парентерального введения</a:t>
          </a:r>
        </a:p>
      </dsp:txBody>
      <dsp:txXfrm>
        <a:off x="7067649" y="3496728"/>
        <a:ext cx="3010986" cy="554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0.25734</cdr:x>
      <cdr:y>0.62104</cdr:y>
    </cdr:from>
    <cdr:to>
      <cdr:x>0.88224</cdr:x>
      <cdr:y>0.76257</cdr:y>
    </cdr:to>
    <cdr:sp macro="" textlink="">
      <cdr:nvSpPr>
        <cdr:cNvPr id="6" name="Соединительная линия уступом 5"/>
        <cdr:cNvSpPr/>
      </cdr:nvSpPr>
      <cdr:spPr>
        <a:xfrm xmlns:a="http://schemas.openxmlformats.org/drawingml/2006/main" rot="5400000" flipV="1">
          <a:off x="1211568" y="675996"/>
          <a:ext cx="290503" cy="1488053"/>
        </a:xfrm>
        <a:prstGeom xmlns:a="http://schemas.openxmlformats.org/drawingml/2006/main" prst="bentConnector3">
          <a:avLst>
            <a:gd name="adj1" fmla="val -259371"/>
          </a:avLst>
        </a:prstGeom>
        <a:ln xmlns:a="http://schemas.openxmlformats.org/drawingml/2006/main" w="12700">
          <a:gradFill>
            <a:gsLst>
              <a:gs pos="0">
                <a:srgbClr val="448CCC"/>
              </a:gs>
              <a:gs pos="100000">
                <a:srgbClr val="FF0000"/>
              </a:gs>
            </a:gsLst>
            <a:lin ang="5400000" scaled="0"/>
          </a:gra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0.25734</cdr:x>
      <cdr:y>0.62104</cdr:y>
    </cdr:from>
    <cdr:to>
      <cdr:x>0.88132</cdr:x>
      <cdr:y>0.80549</cdr:y>
    </cdr:to>
    <cdr:sp macro="" textlink="">
      <cdr:nvSpPr>
        <cdr:cNvPr id="6" name="Соединительная линия уступом 5"/>
        <cdr:cNvSpPr/>
      </cdr:nvSpPr>
      <cdr:spPr>
        <a:xfrm xmlns:a="http://schemas.openxmlformats.org/drawingml/2006/main" rot="5400000" flipV="1">
          <a:off x="1166416" y="721145"/>
          <a:ext cx="378611" cy="1485859"/>
        </a:xfrm>
        <a:prstGeom xmlns:a="http://schemas.openxmlformats.org/drawingml/2006/main" prst="bentConnector3">
          <a:avLst>
            <a:gd name="adj1" fmla="val -199585"/>
          </a:avLst>
        </a:prstGeom>
        <a:ln xmlns:a="http://schemas.openxmlformats.org/drawingml/2006/main" w="12700">
          <a:gradFill>
            <a:gsLst>
              <a:gs pos="0">
                <a:srgbClr val="448CCC"/>
              </a:gs>
              <a:gs pos="100000">
                <a:srgbClr val="00B050"/>
              </a:gs>
            </a:gsLst>
            <a:lin ang="5400000" scaled="0"/>
          </a:gra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74A3A-9D58-4D2D-9500-296BCBA8ABC8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0E74B-2A4C-4B52-81DD-AADE64310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D75B1-29AC-4EDB-B6ED-C99A4D588C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>
            <a:extLst>
              <a:ext uri="{FF2B5EF4-FFF2-40B4-BE49-F238E27FC236}">
                <a16:creationId xmlns:a16="http://schemas.microsoft.com/office/drawing/2014/main" id="{7B37F3BB-7A47-DBC5-670E-9FD86350AF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Заметки 2">
            <a:extLst>
              <a:ext uri="{FF2B5EF4-FFF2-40B4-BE49-F238E27FC236}">
                <a16:creationId xmlns:a16="http://schemas.microsoft.com/office/drawing/2014/main" id="{F30ED453-8F45-DEC6-660F-A165AB74D6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59748" name="Номер слайда 3">
            <a:extLst>
              <a:ext uri="{FF2B5EF4-FFF2-40B4-BE49-F238E27FC236}">
                <a16:creationId xmlns:a16="http://schemas.microsoft.com/office/drawing/2014/main" id="{E9328140-32A2-49E4-CB43-A454A60B0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023DA7-E2B7-4E03-8E31-C0ACE9A19EE4}" type="slidenum">
              <a:rPr lang="ru-RU" altLang="ru-RU" smtClean="0">
                <a:solidFill>
                  <a:srgbClr val="000000"/>
                </a:solidFill>
              </a:rPr>
              <a:pPr/>
              <a:t>40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3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8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7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3">
            <a:extLst>
              <a:ext uri="{FF2B5EF4-FFF2-40B4-BE49-F238E27FC236}">
                <a16:creationId xmlns:a16="http://schemas.microsoft.com/office/drawing/2014/main" id="{6BEBC398-0B32-5D4C-8F8E-8DA17BC07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6928"/>
            <a:ext cx="10537683" cy="873436"/>
          </a:xfrm>
        </p:spPr>
        <p:txBody>
          <a:bodyPr lIns="0" tIns="0" rIns="0" bIns="0" rtlCol="0" anchor="t">
            <a:noAutofit/>
          </a:bodyPr>
          <a:lstStyle>
            <a:lvl1pPr>
              <a:defRPr lang="ru-RU" sz="21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ru-RU"/>
              <a:t>Щелкните, чтобы изменить 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52D11-D0BD-46AC-942A-A7F84C34C1C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38200" y="1780031"/>
            <a:ext cx="10537683" cy="4576318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lang="ru-RU" sz="1350"/>
            </a:lvl1pPr>
          </a:lstStyle>
          <a:p>
            <a:pPr lvl="0" rtl="0"/>
            <a:r>
              <a:rPr lang="ru-RU"/>
              <a:t>Щелкните, чтобы вставить сюда изображение или графический объект</a:t>
            </a: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lang="ru-RU" sz="900">
                <a:latin typeface="+mn-lt"/>
              </a:defRPr>
            </a:lvl1pPr>
          </a:lstStyle>
          <a:p>
            <a:pPr rtl="0"/>
            <a:fld id="{A52BEA90-E6BE-45F4-8D5D-C2E01FE3DB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75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44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1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5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2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55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4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7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74" r:id="rId12"/>
    <p:sldLayoutId id="214748367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9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emf"/><Relationship Id="rId4" Type="http://schemas.openxmlformats.org/officeDocument/2006/relationships/image" Target="../media/image4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emf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g"/><Relationship Id="rId5" Type="http://schemas.openxmlformats.org/officeDocument/2006/relationships/image" Target="../media/image52.png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.bin"/><Relationship Id="rId5" Type="http://schemas.openxmlformats.org/officeDocument/2006/relationships/hyperlink" Target="http://dx.doi.org/10.1371/journal.pone.0002558" TargetMode="External"/><Relationship Id="rId4" Type="http://schemas.openxmlformats.org/officeDocument/2006/relationships/image" Target="../media/image49.jpg"/><Relationship Id="rId9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http://dx.doi.org/10.1371/journal.pone.0002558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9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oleObject" Target="../embeddings/oleObject4.bin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58.png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4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 descr="Цветной Paint пигментс">
            <a:extLst>
              <a:ext uri="{FF2B5EF4-FFF2-40B4-BE49-F238E27FC236}">
                <a16:creationId xmlns:a16="http://schemas.microsoft.com/office/drawing/2014/main" id="{0D02334A-9956-8F29-118F-FA73ADBEB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10000"/>
          <a:stretch/>
        </p:blipFill>
        <p:spPr>
          <a:xfrm>
            <a:off x="1" y="35522"/>
            <a:ext cx="12191999" cy="6857989"/>
          </a:xfrm>
          <a:prstGeom prst="rect">
            <a:avLst/>
          </a:prstGeom>
        </p:spPr>
      </p:pic>
      <p:sp>
        <p:nvSpPr>
          <p:cNvPr id="5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603D7-F80F-4C2F-6D41-A6ED7464B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ru-RU" sz="4400" dirty="0"/>
              <a:t>Повышение эффективности терапии антидепрессантами и коррекция возможных осложнений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291ED1-75B7-8122-84A1-D1FD12847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Autofit/>
          </a:bodyPr>
          <a:lstStyle/>
          <a:p>
            <a:r>
              <a:rPr lang="ru-RU" sz="1400" dirty="0"/>
              <a:t>Доцент кафедры неврологии, психиатрии, мануальной медицины</a:t>
            </a:r>
          </a:p>
          <a:p>
            <a:r>
              <a:rPr lang="ru-RU" sz="1400" dirty="0"/>
              <a:t> и медицинской реабилитации ИНМФО ФГБОУ ВО «</a:t>
            </a:r>
            <a:r>
              <a:rPr lang="ru-RU" sz="1400" dirty="0" err="1"/>
              <a:t>ВолгГМУ</a:t>
            </a:r>
            <a:r>
              <a:rPr lang="ru-RU" sz="1400" dirty="0"/>
              <a:t>» МЗ РФ </a:t>
            </a:r>
          </a:p>
          <a:p>
            <a:r>
              <a:rPr lang="ru-RU" sz="1400" dirty="0"/>
              <a:t>Ростовщиков Виталий Владимирович</a:t>
            </a:r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2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75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4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Рисунок 9" descr="Medikamentoznoe-lechenie-1.jpg"/>
          <p:cNvPicPr>
            <a:picLocks noChangeAspect="1"/>
          </p:cNvPicPr>
          <p:nvPr/>
        </p:nvPicPr>
        <p:blipFill rotWithShape="1">
          <a:blip r:embed="rId2" cstate="print"/>
          <a:srcRect t="16974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30" name="Rectangle 16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1830" y="642594"/>
            <a:ext cx="6718433" cy="11329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Тактика лечения депрессии </a:t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отсутствии ответа</a:t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или частичном ответе на терапию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77366" y="1912694"/>
            <a:ext cx="7257430" cy="47075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Убедиться в правильности диагноза;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Оценка дозы и продолжительности приема антидепрессанта, повышение дозы изначально назначенного антидепрессанта до максимальной;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 переключение на антидепрессант другого фармакологического класса (например, с СИОЗС на ТЦА или антидепрессант двойного действия);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4) переключение на другой антидепрессант того же фармакологического класса (например, с одного СИОЗС на другой СИОЗС).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5) сочетание двух антидепрессантов из разных классов (например, СИОЗС и антидепрессант двойного действия, например,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миртазапин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6) усиление (аугментация) действия антидепрессанта другими агентами (например, литием, тиреоидным гормоном или атипичными антипсихотиками) для повышения антидепрессивной эффективности;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7) сочетание антидепрессанта с психотерапевтической интервенцией;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8) сочетание антидепрессанта с нефармакологическими биологическими методами терапии (например, депривация сна, светотерапия, ЭСТ).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Аугментация действия антидепрессантов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637" y="2386584"/>
            <a:ext cx="7119141" cy="3907684"/>
          </a:xfrm>
        </p:spPr>
        <p:txBody>
          <a:bodyPr>
            <a:normAutofit/>
          </a:bodyPr>
          <a:lstStyle/>
          <a:p>
            <a:r>
              <a:rPr lang="ru-RU" sz="1800" dirty="0"/>
              <a:t>Атипичные антипсихотики:</a:t>
            </a:r>
          </a:p>
          <a:p>
            <a:pPr>
              <a:buFontTx/>
              <a:buChar char="-"/>
            </a:pPr>
            <a:r>
              <a:rPr lang="ru-RU" sz="1800" dirty="0" err="1">
                <a:solidFill>
                  <a:srgbClr val="FFC000"/>
                </a:solidFill>
              </a:rPr>
              <a:t>Арипипразол</a:t>
            </a:r>
            <a:r>
              <a:rPr lang="ru-RU" sz="1800" dirty="0">
                <a:solidFill>
                  <a:srgbClr val="FFC000"/>
                </a:solidFill>
              </a:rPr>
              <a:t>. </a:t>
            </a:r>
            <a:r>
              <a:rPr lang="ru-RU" sz="1800" dirty="0"/>
              <a:t>Начальная доза 2,5-5 мг/</a:t>
            </a:r>
            <a:r>
              <a:rPr lang="ru-RU" sz="1800" dirty="0" err="1"/>
              <a:t>сут</a:t>
            </a:r>
            <a:r>
              <a:rPr lang="ru-RU" sz="1800" dirty="0"/>
              <a:t>. Увеличение дозы выше 5 мг/</a:t>
            </a:r>
            <a:r>
              <a:rPr lang="ru-RU" sz="1800" dirty="0" err="1"/>
              <a:t>сут</a:t>
            </a:r>
            <a:r>
              <a:rPr lang="ru-RU" sz="1800" dirty="0"/>
              <a:t> – постепенно под контролем эффективности с интервалом не мене 1 недели с максимальной конечной дозой 15 мг/</a:t>
            </a:r>
            <a:r>
              <a:rPr lang="ru-RU" sz="1800" dirty="0" err="1"/>
              <a:t>сут</a:t>
            </a:r>
            <a:r>
              <a:rPr lang="ru-RU" sz="1800" dirty="0"/>
              <a:t>.</a:t>
            </a:r>
          </a:p>
          <a:p>
            <a:pPr>
              <a:buFontTx/>
              <a:buChar char="-"/>
            </a:pPr>
            <a:r>
              <a:rPr lang="ru-RU" sz="1800" dirty="0" err="1">
                <a:solidFill>
                  <a:srgbClr val="FFC000"/>
                </a:solidFill>
              </a:rPr>
              <a:t>Кветиапин</a:t>
            </a:r>
            <a:r>
              <a:rPr lang="ru-RU" sz="1800" dirty="0">
                <a:solidFill>
                  <a:srgbClr val="FFC000"/>
                </a:solidFill>
              </a:rPr>
              <a:t>.</a:t>
            </a:r>
            <a:r>
              <a:rPr lang="ru-RU" sz="1800" dirty="0"/>
              <a:t> Начинать с одноразового вечернего приема 50 мг. На 3-й день дозу увеличить до 150 мг/</a:t>
            </a:r>
            <a:r>
              <a:rPr lang="ru-RU" sz="1800" dirty="0" err="1"/>
              <a:t>сут</a:t>
            </a:r>
            <a:r>
              <a:rPr lang="ru-RU" sz="1800" dirty="0"/>
              <a:t>. Далее можно увеличивать до 300 мг/</a:t>
            </a:r>
            <a:r>
              <a:rPr lang="ru-RU" sz="1800" dirty="0" err="1"/>
              <a:t>сут</a:t>
            </a:r>
            <a:r>
              <a:rPr lang="ru-RU" sz="1800" dirty="0"/>
              <a:t> в зависимости от ответа.</a:t>
            </a:r>
          </a:p>
          <a:p>
            <a:pPr>
              <a:buFontTx/>
              <a:buChar char="-"/>
            </a:pPr>
            <a:r>
              <a:rPr lang="ru-RU" sz="1800" dirty="0" err="1">
                <a:solidFill>
                  <a:srgbClr val="FFC000"/>
                </a:solidFill>
              </a:rPr>
              <a:t>Оланзапин</a:t>
            </a:r>
            <a:r>
              <a:rPr lang="ru-RU" sz="1800" dirty="0">
                <a:solidFill>
                  <a:srgbClr val="FFC000"/>
                </a:solidFill>
              </a:rPr>
              <a:t>.</a:t>
            </a:r>
            <a:r>
              <a:rPr lang="ru-RU" sz="1800" dirty="0"/>
              <a:t> Хорошо сочетается с флуоксетином. Средняя доза 5 мг на ночь.</a:t>
            </a:r>
          </a:p>
          <a:p>
            <a:pPr>
              <a:buNone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619EC706-8928-4DFD-8084-35D599EB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01-300x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242" y="2023230"/>
            <a:ext cx="3322121" cy="281272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87DC99-DF26-F9E3-6420-2003B8437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7" y="2200410"/>
            <a:ext cx="3322121" cy="2458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4630" y="237744"/>
            <a:ext cx="7652977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222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68675-E9C3-6387-0AC9-8CD0B190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392" y="642593"/>
            <a:ext cx="6281928" cy="174418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Аугментация действия антидепрессантов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83DAE-DB82-63E7-D526-F0E5CB62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2" y="2386584"/>
            <a:ext cx="6281928" cy="364845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Антиконвульсанты:</a:t>
            </a:r>
          </a:p>
          <a:p>
            <a:r>
              <a:rPr lang="ru-RU" sz="1800" dirty="0" err="1"/>
              <a:t>Ламотриджин</a:t>
            </a:r>
            <a:r>
              <a:rPr lang="ru-RU" sz="1800" dirty="0"/>
              <a:t> в начальной дозе 25мг в сутки с постепенным повышением до 200мг в сутки.</a:t>
            </a:r>
          </a:p>
          <a:p>
            <a:r>
              <a:rPr lang="ru-RU" sz="1800" dirty="0" err="1"/>
              <a:t>Карбамазепин</a:t>
            </a:r>
            <a:r>
              <a:rPr lang="ru-RU" sz="1800" dirty="0"/>
              <a:t> в дозе от 200мг до 600мг в сутки.</a:t>
            </a:r>
          </a:p>
          <a:p>
            <a:endParaRPr lang="ru-RU" sz="1800" dirty="0"/>
          </a:p>
          <a:p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Антипсихотики первого поколения:</a:t>
            </a:r>
          </a:p>
          <a:p>
            <a:r>
              <a:rPr lang="ru-RU" sz="1800" dirty="0" err="1"/>
              <a:t>Сульпирид</a:t>
            </a:r>
            <a:r>
              <a:rPr lang="ru-RU" sz="1800" dirty="0"/>
              <a:t> до 200мг в сутки, </a:t>
            </a:r>
            <a:r>
              <a:rPr lang="ru-RU" sz="1800" dirty="0" err="1"/>
              <a:t>флупентиксол</a:t>
            </a:r>
            <a:r>
              <a:rPr lang="ru-RU" sz="1800" dirty="0"/>
              <a:t> от 3 до 10мг в сутки, трифлуоперазин до 5мг в сутки.</a:t>
            </a:r>
          </a:p>
        </p:txBody>
      </p:sp>
    </p:spTree>
    <p:extLst>
      <p:ext uri="{BB962C8B-B14F-4D97-AF65-F5344CB8AC3E}">
        <p14:creationId xmlns:p14="http://schemas.microsoft.com/office/powerpoint/2010/main" val="400724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B41BC-F17C-CC34-AD7E-9D6455BD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Аугментация действия антидепрессантов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1600D8-0524-5ED9-E545-8C2D6210A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Литий. </a:t>
            </a:r>
            <a:r>
              <a:rPr lang="ru-RU" sz="2400" dirty="0"/>
              <a:t>Концентрация в крови от 0,4 до 0,6 ммоль/л. Курс терапии не превышает 4 недель. В случае достижения эффекта терапию следует продолжить в течение нескольких месяцев.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Трийодтиронин.</a:t>
            </a:r>
            <a:r>
              <a:rPr lang="ru-RU" sz="2400" dirty="0"/>
              <a:t> 25-50 мг/</a:t>
            </a:r>
            <a:r>
              <a:rPr lang="ru-RU" sz="2400" dirty="0" err="1"/>
              <a:t>сут</a:t>
            </a:r>
            <a:r>
              <a:rPr lang="ru-RU" sz="2400" dirty="0"/>
              <a:t> в течение месяца.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Менее доказательные стратегии аугментации:</a:t>
            </a:r>
          </a:p>
          <a:p>
            <a:r>
              <a:rPr lang="ru-RU" sz="2400" dirty="0"/>
              <a:t>Сочетание СИОЗС с </a:t>
            </a:r>
            <a:r>
              <a:rPr lang="ru-RU" sz="2400" dirty="0" err="1"/>
              <a:t>пиндололом</a:t>
            </a:r>
            <a:r>
              <a:rPr lang="ru-RU" sz="2400" dirty="0"/>
              <a:t> (антагонист бета-</a:t>
            </a:r>
            <a:r>
              <a:rPr lang="ru-RU" sz="2400" dirty="0" err="1"/>
              <a:t>адренорецепторов</a:t>
            </a:r>
            <a:r>
              <a:rPr lang="ru-RU" sz="2400" dirty="0"/>
              <a:t> и 5-НТ1А рецепторов) Суточная доза от 7.5 до 30мг в сутки.</a:t>
            </a:r>
          </a:p>
          <a:p>
            <a:r>
              <a:rPr lang="ru-RU" sz="2400" dirty="0"/>
              <a:t>Омега-3 кислоты этиловые эфиры в дозе 1</a:t>
            </a:r>
            <a:r>
              <a:rPr lang="en-GB" sz="2400" dirty="0"/>
              <a:t> </a:t>
            </a:r>
            <a:r>
              <a:rPr lang="ru-RU" sz="2400" dirty="0"/>
              <a:t>г в сутки.</a:t>
            </a:r>
          </a:p>
          <a:p>
            <a:r>
              <a:rPr lang="ru-RU" sz="2400" dirty="0"/>
              <a:t>С другими препаратами: </a:t>
            </a:r>
            <a:r>
              <a:rPr lang="en-GB" sz="2400" dirty="0"/>
              <a:t>L</a:t>
            </a:r>
            <a:r>
              <a:rPr lang="en-US" sz="2400" dirty="0"/>
              <a:t>-</a:t>
            </a:r>
            <a:r>
              <a:rPr lang="ru-RU" sz="2400" dirty="0"/>
              <a:t>триптофаном, </a:t>
            </a:r>
            <a:r>
              <a:rPr lang="ru-RU" sz="2400" dirty="0" err="1"/>
              <a:t>леводопой</a:t>
            </a:r>
            <a:r>
              <a:rPr lang="ru-RU" sz="2400" dirty="0"/>
              <a:t>, </a:t>
            </a:r>
            <a:r>
              <a:rPr lang="ru-RU" sz="2400" dirty="0" err="1"/>
              <a:t>модафинилом</a:t>
            </a:r>
            <a:r>
              <a:rPr lang="ru-RU" sz="2400" dirty="0"/>
              <a:t>, альфа- и бета-адреноблокаторами, антиоксидантами, иммуномодуляторами, витамином Е.</a:t>
            </a:r>
          </a:p>
        </p:txBody>
      </p:sp>
    </p:spTree>
    <p:extLst>
      <p:ext uri="{BB962C8B-B14F-4D97-AF65-F5344CB8AC3E}">
        <p14:creationId xmlns:p14="http://schemas.microsoft.com/office/powerpoint/2010/main" val="1732377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909800-8F64-84E0-EC29-A0B8676EB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7" y="2183800"/>
            <a:ext cx="3322121" cy="2491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4630" y="237744"/>
            <a:ext cx="7652977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222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292F9-9E20-5AB0-F2A2-A5571E85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392" y="642593"/>
            <a:ext cx="6281928" cy="174418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Электросудорожная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F1169-D13B-D7A7-9CD6-45763FB42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2" y="2386584"/>
            <a:ext cx="6281928" cy="3648456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Проводится в виде </a:t>
            </a:r>
            <a:r>
              <a:rPr lang="ru-RU" sz="2000" dirty="0" err="1"/>
              <a:t>монотерапии</a:t>
            </a:r>
            <a:r>
              <a:rPr lang="ru-RU" sz="2000" dirty="0"/>
              <a:t> или на фоне применения антидепрессантов.</a:t>
            </a:r>
          </a:p>
          <a:p>
            <a:r>
              <a:rPr lang="ru-RU" sz="2000" dirty="0"/>
              <a:t>8-12 сеансов (2-4 недели, три сеанса в неделю через день).</a:t>
            </a:r>
          </a:p>
          <a:p>
            <a:r>
              <a:rPr lang="ru-RU" sz="2000" dirty="0"/>
              <a:t>Можно применять на любой стадии лечения резистентной депрессии в зависимости от клинической картины и необходимости получения быстрого эффекта.</a:t>
            </a:r>
          </a:p>
          <a:p>
            <a:r>
              <a:rPr lang="ru-RU" sz="2000" dirty="0"/>
              <a:t>Наиболее эффективна битемпоральная ЭСТ по сравнению с </a:t>
            </a:r>
            <a:r>
              <a:rPr lang="ru-RU" sz="2000" dirty="0" err="1"/>
              <a:t>унилатеральной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70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F9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320EEF-8987-9B70-57D0-F666C789B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4751" y="803063"/>
            <a:ext cx="7002498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26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416" y="405362"/>
            <a:ext cx="6281928" cy="174418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dirty="0">
                <a:ln/>
              </a:rPr>
              <a:t>Серотониновый синдром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8679" y="2050473"/>
            <a:ext cx="6686665" cy="4164934"/>
          </a:xfrm>
        </p:spPr>
        <p:txBody>
          <a:bodyPr>
            <a:normAutofit/>
          </a:bodyPr>
          <a:lstStyle/>
          <a:p>
            <a:r>
              <a:rPr lang="ru-RU" sz="2000" dirty="0"/>
              <a:t>Развитие  серотонинового  синдрома  обусловлено  гиперстимуляцией  как  центральных,  так  и  периферических  серотониновых  рецепторов. </a:t>
            </a:r>
          </a:p>
          <a:p>
            <a:r>
              <a:rPr lang="ru-RU" sz="2000" dirty="0"/>
              <a:t>Осложнение  возникает  при  лечении  </a:t>
            </a:r>
            <a:r>
              <a:rPr lang="ru-RU" sz="2000" dirty="0" err="1"/>
              <a:t>серотонинергическими</a:t>
            </a:r>
            <a:r>
              <a:rPr lang="ru-RU" sz="2000" dirty="0"/>
              <a:t>  антидепрессантами  и </a:t>
            </a:r>
            <a:r>
              <a:rPr lang="ru-RU" sz="2000" dirty="0" err="1"/>
              <a:t>кломипрамином</a:t>
            </a:r>
            <a:r>
              <a:rPr lang="ru-RU" sz="2000" dirty="0"/>
              <a:t>,  при  сочетании  нескольких  антидепрессантов  между  собой  или  с ингибиторами  МАО  обратимого  и  необратимого  действия,  с  L-триптофаном,  и некоторыми другими препаратами, обладающими </a:t>
            </a:r>
            <a:r>
              <a:rPr lang="ru-RU" sz="2000" dirty="0" err="1"/>
              <a:t>серотонинергической</a:t>
            </a:r>
            <a:r>
              <a:rPr lang="ru-RU" sz="2000" dirty="0"/>
              <a:t> активностью. </a:t>
            </a:r>
          </a:p>
          <a:p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9EC706-8928-4DFD-8084-35D599EB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2ED0B8-2905-ABFE-CD21-A265A2790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42" y="2609287"/>
            <a:ext cx="3322121" cy="164061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dirty="0" err="1">
                <a:ln/>
                <a:solidFill>
                  <a:schemeClr val="accent3"/>
                </a:solidFill>
              </a:rPr>
              <a:t>Серотониновый</a:t>
            </a:r>
            <a:r>
              <a:rPr lang="ru-RU" sz="3600" dirty="0">
                <a:ln/>
                <a:solidFill>
                  <a:schemeClr val="accent3"/>
                </a:solidFill>
              </a:rPr>
              <a:t> синдром</a:t>
            </a:r>
          </a:p>
        </p:txBody>
      </p:sp>
      <p:pic>
        <p:nvPicPr>
          <p:cNvPr id="4" name="Содержимое 3" descr="simpt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8984" y="1507794"/>
            <a:ext cx="5735328" cy="474060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700">
                <a:ln/>
                <a:solidFill>
                  <a:schemeClr val="tx1"/>
                </a:solidFill>
              </a:rPr>
              <a:t>Лечение серотонинового синдрома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ru-RU" sz="2000"/>
              <a:t>Немедленное прекращение приема антидепрессантов!</a:t>
            </a:r>
          </a:p>
          <a:p>
            <a:r>
              <a:rPr lang="ru-RU" sz="2000"/>
              <a:t>Назначение  антагонистов  серотониновых  рецепторов –ципрогептадина (перитол)  в дозе 8- 30мг в сутки.</a:t>
            </a:r>
          </a:p>
          <a:p>
            <a:r>
              <a:rPr lang="ru-RU" sz="2000"/>
              <a:t>Назначение хлорпромазина 50-100 мг в сутки.</a:t>
            </a:r>
          </a:p>
          <a:p>
            <a:r>
              <a:rPr lang="ru-RU" sz="2000"/>
              <a:t>Для снижения  мышечной  ригидности  и  купирования  судорог  рекомендуют  назначение бензодиазепинов  -  диазепам  10-20  мг  в  сутки,  лоразепам  2-4 мг в сутки.</a:t>
            </a:r>
          </a:p>
          <a:p>
            <a:pPr>
              <a:buNone/>
            </a:pPr>
            <a:endParaRPr lang="ru-RU" sz="20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>
                <a:ln/>
              </a:rPr>
              <a:t>Лечение</a:t>
            </a:r>
            <a:br>
              <a:rPr lang="ru-RU">
                <a:ln/>
              </a:rPr>
            </a:br>
            <a:r>
              <a:rPr lang="ru-RU">
                <a:ln/>
              </a:rPr>
              <a:t> </a:t>
            </a:r>
            <a:r>
              <a:rPr lang="ru-RU" err="1">
                <a:ln/>
              </a:rPr>
              <a:t>серотонинового</a:t>
            </a:r>
            <a:r>
              <a:rPr lang="ru-RU">
                <a:ln/>
              </a:rPr>
              <a:t> синдрома</a:t>
            </a:r>
          </a:p>
        </p:txBody>
      </p:sp>
      <p:graphicFrame>
        <p:nvGraphicFramePr>
          <p:cNvPr id="18" name="Содержимое 2">
            <a:extLst>
              <a:ext uri="{FF2B5EF4-FFF2-40B4-BE49-F238E27FC236}">
                <a16:creationId xmlns:a16="http://schemas.microsoft.com/office/drawing/2014/main" id="{165552CF-AAF5-F7BC-8271-C2802D7FA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16250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EA3BA8-B150-A3AE-2B16-27CF0F6A0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057275"/>
            <a:ext cx="10772775" cy="3849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C00000"/>
                </a:solidFill>
              </a:rPr>
              <a:t>Когда хочется решить какую-то задачу - нужно чётко понимать, с чем мы имеем дело!</a:t>
            </a:r>
          </a:p>
        </p:txBody>
      </p:sp>
      <p:pic>
        <p:nvPicPr>
          <p:cNvPr id="4" name="Рисунок 3" descr="Изображение выглядит как небо, внешний, скала&#10;&#10;Автоматически созданное описание">
            <a:extLst>
              <a:ext uri="{FF2B5EF4-FFF2-40B4-BE49-F238E27FC236}">
                <a16:creationId xmlns:a16="http://schemas.microsoft.com/office/drawing/2014/main" id="{29DD2891-A5C1-E454-8495-7D4465F19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74" y="2931542"/>
            <a:ext cx="4675052" cy="3113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2946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451D1-B2CB-3F34-98B6-AC3AA676F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158" y="418651"/>
            <a:ext cx="10537683" cy="873436"/>
          </a:xfrm>
        </p:spPr>
        <p:txBody>
          <a:bodyPr/>
          <a:lstStyle/>
          <a:p>
            <a:r>
              <a:rPr lang="ru-RU" sz="2400" dirty="0"/>
              <a:t>СИОЗС – препараты первой линии терапии невротических, связанных со стрессом и </a:t>
            </a:r>
            <a:r>
              <a:rPr lang="ru-RU" sz="2400" dirty="0" err="1"/>
              <a:t>соматоформных</a:t>
            </a:r>
            <a:r>
              <a:rPr lang="ru-RU" sz="2400" dirty="0"/>
              <a:t> расстройств </a:t>
            </a:r>
            <a:br>
              <a:rPr lang="en-GB" sz="2400" dirty="0"/>
            </a:br>
            <a:r>
              <a:rPr lang="ru-RU" sz="1600" dirty="0"/>
              <a:t>Не вызывают зависимость при длительном применении и имеют наилучшее соотношение доказательства/безопасность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E142151-F50E-9B6E-813D-344566134213}"/>
              </a:ext>
            </a:extLst>
          </p:cNvPr>
          <p:cNvGraphicFramePr>
            <a:graphicFrameLocks noGrp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929451932"/>
              </p:ext>
            </p:extLst>
          </p:nvPr>
        </p:nvGraphicFramePr>
        <p:xfrm>
          <a:off x="900426" y="1440364"/>
          <a:ext cx="11600953" cy="510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020083-3770-5E53-8181-63A98B52C3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A52BEA90-E6BE-45F4-8D5D-C2E01FE3DBCB}" type="slidenum">
              <a:rPr lang="ru-RU" smtClean="0"/>
              <a:pPr rtl="0"/>
              <a:t>20</a:t>
            </a:fld>
            <a:endParaRPr lang="ru-RU" dirty="0"/>
          </a:p>
        </p:txBody>
      </p:sp>
      <p:pic>
        <p:nvPicPr>
          <p:cNvPr id="7" name="Рисунок 6" descr="Мультипликационный будильник с содержимого улыбкой">
            <a:extLst>
              <a:ext uri="{FF2B5EF4-FFF2-40B4-BE49-F238E27FC236}">
                <a16:creationId xmlns:a16="http://schemas.microsoft.com/office/drawing/2014/main" id="{F053C06C-8FDF-BA1B-5458-B1AA5B4C89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63" y="1292087"/>
            <a:ext cx="1001143" cy="1001143"/>
          </a:xfrm>
          <a:prstGeom prst="rect">
            <a:avLst/>
          </a:prstGeom>
        </p:spPr>
      </p:pic>
      <p:pic>
        <p:nvPicPr>
          <p:cNvPr id="9" name="Рисунок 8" descr="Нахмуренный будильник">
            <a:extLst>
              <a:ext uri="{FF2B5EF4-FFF2-40B4-BE49-F238E27FC236}">
                <a16:creationId xmlns:a16="http://schemas.microsoft.com/office/drawing/2014/main" id="{0C2FE675-747A-CB76-531F-BAC1A0BC9A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20" y="1218422"/>
            <a:ext cx="1001144" cy="10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7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FCD0D4-9E09-CC31-6584-5FB6AA37443F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2"/>
          <a:stretch>
            <a:fillRect/>
          </a:stretch>
        </p:blipFill>
        <p:spPr>
          <a:xfrm>
            <a:off x="2139518" y="453225"/>
            <a:ext cx="7783710" cy="579685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F12A41-CF39-2918-8508-47CA6E6B8A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A52BEA90-E6BE-45F4-8D5D-C2E01FE3DBCB}" type="slidenum">
              <a:rPr lang="ru-RU" smtClean="0"/>
              <a:pPr rtl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48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1872" y="349482"/>
            <a:ext cx="8636508" cy="914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9833" y="458145"/>
            <a:ext cx="5279666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Основные</a:t>
            </a:r>
            <a:r>
              <a:rPr sz="2400" spc="-2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механизмы</a:t>
            </a:r>
            <a:r>
              <a:rPr sz="2400" spc="-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действия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9248" y="3915156"/>
            <a:ext cx="1997963" cy="11109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11770" y="4242561"/>
            <a:ext cx="1775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Улучшение</a:t>
            </a:r>
            <a:endParaRPr sz="1200">
              <a:latin typeface="Calibri"/>
              <a:cs typeface="Calibri"/>
            </a:endParaRPr>
          </a:p>
          <a:p>
            <a:pPr marL="38100" marR="30480" algn="ctr"/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когнитивной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функции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1200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депрессии</a:t>
            </a:r>
            <a:r>
              <a:rPr sz="1200" spc="-7" baseline="24305" dirty="0">
                <a:solidFill>
                  <a:srgbClr val="FFFFFF"/>
                </a:solidFill>
                <a:latin typeface="Calibri"/>
                <a:cs typeface="Calibri"/>
              </a:rPr>
              <a:t>4,5</a:t>
            </a:r>
            <a:endParaRPr sz="1200" baseline="24305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5588" y="3915156"/>
            <a:ext cx="1999488" cy="11109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78145" y="4242561"/>
            <a:ext cx="1216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30480" indent="-1905" algn="ctr"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Нормализация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ночного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сна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др. </a:t>
            </a:r>
            <a:r>
              <a:rPr sz="1200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эффекты</a:t>
            </a:r>
            <a:r>
              <a:rPr sz="1200" spc="-7" baseline="2430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200" baseline="24305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84119" y="3915156"/>
            <a:ext cx="1997964" cy="111099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667305" y="4242561"/>
            <a:ext cx="1630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ctr"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Высокая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эффективность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терапии депрессий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различного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генеза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aseline="2430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 baseline="24305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3072" y="5485003"/>
            <a:ext cx="8126730" cy="54886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0965" marR="114935" indent="-88900">
              <a:lnSpc>
                <a:spcPts val="650"/>
              </a:lnSpc>
              <a:spcBef>
                <a:spcPts val="180"/>
              </a:spcBef>
              <a:buFont typeface="Microsoft Sans Serif"/>
              <a:buChar char="•"/>
              <a:tabLst>
                <a:tab pos="101600" algn="l"/>
              </a:tabLst>
            </a:pPr>
            <a:r>
              <a:rPr sz="600" spc="-5" dirty="0">
                <a:latin typeface="Calibri"/>
                <a:cs typeface="Calibri"/>
              </a:rPr>
              <a:t>1.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Narita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N,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Hashimoto</a:t>
            </a:r>
            <a:r>
              <a:rPr sz="600" dirty="0">
                <a:latin typeface="Calibri"/>
                <a:cs typeface="Calibri"/>
              </a:rPr>
              <a:t> K,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Tomitaka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Minabe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Y. Interactions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of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selective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serotonin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reuptake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inhibitors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with subtypes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of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sigma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receptors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rat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brain.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Eur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J </a:t>
            </a:r>
            <a:r>
              <a:rPr sz="600" spc="-5" dirty="0">
                <a:latin typeface="Calibri"/>
                <a:cs typeface="Calibri"/>
              </a:rPr>
              <a:t>Pharmacology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1996;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307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(1):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117–9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2.Инструкция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по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медицинскому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применению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препарата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3.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Hartter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S,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Wang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X,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Weigmann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H,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et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al.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Differential</a:t>
            </a:r>
            <a:r>
              <a:rPr sz="600" spc="6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effects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of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fluvoxamine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other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antidepressants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on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the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biotransformation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of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melatonin.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J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Clin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Psychopharmacology.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2001;21:167-174.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4.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Mandelli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L.,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Serretti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A.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Colombo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C,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Florita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M,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Santoro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A,</a:t>
            </a:r>
            <a:r>
              <a:rPr sz="600" spc="18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Rossini </a:t>
            </a:r>
            <a:r>
              <a:rPr sz="600" dirty="0">
                <a:latin typeface="Calibri"/>
                <a:cs typeface="Calibri"/>
              </a:rPr>
              <a:t> D,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Zanardi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R,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Smeraldi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E.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2006,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Psychiatry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Clinical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Neurosciences,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60: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598–604.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5.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Hindmarch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I,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Hashimoto </a:t>
            </a:r>
            <a:r>
              <a:rPr sz="600" dirty="0">
                <a:latin typeface="Calibri"/>
                <a:cs typeface="Calibri"/>
              </a:rPr>
              <a:t>K.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Cognition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depression: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the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effects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of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fluvoxamine,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 sigma-1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receptor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agonist,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reconsidered.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Hum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Psychopharmacol.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2010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Apr;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25(3):193-</a:t>
            </a:r>
            <a:endParaRPr sz="600">
              <a:latin typeface="Calibri"/>
              <a:cs typeface="Calibri"/>
            </a:endParaRPr>
          </a:p>
          <a:p>
            <a:pPr marL="100965">
              <a:lnSpc>
                <a:spcPts val="600"/>
              </a:lnSpc>
            </a:pPr>
            <a:r>
              <a:rPr sz="600" spc="-5" dirty="0">
                <a:latin typeface="Calibri"/>
                <a:cs typeface="Calibri"/>
              </a:rPr>
              <a:t>200.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6.Цыбина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М.И. </a:t>
            </a:r>
            <a:r>
              <a:rPr sz="600" spc="-5" dirty="0">
                <a:latin typeface="Calibri"/>
                <a:cs typeface="Calibri"/>
              </a:rPr>
              <a:t>Опыт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клинического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применения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амитриптилина,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флувоксамина</a:t>
            </a:r>
            <a:r>
              <a:rPr sz="600" dirty="0">
                <a:latin typeface="Calibri"/>
                <a:cs typeface="Calibri"/>
              </a:rPr>
              <a:t> и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тианептина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в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терапии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депрессивных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расстройств*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(печатается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с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сокращениями)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Психиатрия</a:t>
            </a:r>
            <a:r>
              <a:rPr sz="600" spc="4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и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психофармакотерапия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Том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2/N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6/2000,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с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187-190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7.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Незнамов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Г.</a:t>
            </a:r>
            <a:endParaRPr sz="600">
              <a:latin typeface="Calibri"/>
              <a:cs typeface="Calibri"/>
            </a:endParaRPr>
          </a:p>
          <a:p>
            <a:pPr marL="100965">
              <a:lnSpc>
                <a:spcPts val="650"/>
              </a:lnSpc>
            </a:pPr>
            <a:r>
              <a:rPr sz="600" spc="-5" dirty="0">
                <a:latin typeface="Calibri"/>
                <a:cs typeface="Calibri"/>
              </a:rPr>
              <a:t>Г.,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Сюняков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С.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А.,</a:t>
            </a:r>
            <a:r>
              <a:rPr sz="600" spc="-5" dirty="0">
                <a:latin typeface="Calibri"/>
                <a:cs typeface="Calibri"/>
              </a:rPr>
              <a:t> Телешева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Е.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С.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Терапевтическое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действие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и</a:t>
            </a:r>
            <a:r>
              <a:rPr sz="600" spc="16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эффектвиность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феварина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(флувоксамина)</a:t>
            </a:r>
            <a:r>
              <a:rPr sz="600" dirty="0">
                <a:latin typeface="Calibri"/>
                <a:cs typeface="Calibri"/>
              </a:rPr>
              <a:t> у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больных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с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непсихотическими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тревожными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и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апато-адинамическими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депрессиями.</a:t>
            </a:r>
            <a:r>
              <a:rPr sz="600" spc="1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Журнал неврологии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и </a:t>
            </a:r>
            <a:r>
              <a:rPr sz="600" spc="-5" dirty="0">
                <a:latin typeface="Calibri"/>
                <a:cs typeface="Calibri"/>
              </a:rPr>
              <a:t>психиатрии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им. </a:t>
            </a:r>
            <a:r>
              <a:rPr sz="600" dirty="0">
                <a:latin typeface="Calibri"/>
                <a:cs typeface="Calibri"/>
              </a:rPr>
              <a:t>С.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С.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Корсакова,</a:t>
            </a:r>
            <a:endParaRPr sz="600">
              <a:latin typeface="Calibri"/>
              <a:cs typeface="Calibri"/>
            </a:endParaRPr>
          </a:p>
          <a:p>
            <a:pPr marL="100965">
              <a:lnSpc>
                <a:spcPts val="685"/>
              </a:lnSpc>
            </a:pPr>
            <a:r>
              <a:rPr sz="600" spc="-5" dirty="0">
                <a:latin typeface="Calibri"/>
                <a:cs typeface="Calibri"/>
              </a:rPr>
              <a:t>2001,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8;</a:t>
            </a:r>
            <a:r>
              <a:rPr sz="600" spc="1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19-24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[48]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463028" y="2004061"/>
            <a:ext cx="2456180" cy="2132965"/>
            <a:chOff x="5939028" y="2004060"/>
            <a:chExt cx="2456180" cy="213296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9028" y="2004060"/>
              <a:ext cx="2456053" cy="213296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30468" y="2069592"/>
              <a:ext cx="2287524" cy="196443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856988" y="2065021"/>
            <a:ext cx="2463800" cy="2132965"/>
            <a:chOff x="3332988" y="2065020"/>
            <a:chExt cx="2463800" cy="213296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32988" y="2065020"/>
              <a:ext cx="2463800" cy="21329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4428" y="2130552"/>
              <a:ext cx="2295144" cy="1964436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240281" y="2065021"/>
            <a:ext cx="2473325" cy="2132965"/>
            <a:chOff x="716280" y="2065020"/>
            <a:chExt cx="2473325" cy="213296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6280" y="2065020"/>
              <a:ext cx="2472817" cy="21329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7720" y="2130552"/>
              <a:ext cx="2304288" cy="196443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624328" y="1333627"/>
            <a:ext cx="17151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0515" marR="30480" indent="-273050"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Влияние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обмен </a:t>
            </a:r>
            <a:r>
              <a:rPr sz="1600" b="1" spc="-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серотонина</a:t>
            </a:r>
            <a:r>
              <a:rPr sz="1575" b="1" spc="-7" baseline="2645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575" baseline="26455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82490" y="1276045"/>
            <a:ext cx="18065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-3175" algn="ctr"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Влияние на обмен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мелатонина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др.нейропептидов</a:t>
            </a:r>
            <a:r>
              <a:rPr sz="1575" b="1" spc="-15" baseline="26455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1575" baseline="26455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11339" y="1347597"/>
            <a:ext cx="15919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Влияние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-1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рецепторы</a:t>
            </a:r>
            <a:r>
              <a:rPr sz="1575" b="1" spc="-7" baseline="26455" dirty="0">
                <a:solidFill>
                  <a:srgbClr val="001F5F"/>
                </a:solidFill>
                <a:latin typeface="Calibri"/>
                <a:cs typeface="Calibri"/>
              </a:rPr>
              <a:t>1,2</a:t>
            </a:r>
            <a:endParaRPr sz="1575" baseline="26455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42203" y="2168652"/>
            <a:ext cx="1324610" cy="487313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b="1" spc="-45" dirty="0">
                <a:solidFill>
                  <a:srgbClr val="FF0000"/>
                </a:solidFill>
                <a:latin typeface="Calibri"/>
                <a:cs typeface="Calibri"/>
              </a:rPr>
              <a:t>ф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луво</a:t>
            </a:r>
            <a:r>
              <a:rPr b="1" spc="-30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сам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endParaRPr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63255" y="3051048"/>
            <a:ext cx="1630680" cy="25648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980"/>
              </a:lnSpc>
            </a:pP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флувоксамин</a:t>
            </a:r>
            <a:endParaRPr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635702" y="236100"/>
            <a:ext cx="1119659" cy="133581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575EEC-A480-A888-83A1-B69FA74DC524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2"/>
          <a:stretch>
            <a:fillRect/>
          </a:stretch>
        </p:blipFill>
        <p:spPr>
          <a:xfrm>
            <a:off x="2467992" y="621799"/>
            <a:ext cx="7646068" cy="573455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0DB47C-65C0-78C4-9BAC-C20B216D76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A52BEA90-E6BE-45F4-8D5D-C2E01FE3DBCB}" type="slidenum">
              <a:rPr lang="ru-RU" smtClean="0"/>
              <a:pPr rtl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963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7192" y="1844803"/>
            <a:ext cx="4031615" cy="339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pc="-10" dirty="0">
                <a:solidFill>
                  <a:srgbClr val="448BCC"/>
                </a:solidFill>
                <a:latin typeface="Calibri"/>
                <a:cs typeface="Calibri"/>
              </a:rPr>
              <a:t>Большинство</a:t>
            </a:r>
            <a:r>
              <a:rPr spc="10" dirty="0">
                <a:solidFill>
                  <a:srgbClr val="448BCC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48BCC"/>
                </a:solidFill>
                <a:latin typeface="Calibri"/>
                <a:cs typeface="Calibri"/>
              </a:rPr>
              <a:t>из</a:t>
            </a:r>
            <a:r>
              <a:rPr spc="-5" dirty="0">
                <a:solidFill>
                  <a:srgbClr val="448BCC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448BCC"/>
                </a:solidFill>
                <a:latin typeface="Calibri"/>
                <a:cs typeface="Calibri"/>
              </a:rPr>
              <a:t>этих</a:t>
            </a:r>
            <a:r>
              <a:rPr spc="-5" dirty="0">
                <a:solidFill>
                  <a:srgbClr val="448BCC"/>
                </a:solidFill>
                <a:latin typeface="Calibri"/>
                <a:cs typeface="Calibri"/>
              </a:rPr>
              <a:t> структур</a:t>
            </a:r>
            <a:endParaRPr>
              <a:latin typeface="Calibri"/>
              <a:cs typeface="Calibri"/>
            </a:endParaRPr>
          </a:p>
          <a:p>
            <a:pPr marL="38100" marR="30480"/>
            <a:r>
              <a:rPr spc="-5" dirty="0">
                <a:solidFill>
                  <a:srgbClr val="448BCC"/>
                </a:solidFill>
                <a:latin typeface="Calibri"/>
                <a:cs typeface="Calibri"/>
              </a:rPr>
              <a:t>задействованы</a:t>
            </a:r>
            <a:r>
              <a:rPr spc="5" dirty="0">
                <a:solidFill>
                  <a:srgbClr val="448BCC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48BCC"/>
                </a:solidFill>
                <a:latin typeface="Calibri"/>
                <a:cs typeface="Calibri"/>
              </a:rPr>
              <a:t>в</a:t>
            </a:r>
            <a:r>
              <a:rPr spc="-10" dirty="0">
                <a:solidFill>
                  <a:srgbClr val="448BCC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448BCC"/>
                </a:solidFill>
                <a:latin typeface="Calibri"/>
                <a:cs typeface="Calibri"/>
              </a:rPr>
              <a:t>развитии</a:t>
            </a:r>
            <a:r>
              <a:rPr spc="15" dirty="0">
                <a:solidFill>
                  <a:srgbClr val="448BCC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48BCC"/>
                </a:solidFill>
                <a:latin typeface="Calibri"/>
                <a:cs typeface="Calibri"/>
              </a:rPr>
              <a:t>аффективных </a:t>
            </a:r>
            <a:r>
              <a:rPr spc="-395" dirty="0">
                <a:solidFill>
                  <a:srgbClr val="448BCC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448BCC"/>
                </a:solidFill>
                <a:latin typeface="Calibri"/>
                <a:cs typeface="Calibri"/>
              </a:rPr>
              <a:t>расстройств</a:t>
            </a:r>
            <a:r>
              <a:rPr spc="-7" baseline="25462" dirty="0">
                <a:solidFill>
                  <a:srgbClr val="448BCC"/>
                </a:solidFill>
                <a:latin typeface="Calibri"/>
                <a:cs typeface="Calibri"/>
              </a:rPr>
              <a:t>3,4,5,6,7</a:t>
            </a:r>
            <a:endParaRPr baseline="25462">
              <a:latin typeface="Calibri"/>
              <a:cs typeface="Calibri"/>
            </a:endParaRPr>
          </a:p>
          <a:p>
            <a:pPr marL="38100">
              <a:spcBef>
                <a:spcPts val="600"/>
              </a:spcBef>
            </a:pP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с</a:t>
            </a:r>
            <a:r>
              <a:rPr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σ1-рецепторами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связано</a:t>
            </a:r>
            <a:endParaRPr>
              <a:latin typeface="Calibri"/>
              <a:cs typeface="Calibri"/>
            </a:endParaRPr>
          </a:p>
          <a:p>
            <a:pPr marL="38100"/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нейромодулирующее </a:t>
            </a: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действие</a:t>
            </a:r>
            <a:r>
              <a:rPr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404040"/>
                </a:solidFill>
                <a:latin typeface="Calibri"/>
                <a:cs typeface="Calibri"/>
              </a:rPr>
              <a:t>мозг,</a:t>
            </a:r>
            <a:endParaRPr>
              <a:latin typeface="Calibri"/>
              <a:cs typeface="Calibri"/>
            </a:endParaRPr>
          </a:p>
          <a:p>
            <a:pPr marL="38100"/>
            <a:r>
              <a:rPr spc="-15" dirty="0">
                <a:solidFill>
                  <a:srgbClr val="404040"/>
                </a:solidFill>
                <a:latin typeface="Calibri"/>
                <a:cs typeface="Calibri"/>
              </a:rPr>
              <a:t>которое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404040"/>
                </a:solidFill>
                <a:latin typeface="Calibri"/>
                <a:cs typeface="Calibri"/>
              </a:rPr>
              <a:t>может</a:t>
            </a:r>
            <a:r>
              <a:rPr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иметь</a:t>
            </a:r>
            <a:r>
              <a:rPr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отношение</a:t>
            </a:r>
            <a:r>
              <a:rPr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404040"/>
                </a:solidFill>
                <a:latin typeface="Calibri"/>
                <a:cs typeface="Calibri"/>
              </a:rPr>
              <a:t>к</a:t>
            </a:r>
            <a:r>
              <a:rPr spc="7" baseline="25462" dirty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pc="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>
              <a:latin typeface="Calibri"/>
              <a:cs typeface="Calibri"/>
            </a:endParaRPr>
          </a:p>
          <a:p>
            <a:pPr marL="175260" indent="-137795">
              <a:buFont typeface="Microsoft Sans Serif"/>
              <a:buChar char="•"/>
              <a:tabLst>
                <a:tab pos="175895" algn="l"/>
              </a:tabLst>
            </a:pP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реакции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на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тревогу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и 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стресс</a:t>
            </a:r>
            <a:endParaRPr>
              <a:latin typeface="Calibri"/>
              <a:cs typeface="Calibri"/>
            </a:endParaRPr>
          </a:p>
          <a:p>
            <a:pPr marL="175260" indent="-137795">
              <a:buFont typeface="Microsoft Sans Serif"/>
              <a:buChar char="•"/>
              <a:tabLst>
                <a:tab pos="175895" algn="l"/>
              </a:tabLst>
            </a:pP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депрессии</a:t>
            </a:r>
            <a:endParaRPr>
              <a:latin typeface="Calibri"/>
              <a:cs typeface="Calibri"/>
            </a:endParaRPr>
          </a:p>
          <a:p>
            <a:pPr marL="175260" indent="-137795">
              <a:buFont typeface="Microsoft Sans Serif"/>
              <a:buChar char="•"/>
              <a:tabLst>
                <a:tab pos="175895" algn="l"/>
              </a:tabLst>
            </a:pP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когнитивным</a:t>
            </a: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и</a:t>
            </a:r>
            <a:r>
              <a:rPr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нейропластическим</a:t>
            </a:r>
            <a:endParaRPr>
              <a:latin typeface="Calibri"/>
              <a:cs typeface="Calibri"/>
            </a:endParaRPr>
          </a:p>
          <a:p>
            <a:pPr marL="38100"/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процессам</a:t>
            </a:r>
            <a:endParaRPr>
              <a:latin typeface="Calibri"/>
              <a:cs typeface="Calibri"/>
            </a:endParaRPr>
          </a:p>
          <a:p>
            <a:pPr marL="175260" indent="-137795">
              <a:buFont typeface="Microsoft Sans Serif"/>
              <a:buChar char="•"/>
              <a:tabLst>
                <a:tab pos="175895" algn="l"/>
              </a:tabLst>
            </a:pP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нейропротективному</a:t>
            </a:r>
            <a:r>
              <a:rPr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действию</a:t>
            </a:r>
            <a:endParaRPr>
              <a:latin typeface="Calibri"/>
              <a:cs typeface="Calibri"/>
            </a:endParaRPr>
          </a:p>
          <a:p>
            <a:pPr marL="175260" indent="-137795">
              <a:buFont typeface="Microsoft Sans Serif"/>
              <a:buChar char="•"/>
              <a:tabLst>
                <a:tab pos="175895" algn="l"/>
              </a:tabLst>
            </a:pPr>
            <a:r>
              <a:rPr spc="-10" dirty="0">
                <a:solidFill>
                  <a:srgbClr val="404040"/>
                </a:solidFill>
                <a:latin typeface="Calibri"/>
                <a:cs typeface="Calibri"/>
              </a:rPr>
              <a:t>антипсихотической</a:t>
            </a:r>
            <a:r>
              <a:rPr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404040"/>
                </a:solidFill>
                <a:latin typeface="Calibri"/>
                <a:cs typeface="Calibri"/>
              </a:rPr>
              <a:t>активности</a:t>
            </a:r>
            <a:endParaRPr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94933" y="1414314"/>
            <a:ext cx="4177665" cy="4114165"/>
            <a:chOff x="4870932" y="1414313"/>
            <a:chExt cx="4177665" cy="41141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0932" y="1414313"/>
              <a:ext cx="4177563" cy="41138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7383" y="1520952"/>
              <a:ext cx="3941064" cy="39243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71624" y="5607203"/>
            <a:ext cx="825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1.</a:t>
            </a:r>
            <a:endParaRPr sz="600">
              <a:latin typeface="Calibri"/>
              <a:cs typeface="Calibri"/>
            </a:endParaRPr>
          </a:p>
          <a:p>
            <a:pPr marL="12700"/>
            <a:r>
              <a:rPr sz="600" spc="-5" dirty="0">
                <a:latin typeface="Calibri"/>
                <a:cs typeface="Calibri"/>
              </a:rPr>
              <a:t>2.</a:t>
            </a:r>
            <a:endParaRPr sz="600">
              <a:latin typeface="Calibri"/>
              <a:cs typeface="Calibri"/>
            </a:endParaRPr>
          </a:p>
          <a:p>
            <a:pPr marL="12700"/>
            <a:r>
              <a:rPr sz="600" spc="-5" dirty="0">
                <a:latin typeface="Calibri"/>
                <a:cs typeface="Calibri"/>
              </a:rPr>
              <a:t>3.</a:t>
            </a:r>
            <a:endParaRPr sz="600">
              <a:latin typeface="Calibri"/>
              <a:cs typeface="Calibri"/>
            </a:endParaRPr>
          </a:p>
          <a:p>
            <a:pPr marL="12700"/>
            <a:r>
              <a:rPr sz="600" spc="-5" dirty="0">
                <a:latin typeface="Calibri"/>
                <a:cs typeface="Calibri"/>
              </a:rPr>
              <a:t>4.</a:t>
            </a:r>
            <a:endParaRPr sz="600">
              <a:latin typeface="Calibri"/>
              <a:cs typeface="Calibri"/>
            </a:endParaRPr>
          </a:p>
          <a:p>
            <a:pPr marL="12700"/>
            <a:r>
              <a:rPr sz="600" spc="-5" dirty="0">
                <a:latin typeface="Calibri"/>
                <a:cs typeface="Calibri"/>
              </a:rPr>
              <a:t>5.</a:t>
            </a:r>
            <a:endParaRPr sz="600">
              <a:latin typeface="Calibri"/>
              <a:cs typeface="Calibri"/>
            </a:endParaRPr>
          </a:p>
          <a:p>
            <a:pPr marL="12700"/>
            <a:r>
              <a:rPr sz="600" spc="-5" dirty="0">
                <a:latin typeface="Calibri"/>
                <a:cs typeface="Calibri"/>
              </a:rPr>
              <a:t>6.</a:t>
            </a:r>
            <a:endParaRPr sz="600">
              <a:latin typeface="Calibri"/>
              <a:cs typeface="Calibri"/>
            </a:endParaRPr>
          </a:p>
          <a:p>
            <a:pPr marL="12700"/>
            <a:r>
              <a:rPr sz="600" spc="-10" dirty="0">
                <a:latin typeface="Calibri"/>
                <a:cs typeface="Calibri"/>
              </a:rPr>
              <a:t>7.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0224" y="5607203"/>
            <a:ext cx="659828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Su TP,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Hayashi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T.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2003.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Understanding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the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molecular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mechanism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ofsigma-1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receptors: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towards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hypothesis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that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sigma-1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receptors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areintracellular</a:t>
            </a:r>
            <a:r>
              <a:rPr sz="600" spc="5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amplifiers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for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signal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transduction.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Curr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Med </a:t>
            </a:r>
            <a:r>
              <a:rPr sz="600" spc="-5" dirty="0">
                <a:latin typeface="Calibri"/>
                <a:cs typeface="Calibri"/>
              </a:rPr>
              <a:t>Chem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10:2073–2080 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Stahl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SM.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2005.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Antidepressant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treatment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of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psychotic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major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depression:potential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role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of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the sigma receptor.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CNS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Spectr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10: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319–323</a:t>
            </a:r>
            <a:endParaRPr sz="600">
              <a:latin typeface="Calibri"/>
              <a:cs typeface="Calibri"/>
            </a:endParaRPr>
          </a:p>
          <a:p>
            <a:pPr marL="12700"/>
            <a:r>
              <a:rPr sz="600" spc="-5" dirty="0">
                <a:latin typeface="Calibri"/>
                <a:cs typeface="Calibri"/>
              </a:rPr>
              <a:t>Bremner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J.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Douglas.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Does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Stress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Damage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the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Brain.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Biol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Psychiatry,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1999;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45: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797-805</a:t>
            </a:r>
            <a:endParaRPr sz="600">
              <a:latin typeface="Calibri"/>
              <a:cs typeface="Calibri"/>
            </a:endParaRPr>
          </a:p>
          <a:p>
            <a:pPr marL="12700" marR="1995170"/>
            <a:r>
              <a:rPr sz="600" spc="-5" dirty="0">
                <a:latin typeface="Calibri"/>
                <a:cs typeface="Calibri"/>
              </a:rPr>
              <a:t>Sapolsky</a:t>
            </a:r>
            <a:r>
              <a:rPr sz="600" dirty="0">
                <a:latin typeface="Calibri"/>
                <a:cs typeface="Calibri"/>
              </a:rPr>
              <a:t> RM.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The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possibility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of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neurotoxicity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the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hippocampus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major depression: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primer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on neuron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death.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Biol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Psychiatry;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2000;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48(8):755-65 </a:t>
            </a:r>
            <a:r>
              <a:rPr sz="600" spc="-5" dirty="0">
                <a:latin typeface="Calibri"/>
                <a:cs typeface="Calibri"/>
              </a:rPr>
              <a:t> Kronmuller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KT,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Pantel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J, </a:t>
            </a:r>
            <a:r>
              <a:rPr sz="600" spc="-5" dirty="0">
                <a:latin typeface="Calibri"/>
                <a:cs typeface="Calibri"/>
              </a:rPr>
              <a:t>Kohler</a:t>
            </a:r>
            <a:r>
              <a:rPr sz="600" dirty="0">
                <a:latin typeface="Calibri"/>
                <a:cs typeface="Calibri"/>
              </a:rPr>
              <a:t> S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et </a:t>
            </a:r>
            <a:r>
              <a:rPr sz="600" spc="-5" dirty="0">
                <a:latin typeface="Calibri"/>
                <a:cs typeface="Calibri"/>
              </a:rPr>
              <a:t>al.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Hippocampal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volume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 2-year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outcame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in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depression.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Br</a:t>
            </a:r>
            <a:r>
              <a:rPr sz="600" dirty="0">
                <a:latin typeface="Calibri"/>
                <a:cs typeface="Calibri"/>
              </a:rPr>
              <a:t> J </a:t>
            </a:r>
            <a:r>
              <a:rPr sz="600" spc="-5" dirty="0">
                <a:latin typeface="Calibri"/>
                <a:cs typeface="Calibri"/>
              </a:rPr>
              <a:t>Psychiatry,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2008;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192,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472-3</a:t>
            </a:r>
            <a:endParaRPr sz="600">
              <a:latin typeface="Calibri"/>
              <a:cs typeface="Calibri"/>
            </a:endParaRPr>
          </a:p>
          <a:p>
            <a:pPr marL="12700"/>
            <a:r>
              <a:rPr sz="600" spc="-5" dirty="0">
                <a:latin typeface="Calibri"/>
                <a:cs typeface="Calibri"/>
              </a:rPr>
              <a:t>Bowen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WD,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Hellewell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SB,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McGarry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KA.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Evidence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for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multi-site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model of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the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rat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brain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sigma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receptor.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Eur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J </a:t>
            </a:r>
            <a:r>
              <a:rPr sz="600" spc="-5" dirty="0">
                <a:latin typeface="Calibri"/>
                <a:cs typeface="Calibri"/>
              </a:rPr>
              <a:t>Pharmacology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1989;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163 (2–3):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309–18</a:t>
            </a:r>
            <a:endParaRPr sz="600">
              <a:latin typeface="Calibri"/>
              <a:cs typeface="Calibri"/>
            </a:endParaRPr>
          </a:p>
          <a:p>
            <a:pPr marL="12700"/>
            <a:r>
              <a:rPr sz="600" spc="-5" dirty="0">
                <a:latin typeface="Calibri"/>
                <a:cs typeface="Calibri"/>
              </a:rPr>
              <a:t>Akkunne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HC,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Whetzel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SZ,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Wiley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JN et </a:t>
            </a:r>
            <a:r>
              <a:rPr sz="600" spc="-5" dirty="0">
                <a:latin typeface="Calibri"/>
                <a:cs typeface="Calibri"/>
              </a:rPr>
              <a:t>al.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The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pharmacology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of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the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novel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and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selective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sigma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ligand.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Neuropharmacology,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1997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36: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51-62.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99597" y="648419"/>
            <a:ext cx="8636635" cy="914400"/>
            <a:chOff x="348995" y="192023"/>
            <a:chExt cx="8636635" cy="9144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3866" y="244630"/>
              <a:ext cx="760550" cy="7058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995" y="192023"/>
              <a:ext cx="8636508" cy="9144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92490" y="581633"/>
            <a:ext cx="6772909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</a:rPr>
              <a:t>σ1-рецепторы</a:t>
            </a:r>
            <a:r>
              <a:rPr sz="2800" spc="30" dirty="0">
                <a:solidFill>
                  <a:srgbClr val="FFFFFF"/>
                </a:solidFill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800" b="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FFFFFF"/>
                </a:solidFill>
                <a:latin typeface="Calibri"/>
                <a:cs typeface="Calibri"/>
              </a:rPr>
              <a:t>внутриклеточные</a:t>
            </a:r>
            <a:r>
              <a:rPr sz="2800" b="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FFFFFF"/>
                </a:solidFill>
                <a:latin typeface="Calibri"/>
                <a:cs typeface="Calibri"/>
              </a:rPr>
              <a:t>белки-шапероны</a:t>
            </a: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14468" y="569207"/>
            <a:ext cx="1158930" cy="114527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86A24A-B5C5-53A0-89C1-D5C2325B0052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2"/>
          <a:stretch>
            <a:fillRect/>
          </a:stretch>
        </p:blipFill>
        <p:spPr>
          <a:xfrm>
            <a:off x="2166151" y="571342"/>
            <a:ext cx="7861770" cy="589632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FF97FF-7931-4483-A7CC-D065998048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A52BEA90-E6BE-45F4-8D5D-C2E01FE3DBCB}" type="slidenum">
              <a:rPr lang="ru-RU" smtClean="0"/>
              <a:pPr rtl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649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1">
            <a:extLst>
              <a:ext uri="{FF2B5EF4-FFF2-40B4-BE49-F238E27FC236}">
                <a16:creationId xmlns:a16="http://schemas.microsoft.com/office/drawing/2014/main" id="{A2DB0A10-F2AD-6940-822D-9E7216803226}"/>
              </a:ext>
            </a:extLst>
          </p:cNvPr>
          <p:cNvGrpSpPr/>
          <p:nvPr/>
        </p:nvGrpSpPr>
        <p:grpSpPr>
          <a:xfrm>
            <a:off x="1696619" y="459388"/>
            <a:ext cx="9148164" cy="1359247"/>
            <a:chOff x="0" y="-1034"/>
            <a:chExt cx="9148164" cy="1359247"/>
          </a:xfrm>
        </p:grpSpPr>
        <p:sp>
          <p:nvSpPr>
            <p:cNvPr id="16" name="Rectangle 32">
              <a:extLst>
                <a:ext uri="{FF2B5EF4-FFF2-40B4-BE49-F238E27FC236}">
                  <a16:creationId xmlns:a16="http://schemas.microsoft.com/office/drawing/2014/main" id="{A565FD27-E759-A34F-9BC9-4E6DB7941864}"/>
                </a:ext>
              </a:extLst>
            </p:cNvPr>
            <p:cNvSpPr/>
            <p:nvPr/>
          </p:nvSpPr>
          <p:spPr>
            <a:xfrm>
              <a:off x="4164" y="1115458"/>
              <a:ext cx="9144000" cy="242755"/>
            </a:xfrm>
            <a:prstGeom prst="rect">
              <a:avLst/>
            </a:prstGeom>
            <a:gradFill>
              <a:gsLst>
                <a:gs pos="0">
                  <a:srgbClr val="0070C0">
                    <a:alpha val="65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RU" sz="14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" name="Rectangle 33">
              <a:extLst>
                <a:ext uri="{FF2B5EF4-FFF2-40B4-BE49-F238E27FC236}">
                  <a16:creationId xmlns:a16="http://schemas.microsoft.com/office/drawing/2014/main" id="{3C1EE920-A968-4344-8136-B86FD190CD5A}"/>
                </a:ext>
              </a:extLst>
            </p:cNvPr>
            <p:cNvSpPr/>
            <p:nvPr/>
          </p:nvSpPr>
          <p:spPr>
            <a:xfrm>
              <a:off x="0" y="-1034"/>
              <a:ext cx="9144000" cy="1117382"/>
            </a:xfrm>
            <a:prstGeom prst="rect">
              <a:avLst/>
            </a:prstGeom>
            <a:gradFill flip="none" rotWithShape="1">
              <a:gsLst>
                <a:gs pos="57000">
                  <a:srgbClr val="1E8DD1"/>
                </a:gs>
                <a:gs pos="75000">
                  <a:srgbClr val="3CAAE2"/>
                </a:gs>
                <a:gs pos="0">
                  <a:srgbClr val="5B9BD5">
                    <a:lumMod val="75000"/>
                  </a:srgbClr>
                </a:gs>
                <a:gs pos="100000">
                  <a:srgbClr val="0070C0">
                    <a:alpha val="90000"/>
                  </a:srgb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RU" sz="14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8" name="Rectangle 30">
            <a:extLst>
              <a:ext uri="{FF2B5EF4-FFF2-40B4-BE49-F238E27FC236}">
                <a16:creationId xmlns:a16="http://schemas.microsoft.com/office/drawing/2014/main" id="{945DA5DE-4005-1E4E-8C2D-EA76DF2A08CF}"/>
              </a:ext>
            </a:extLst>
          </p:cNvPr>
          <p:cNvSpPr/>
          <p:nvPr/>
        </p:nvSpPr>
        <p:spPr>
          <a:xfrm rot="10800000">
            <a:off x="1619617" y="6052016"/>
            <a:ext cx="9144000" cy="506683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ysClr val="window" lastClr="FFFFFF">
                  <a:alpha val="0"/>
                </a:sys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RU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 bwMode="auto">
          <a:xfrm>
            <a:off x="1837054" y="550434"/>
            <a:ext cx="8863130" cy="816189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altLang="ru-RU" sz="2000" b="1" dirty="0"/>
              <a:t>РОКОНА/</a:t>
            </a:r>
            <a:r>
              <a:rPr lang="ru-RU" altLang="ru-RU" sz="2000" b="1" dirty="0" err="1"/>
              <a:t>флувоксамин</a:t>
            </a:r>
            <a:r>
              <a:rPr lang="ru-RU" altLang="ru-RU" sz="2000" b="1" dirty="0"/>
              <a:t>/ при психотической депрессии:</a:t>
            </a:r>
          </a:p>
          <a:p>
            <a:pPr algn="l"/>
            <a:r>
              <a:rPr lang="ru-RU" altLang="ru-RU" sz="2000" b="1" dirty="0"/>
              <a:t>может быть эффективен в </a:t>
            </a:r>
            <a:r>
              <a:rPr lang="ru-RU" altLang="ru-RU" sz="2000" b="1" dirty="0" err="1"/>
              <a:t>монотерапии</a:t>
            </a:r>
            <a:r>
              <a:rPr lang="ru-RU" altLang="ru-RU" sz="2000" b="1" dirty="0"/>
              <a:t> (без комбинации с нейролептиками)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44663" y="6151652"/>
            <a:ext cx="8714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dirty="0">
                <a:latin typeface="Calibri" pitchFamily="34" charset="0"/>
                <a:cs typeface="Arial" pitchFamily="34" charset="0"/>
              </a:rPr>
              <a:t>Stahl SM. Antidepressant treatment of psychotic major depression: potential role of the sigma receptor. CNS </a:t>
            </a:r>
            <a:r>
              <a:rPr lang="en-US" sz="1200" dirty="0" err="1">
                <a:latin typeface="Calibri" pitchFamily="34" charset="0"/>
                <a:cs typeface="Arial" pitchFamily="34" charset="0"/>
              </a:rPr>
              <a:t>Spectr</a:t>
            </a:r>
            <a:r>
              <a:rPr lang="en-US" sz="1200" dirty="0">
                <a:latin typeface="Calibri" pitchFamily="34" charset="0"/>
                <a:cs typeface="Arial" pitchFamily="34" charset="0"/>
              </a:rPr>
              <a:t>,  2005; 10: 319–323.</a:t>
            </a:r>
          </a:p>
          <a:p>
            <a:endParaRPr lang="en-US" sz="1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5756" y="5121052"/>
            <a:ext cx="8434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Психотическая депрессия - это тяжелое состояние, тяжелое для терапии. Наиболее эффективная электросудорожная терапия и комбинации нейролептиков с трициклическими антидепрессантами связаны со значительными побочными эффектами, а </a:t>
            </a:r>
            <a:r>
              <a:rPr lang="ru-RU" sz="1200" dirty="0" err="1"/>
              <a:t>монотерапия</a:t>
            </a:r>
            <a:r>
              <a:rPr lang="ru-RU" sz="1200" dirty="0"/>
              <a:t> ТЦА неэффективна. Эффективность </a:t>
            </a:r>
            <a:r>
              <a:rPr lang="ru-RU" sz="1200" dirty="0" err="1"/>
              <a:t>монотерапии</a:t>
            </a:r>
            <a:r>
              <a:rPr lang="ru-RU" sz="1200" dirty="0"/>
              <a:t> </a:t>
            </a:r>
            <a:r>
              <a:rPr lang="ru-RU" sz="1200" dirty="0" err="1"/>
              <a:t>флувоксамина</a:t>
            </a:r>
            <a:r>
              <a:rPr lang="ru-RU" sz="1200" dirty="0"/>
              <a:t>, по-видимому, связана с его высоким сродством к σ-рецепторам.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5259" y="4717778"/>
            <a:ext cx="8679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*HAM</a:t>
            </a:r>
            <a:r>
              <a:rPr lang="ru-RU" sz="1400" dirty="0"/>
              <a:t>-</a:t>
            </a:r>
            <a:r>
              <a:rPr lang="en-US" sz="1400" dirty="0"/>
              <a:t>D - </a:t>
            </a:r>
            <a:r>
              <a:rPr lang="ru-RU" sz="1400" dirty="0"/>
              <a:t>шкала депрессии и тревоги Гамильтона (</a:t>
            </a:r>
            <a:r>
              <a:rPr lang="en-US" sz="1400" dirty="0"/>
              <a:t>Hamilton Depression Scale)</a:t>
            </a:r>
            <a:r>
              <a:rPr lang="ru-RU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7206" y="2463000"/>
            <a:ext cx="450376" cy="36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3515" t="34130" r="9412" b="31832"/>
          <a:stretch/>
        </p:blipFill>
        <p:spPr>
          <a:xfrm>
            <a:off x="2032756" y="1934987"/>
            <a:ext cx="3761350" cy="26601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0404" t="32907" r="42368" b="34986"/>
          <a:stretch/>
        </p:blipFill>
        <p:spPr>
          <a:xfrm>
            <a:off x="6505022" y="2092285"/>
            <a:ext cx="4060705" cy="26934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40679" y="1150951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Stephen M. Stahl, MD, </a:t>
            </a:r>
            <a:r>
              <a:rPr lang="de-DE" dirty="0" err="1">
                <a:latin typeface="Arial" panose="020B0604020202020204" pitchFamily="34" charset="0"/>
              </a:rPr>
              <a:t>PhD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251424" y="3023193"/>
            <a:ext cx="2157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Ответившие на терапию, %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866668" y="2975460"/>
            <a:ext cx="2055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HAM</a:t>
            </a:r>
            <a:r>
              <a:rPr lang="ru-RU" sz="1200" dirty="0"/>
              <a:t>-</a:t>
            </a:r>
            <a:r>
              <a:rPr lang="en-US" sz="1200" dirty="0"/>
              <a:t>D</a:t>
            </a:r>
            <a:r>
              <a:rPr lang="ru-RU" sz="1200" dirty="0"/>
              <a:t> среднее снижение</a:t>
            </a:r>
            <a:endParaRPr lang="ru-RU" sz="1200" b="1" dirty="0"/>
          </a:p>
        </p:txBody>
      </p:sp>
      <p:sp>
        <p:nvSpPr>
          <p:cNvPr id="21" name="Rectangle 2"/>
          <p:cNvSpPr/>
          <p:nvPr/>
        </p:nvSpPr>
        <p:spPr>
          <a:xfrm>
            <a:off x="1894257" y="1600789"/>
            <a:ext cx="3781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Эффективней </a:t>
            </a:r>
            <a:r>
              <a:rPr lang="ru-RU" sz="1400" b="1" dirty="0" err="1"/>
              <a:t>венлафаксина</a:t>
            </a:r>
            <a:r>
              <a:rPr lang="ru-RU" sz="1400" b="1" dirty="0"/>
              <a:t> в 2 и более раза</a:t>
            </a:r>
          </a:p>
        </p:txBody>
      </p:sp>
      <p:sp>
        <p:nvSpPr>
          <p:cNvPr id="22" name="Rectangle 2"/>
          <p:cNvSpPr/>
          <p:nvPr/>
        </p:nvSpPr>
        <p:spPr>
          <a:xfrm>
            <a:off x="6468616" y="1683066"/>
            <a:ext cx="37815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Эффективен и в </a:t>
            </a:r>
            <a:r>
              <a:rPr lang="ru-RU" sz="1400" b="1" dirty="0" err="1"/>
              <a:t>монотерапии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93156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FDB0F2-D503-7272-DE31-E76B8930F13A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2"/>
          <a:stretch>
            <a:fillRect/>
          </a:stretch>
        </p:blipFill>
        <p:spPr>
          <a:xfrm>
            <a:off x="2435289" y="467937"/>
            <a:ext cx="7775355" cy="583151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B93F8C-A483-1D16-054C-133299010F4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A52BEA90-E6BE-45F4-8D5D-C2E01FE3DBCB}" type="slidenum">
              <a:rPr lang="ru-RU" smtClean="0"/>
              <a:pPr rtl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898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1493F54-BCEF-B118-70E0-20564D441595}"/>
              </a:ext>
            </a:extLst>
          </p:cNvPr>
          <p:cNvSpPr/>
          <p:nvPr/>
        </p:nvSpPr>
        <p:spPr>
          <a:xfrm>
            <a:off x="1524000" y="0"/>
            <a:ext cx="9144000" cy="6541990"/>
          </a:xfrm>
          <a:prstGeom prst="rect">
            <a:avLst/>
          </a:prstGeom>
          <a:blipFill>
            <a:blip r:embed="rId2" cstate="print"/>
            <a:srcRect/>
            <a:stretch>
              <a:fillRect b="-80380"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pic>
        <p:nvPicPr>
          <p:cNvPr id="143365" name="Рисунок 5">
            <a:extLst>
              <a:ext uri="{FF2B5EF4-FFF2-40B4-BE49-F238E27FC236}">
                <a16:creationId xmlns:a16="http://schemas.microsoft.com/office/drawing/2014/main" id="{858D4A35-58FA-1455-52E1-EA7B7EA8E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8"/>
          <a:stretch>
            <a:fillRect/>
          </a:stretch>
        </p:blipFill>
        <p:spPr bwMode="auto">
          <a:xfrm>
            <a:off x="1524000" y="5606003"/>
            <a:ext cx="9144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AB0C283-8BAD-AC45-794D-55F2B186D474}"/>
              </a:ext>
            </a:extLst>
          </p:cNvPr>
          <p:cNvSpPr txBox="1">
            <a:spLocks/>
          </p:cNvSpPr>
          <p:nvPr/>
        </p:nvSpPr>
        <p:spPr bwMode="auto">
          <a:xfrm>
            <a:off x="1631950" y="316010"/>
            <a:ext cx="8863116" cy="81618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ru-RU" sz="2400" b="1" dirty="0" err="1"/>
              <a:t>Рокона</a:t>
            </a:r>
            <a:r>
              <a:rPr lang="ru-RU" sz="2400" b="1" dirty="0"/>
              <a:t>® </a:t>
            </a:r>
            <a:r>
              <a:rPr lang="en-US" sz="2400" b="1" dirty="0"/>
              <a:t>vs </a:t>
            </a:r>
            <a:r>
              <a:rPr lang="ru-RU" sz="2400" b="1" dirty="0"/>
              <a:t>СИОЗС - практически не связывается </a:t>
            </a:r>
          </a:p>
          <a:p>
            <a:pPr algn="l">
              <a:defRPr/>
            </a:pPr>
            <a:r>
              <a:rPr lang="ru-RU" sz="2400" b="1" dirty="0"/>
              <a:t>с</a:t>
            </a:r>
            <a:r>
              <a:rPr lang="en-US" sz="2400" b="1" dirty="0"/>
              <a:t> </a:t>
            </a:r>
            <a:r>
              <a:rPr lang="ru-RU" sz="2400" b="1" dirty="0" err="1"/>
              <a:t>мускариновыми</a:t>
            </a:r>
            <a:r>
              <a:rPr lang="ru-RU" sz="2400" b="1" dirty="0"/>
              <a:t> рецепторами</a:t>
            </a:r>
            <a:endParaRPr lang="ru-RU" altLang="ru-RU" sz="2400" b="1" dirty="0"/>
          </a:p>
        </p:txBody>
      </p:sp>
      <p:grpSp>
        <p:nvGrpSpPr>
          <p:cNvPr id="143369" name="Группа 7">
            <a:extLst>
              <a:ext uri="{FF2B5EF4-FFF2-40B4-BE49-F238E27FC236}">
                <a16:creationId xmlns:a16="http://schemas.microsoft.com/office/drawing/2014/main" id="{A2C106D9-F5A7-A730-0A6E-295E44FD7510}"/>
              </a:ext>
            </a:extLst>
          </p:cNvPr>
          <p:cNvGrpSpPr>
            <a:grpSpLocks/>
          </p:cNvGrpSpPr>
          <p:nvPr/>
        </p:nvGrpSpPr>
        <p:grpSpPr bwMode="auto">
          <a:xfrm>
            <a:off x="9234489" y="80964"/>
            <a:ext cx="1260475" cy="1171575"/>
            <a:chOff x="7709719" y="81096"/>
            <a:chExt cx="1261347" cy="117066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CFD57DF-431B-494D-2929-9F7236462B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18" t="26237" r="47161" b="56120"/>
            <a:stretch/>
          </p:blipFill>
          <p:spPr>
            <a:xfrm>
              <a:off x="7709719" y="81096"/>
              <a:ext cx="1261347" cy="11706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3376" name="Прямоугольник 9">
              <a:extLst>
                <a:ext uri="{FF2B5EF4-FFF2-40B4-BE49-F238E27FC236}">
                  <a16:creationId xmlns:a16="http://schemas.microsoft.com/office/drawing/2014/main" id="{D0CF3AC5-684A-92F5-57A3-E4E43E4AF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265" y="847897"/>
              <a:ext cx="11126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FFFFFF"/>
                  </a:solidFill>
                </a:rPr>
                <a:t>Рокона®</a:t>
              </a:r>
              <a:endParaRPr lang="ru-RU" altLang="ru-RU" sz="2000">
                <a:solidFill>
                  <a:srgbClr val="FFFFFF"/>
                </a:solidFill>
              </a:endParaRPr>
            </a:p>
          </p:txBody>
        </p:sp>
      </p:grpSp>
      <p:pic>
        <p:nvPicPr>
          <p:cNvPr id="143370" name="Рисунок 10">
            <a:extLst>
              <a:ext uri="{FF2B5EF4-FFF2-40B4-BE49-F238E27FC236}">
                <a16:creationId xmlns:a16="http://schemas.microsoft.com/office/drawing/2014/main" id="{CB1D6270-F7E4-CEB6-E4B0-54AEAABB9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4" y="1920875"/>
            <a:ext cx="6789737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1" name="TextBox 13">
            <a:extLst>
              <a:ext uri="{FF2B5EF4-FFF2-40B4-BE49-F238E27FC236}">
                <a16:creationId xmlns:a16="http://schemas.microsoft.com/office/drawing/2014/main" id="{0E1A2B43-EAC0-7E33-87C6-7AC34D94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6064251"/>
            <a:ext cx="8616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/>
              <a:t>Westenberg H. Sandner C. Tolerability and safety of fluvoxamine and other antidepressants. Int J Clin Pract, April 2006, 60, 4, 482-491</a:t>
            </a:r>
            <a:endParaRPr lang="ru-RU" altLang="ru-RU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E92C0D-DED7-DC8C-666C-FB50CB497482}"/>
              </a:ext>
            </a:extLst>
          </p:cNvPr>
          <p:cNvSpPr txBox="1"/>
          <p:nvPr/>
        </p:nvSpPr>
        <p:spPr>
          <a:xfrm>
            <a:off x="4137025" y="2184400"/>
            <a:ext cx="25781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/>
              <a:t>IC 50 </a:t>
            </a:r>
            <a:r>
              <a:rPr lang="ru-RU" sz="1600" b="1" dirty="0"/>
              <a:t>–</a:t>
            </a:r>
            <a:r>
              <a:rPr lang="ru-RU" sz="1600" dirty="0"/>
              <a:t>ингибирующие концентрации для 50% </a:t>
            </a:r>
            <a:r>
              <a:rPr lang="en-US" sz="1600" dirty="0" err="1"/>
              <a:t>Rc</a:t>
            </a:r>
            <a:endParaRPr lang="ru-RU" sz="16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Флувоксамин – 34 000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Венлафаксин – 11 000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 err="1"/>
              <a:t>Циталопрам</a:t>
            </a:r>
            <a:r>
              <a:rPr lang="ru-RU" sz="1600" dirty="0"/>
              <a:t> – 5 </a:t>
            </a:r>
            <a:r>
              <a:rPr lang="en-US" sz="1600" dirty="0"/>
              <a:t>600</a:t>
            </a:r>
            <a:r>
              <a:rPr lang="ru-RU" sz="16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 err="1"/>
              <a:t>Флуоксетин</a:t>
            </a:r>
            <a:r>
              <a:rPr lang="ru-RU" sz="1600" dirty="0"/>
              <a:t>  -3 100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Сертралин  - 1 100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Пароксетин – 210</a:t>
            </a:r>
          </a:p>
        </p:txBody>
      </p:sp>
      <p:sp>
        <p:nvSpPr>
          <p:cNvPr id="143373" name="TextBox 15">
            <a:extLst>
              <a:ext uri="{FF2B5EF4-FFF2-40B4-BE49-F238E27FC236}">
                <a16:creationId xmlns:a16="http://schemas.microsoft.com/office/drawing/2014/main" id="{7824629D-C7E1-4F75-C403-8B0AA33CE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1374775"/>
            <a:ext cx="8313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Способность антидепрессантов связываться с</a:t>
            </a:r>
            <a:r>
              <a:rPr lang="en-US" altLang="ru-RU" sz="1800" b="1">
                <a:solidFill>
                  <a:srgbClr val="002060"/>
                </a:solidFill>
              </a:rPr>
              <a:t> </a:t>
            </a:r>
            <a:r>
              <a:rPr lang="ru-RU" altLang="ru-RU" sz="1800" b="1">
                <a:solidFill>
                  <a:srgbClr val="002060"/>
                </a:solidFill>
              </a:rPr>
              <a:t>мускариновыми рецепторами</a:t>
            </a:r>
          </a:p>
        </p:txBody>
      </p:sp>
      <p:sp>
        <p:nvSpPr>
          <p:cNvPr id="143374" name="TextBox 17">
            <a:extLst>
              <a:ext uri="{FF2B5EF4-FFF2-40B4-BE49-F238E27FC236}">
                <a16:creationId xmlns:a16="http://schemas.microsoft.com/office/drawing/2014/main" id="{C371A25D-C5DA-97DD-B8B7-7F779E5D3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0" y="2308225"/>
            <a:ext cx="2578100" cy="18161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</a:rPr>
              <a:t>В высоких дозах или у плохих метаболизаторов: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</a:rPr>
              <a:t>сухость рта, головокружение, запор, тахикардия, нечеткость зрения, задержка мочи, усталость </a:t>
            </a:r>
            <a:endParaRPr lang="ru-RU" altLang="ru-RU" sz="16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76BE850C-8D85-C857-2421-FF3B98F62374}"/>
              </a:ext>
            </a:extLst>
          </p:cNvPr>
          <p:cNvSpPr/>
          <p:nvPr/>
        </p:nvSpPr>
        <p:spPr>
          <a:xfrm>
            <a:off x="1524000" y="241083"/>
            <a:ext cx="9144000" cy="6375834"/>
          </a:xfrm>
          <a:prstGeom prst="rect">
            <a:avLst/>
          </a:prstGeom>
          <a:blipFill>
            <a:blip r:embed="rId2" cstate="print"/>
            <a:srcRect/>
            <a:stretch>
              <a:fillRect b="-80380"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pic>
        <p:nvPicPr>
          <p:cNvPr id="144389" name="Рисунок 5">
            <a:extLst>
              <a:ext uri="{FF2B5EF4-FFF2-40B4-BE49-F238E27FC236}">
                <a16:creationId xmlns:a16="http://schemas.microsoft.com/office/drawing/2014/main" id="{499E287A-143F-9D58-1684-36E294ECF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8"/>
          <a:stretch>
            <a:fillRect/>
          </a:stretch>
        </p:blipFill>
        <p:spPr bwMode="auto">
          <a:xfrm>
            <a:off x="1524000" y="5800727"/>
            <a:ext cx="9144000" cy="81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4E786CC-CA21-7807-6D03-514DBE742A04}"/>
              </a:ext>
            </a:extLst>
          </p:cNvPr>
          <p:cNvSpPr txBox="1">
            <a:spLocks/>
          </p:cNvSpPr>
          <p:nvPr/>
        </p:nvSpPr>
        <p:spPr bwMode="auto">
          <a:xfrm>
            <a:off x="1631950" y="316010"/>
            <a:ext cx="8863116" cy="81618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ru-RU" sz="2400" b="1" dirty="0" err="1"/>
              <a:t>Рокона</a:t>
            </a:r>
            <a:r>
              <a:rPr lang="ru-RU" sz="2400" b="1" dirty="0"/>
              <a:t>® </a:t>
            </a:r>
            <a:r>
              <a:rPr lang="en-US" sz="2400" b="1" dirty="0"/>
              <a:t>vs </a:t>
            </a:r>
            <a:r>
              <a:rPr lang="ru-RU" sz="2400" b="1" dirty="0"/>
              <a:t>СИОЗС - практически не связывается </a:t>
            </a:r>
          </a:p>
          <a:p>
            <a:pPr algn="l">
              <a:defRPr/>
            </a:pPr>
            <a:r>
              <a:rPr lang="ru-RU" sz="2400" b="1" dirty="0"/>
              <a:t>с</a:t>
            </a:r>
            <a:r>
              <a:rPr lang="en-US" sz="2400" b="1" dirty="0"/>
              <a:t> </a:t>
            </a:r>
            <a:r>
              <a:rPr lang="ru-RU" sz="2400" b="1" dirty="0" err="1"/>
              <a:t>гистаминовыми</a:t>
            </a:r>
            <a:r>
              <a:rPr lang="ru-RU" sz="2400" b="1" dirty="0"/>
              <a:t> рецепторами</a:t>
            </a:r>
            <a:endParaRPr lang="ru-RU" altLang="ru-RU" sz="2400" b="1" dirty="0"/>
          </a:p>
        </p:txBody>
      </p:sp>
      <p:grpSp>
        <p:nvGrpSpPr>
          <p:cNvPr id="144393" name="Группа 7">
            <a:extLst>
              <a:ext uri="{FF2B5EF4-FFF2-40B4-BE49-F238E27FC236}">
                <a16:creationId xmlns:a16="http://schemas.microsoft.com/office/drawing/2014/main" id="{739D2D41-8BAE-D930-08A7-9B34D45311F9}"/>
              </a:ext>
            </a:extLst>
          </p:cNvPr>
          <p:cNvGrpSpPr>
            <a:grpSpLocks/>
          </p:cNvGrpSpPr>
          <p:nvPr/>
        </p:nvGrpSpPr>
        <p:grpSpPr bwMode="auto">
          <a:xfrm>
            <a:off x="9342541" y="253509"/>
            <a:ext cx="1260475" cy="1171575"/>
            <a:chOff x="7709719" y="81096"/>
            <a:chExt cx="1261347" cy="117066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81E7FA5-34FC-19B7-F1D7-BD39C9B1D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18" t="26237" r="47161" b="56120"/>
            <a:stretch/>
          </p:blipFill>
          <p:spPr>
            <a:xfrm>
              <a:off x="7709719" y="81096"/>
              <a:ext cx="1261347" cy="11706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4400" name="Прямоугольник 9">
              <a:extLst>
                <a:ext uri="{FF2B5EF4-FFF2-40B4-BE49-F238E27FC236}">
                  <a16:creationId xmlns:a16="http://schemas.microsoft.com/office/drawing/2014/main" id="{0C71559B-B868-23DF-F752-720415C05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265" y="847897"/>
              <a:ext cx="11126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FFFFFF"/>
                  </a:solidFill>
                </a:rPr>
                <a:t>Рокона®</a:t>
              </a:r>
              <a:endParaRPr lang="ru-RU" altLang="ru-RU" sz="2000">
                <a:solidFill>
                  <a:srgbClr val="FFFFFF"/>
                </a:solidFill>
              </a:endParaRPr>
            </a:p>
          </p:txBody>
        </p:sp>
      </p:grpSp>
      <p:pic>
        <p:nvPicPr>
          <p:cNvPr id="144394" name="Рисунок 2">
            <a:extLst>
              <a:ext uri="{FF2B5EF4-FFF2-40B4-BE49-F238E27FC236}">
                <a16:creationId xmlns:a16="http://schemas.microsoft.com/office/drawing/2014/main" id="{C6A6D256-0C8B-A7BD-0ACE-CECBE90B1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211388"/>
            <a:ext cx="62547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5" name="TextBox 12">
            <a:extLst>
              <a:ext uri="{FF2B5EF4-FFF2-40B4-BE49-F238E27FC236}">
                <a16:creationId xmlns:a16="http://schemas.microsoft.com/office/drawing/2014/main" id="{4642ED5A-12CB-911C-C99D-EEB07B47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6064251"/>
            <a:ext cx="8472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/>
              <a:t>Westenberg H. Sandner C. Tolerability and safety of fluvoxamine and other antidepressants. Int J Clin Pract, april 2006, 60, 4, 482-491</a:t>
            </a:r>
            <a:endParaRPr lang="ru-RU" altLang="ru-RU" sz="1200"/>
          </a:p>
        </p:txBody>
      </p:sp>
      <p:sp>
        <p:nvSpPr>
          <p:cNvPr id="144396" name="TextBox 13">
            <a:extLst>
              <a:ext uri="{FF2B5EF4-FFF2-40B4-BE49-F238E27FC236}">
                <a16:creationId xmlns:a16="http://schemas.microsoft.com/office/drawing/2014/main" id="{CEA66857-CE7D-A432-9418-760642601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1374775"/>
            <a:ext cx="8313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</a:rPr>
              <a:t>Способность антидепрессантов связываться с</a:t>
            </a:r>
            <a:r>
              <a:rPr lang="en-US" altLang="ru-RU" sz="1800" b="1">
                <a:solidFill>
                  <a:srgbClr val="002060"/>
                </a:solidFill>
              </a:rPr>
              <a:t> </a:t>
            </a:r>
            <a:r>
              <a:rPr lang="ru-RU" altLang="ru-RU" sz="1800" b="1">
                <a:solidFill>
                  <a:srgbClr val="002060"/>
                </a:solidFill>
              </a:rPr>
              <a:t>гистаминовыми(Н1) рецепторами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AAF77F-DB22-54B4-9E6C-15347AA696F1}"/>
              </a:ext>
            </a:extLst>
          </p:cNvPr>
          <p:cNvSpPr txBox="1"/>
          <p:nvPr/>
        </p:nvSpPr>
        <p:spPr>
          <a:xfrm>
            <a:off x="4137025" y="2184401"/>
            <a:ext cx="25781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/>
              <a:t>IC 50 </a:t>
            </a:r>
            <a:r>
              <a:rPr lang="ru-RU" sz="1600" b="1" dirty="0"/>
              <a:t>–</a:t>
            </a:r>
            <a:r>
              <a:rPr lang="ru-RU" sz="1600" dirty="0"/>
              <a:t>ингибирующие концентрации для 50% </a:t>
            </a:r>
            <a:r>
              <a:rPr lang="en-US" sz="1600" dirty="0" err="1"/>
              <a:t>Rc</a:t>
            </a:r>
            <a:endParaRPr lang="ru-RU" sz="16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Флувоксамин – 29 250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Пароксетин – 23 770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Венлафаксин – 11 000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Сертралин  - 6 578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 err="1"/>
              <a:t>Флуоксетин</a:t>
            </a:r>
            <a:r>
              <a:rPr lang="ru-RU" sz="1600" dirty="0"/>
              <a:t>  -1 548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 err="1"/>
              <a:t>Циталопрам</a:t>
            </a:r>
            <a:r>
              <a:rPr lang="ru-RU" sz="1600" dirty="0"/>
              <a:t> – 283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u-RU" sz="1600" dirty="0"/>
          </a:p>
        </p:txBody>
      </p:sp>
      <p:sp>
        <p:nvSpPr>
          <p:cNvPr id="144398" name="TextBox 15">
            <a:extLst>
              <a:ext uri="{FF2B5EF4-FFF2-40B4-BE49-F238E27FC236}">
                <a16:creationId xmlns:a16="http://schemas.microsoft.com/office/drawing/2014/main" id="{7882B7EE-85FB-7924-1C53-34EAEA5DB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50" y="2368550"/>
            <a:ext cx="2578100" cy="18161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</a:rPr>
              <a:t>В высоких дозах или у плохих метаболизаторов: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</a:rPr>
              <a:t>сонливость, седация, сексуальная дисфункция, увеличение веса, дефицит внимания, психомоторная заторможенность</a:t>
            </a:r>
            <a:endParaRPr lang="ru-RU" altLang="ru-RU" sz="16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B6EDD4-3B90-4849-821B-D1A8043A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296" y="617886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r>
              <a:rPr lang="en-US" sz="3200" dirty="0" err="1"/>
              <a:t>Основные</a:t>
            </a:r>
            <a:r>
              <a:rPr lang="en-US" sz="3200" dirty="0"/>
              <a:t> </a:t>
            </a:r>
            <a:r>
              <a:rPr lang="en-US" sz="3200" dirty="0" err="1"/>
              <a:t>теории</a:t>
            </a:r>
            <a:r>
              <a:rPr lang="en-US" sz="3200" dirty="0"/>
              <a:t> </a:t>
            </a:r>
            <a:r>
              <a:rPr lang="en-US" sz="3200" dirty="0" err="1"/>
              <a:t>развития</a:t>
            </a:r>
            <a:r>
              <a:rPr lang="en-US" sz="3200" dirty="0"/>
              <a:t>  </a:t>
            </a:r>
            <a:r>
              <a:rPr lang="en-US" sz="3200" dirty="0" err="1"/>
              <a:t>депрессивных</a:t>
            </a:r>
            <a:r>
              <a:rPr lang="en-US" sz="3200" dirty="0"/>
              <a:t> </a:t>
            </a:r>
            <a:r>
              <a:rPr lang="en-US" sz="3200" dirty="0" err="1"/>
              <a:t>состояний</a:t>
            </a:r>
            <a:endParaRPr lang="en-US" sz="3200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21C7691-A19F-1DBD-CBB0-CFFAD2E4E2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8" r="25044" b="-1"/>
          <a:stretch/>
        </p:blipFill>
        <p:spPr>
          <a:xfrm>
            <a:off x="1421513" y="1206900"/>
            <a:ext cx="3981923" cy="4462365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D1069844-F38A-6249-8059-10D6DABA4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263806"/>
            <a:ext cx="5724144" cy="4219290"/>
          </a:xfr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marL="74295" indent="0">
              <a:lnSpc>
                <a:spcPct val="90000"/>
              </a:lnSpc>
              <a:buNone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Депрессия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мультисистемное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расстройство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" indent="0">
              <a:lnSpc>
                <a:spcPct val="9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Причины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депрессий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весьма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многообразны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>
              <a:lnSpc>
                <a:spcPct val="9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Эндокринно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обусловленные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депрессии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14313">
              <a:lnSpc>
                <a:spcPct val="9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Иммунно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обусловленные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депрессии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аутоиммунные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воспалительные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14313">
              <a:lnSpc>
                <a:spcPct val="9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Экзогенно-органические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повреждения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ЦНС;</a:t>
            </a:r>
          </a:p>
          <a:p>
            <a:pPr marL="214313">
              <a:lnSpc>
                <a:spcPct val="9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Эндогенно-органические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заболевания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14313">
              <a:lnSpc>
                <a:spcPct val="9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Психогенные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депрессии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14313">
              <a:lnSpc>
                <a:spcPct val="9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Соматогенные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депрессии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14313">
              <a:lnSpc>
                <a:spcPct val="9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Фармакогенные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депрессии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14313">
              <a:lnSpc>
                <a:spcPct val="9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Эндогенные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депрессии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(РДР, БАР).</a:t>
            </a:r>
          </a:p>
        </p:txBody>
      </p:sp>
    </p:spTree>
    <p:extLst>
      <p:ext uri="{BB962C8B-B14F-4D97-AF65-F5344CB8AC3E}">
        <p14:creationId xmlns:p14="http://schemas.microsoft.com/office/powerpoint/2010/main" val="2666264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31">
            <a:extLst>
              <a:ext uri="{FF2B5EF4-FFF2-40B4-BE49-F238E27FC236}">
                <a16:creationId xmlns:a16="http://schemas.microsoft.com/office/drawing/2014/main" id="{A2DB0A10-F2AD-6940-822D-9E7216803226}"/>
              </a:ext>
            </a:extLst>
          </p:cNvPr>
          <p:cNvGrpSpPr/>
          <p:nvPr/>
        </p:nvGrpSpPr>
        <p:grpSpPr>
          <a:xfrm>
            <a:off x="1524000" y="337031"/>
            <a:ext cx="9148164" cy="1359247"/>
            <a:chOff x="0" y="-1034"/>
            <a:chExt cx="9148164" cy="1359247"/>
          </a:xfrm>
        </p:grpSpPr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A565FD27-E759-A34F-9BC9-4E6DB7941864}"/>
                </a:ext>
              </a:extLst>
            </p:cNvPr>
            <p:cNvSpPr/>
            <p:nvPr/>
          </p:nvSpPr>
          <p:spPr>
            <a:xfrm>
              <a:off x="4164" y="1115458"/>
              <a:ext cx="9144000" cy="242755"/>
            </a:xfrm>
            <a:prstGeom prst="rect">
              <a:avLst/>
            </a:prstGeom>
            <a:gradFill>
              <a:gsLst>
                <a:gs pos="0">
                  <a:srgbClr val="0070C0">
                    <a:alpha val="65000"/>
                  </a:srgb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RU" sz="14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3C1EE920-A968-4344-8136-B86FD190CD5A}"/>
                </a:ext>
              </a:extLst>
            </p:cNvPr>
            <p:cNvSpPr/>
            <p:nvPr/>
          </p:nvSpPr>
          <p:spPr>
            <a:xfrm>
              <a:off x="0" y="-1034"/>
              <a:ext cx="9144000" cy="1117382"/>
            </a:xfrm>
            <a:prstGeom prst="rect">
              <a:avLst/>
            </a:prstGeom>
            <a:gradFill flip="none" rotWithShape="1">
              <a:gsLst>
                <a:gs pos="57000">
                  <a:srgbClr val="1E8DD1"/>
                </a:gs>
                <a:gs pos="75000">
                  <a:srgbClr val="3CAAE2"/>
                </a:gs>
                <a:gs pos="0">
                  <a:srgbClr val="5B9BD5">
                    <a:lumMod val="75000"/>
                  </a:srgbClr>
                </a:gs>
                <a:gs pos="100000">
                  <a:srgbClr val="0070C0">
                    <a:alpha val="90000"/>
                  </a:srgb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RU" sz="14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1" name="Rectangle 30">
            <a:extLst>
              <a:ext uri="{FF2B5EF4-FFF2-40B4-BE49-F238E27FC236}">
                <a16:creationId xmlns:a16="http://schemas.microsoft.com/office/drawing/2014/main" id="{945DA5DE-4005-1E4E-8C2D-EA76DF2A08CF}"/>
              </a:ext>
            </a:extLst>
          </p:cNvPr>
          <p:cNvSpPr/>
          <p:nvPr/>
        </p:nvSpPr>
        <p:spPr>
          <a:xfrm rot="10800000">
            <a:off x="1524000" y="6014286"/>
            <a:ext cx="9144000" cy="506683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ysClr val="window" lastClr="FFFFFF">
                  <a:alpha val="0"/>
                </a:sysClr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RU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196371" y="1747692"/>
            <a:ext cx="2102571" cy="3348742"/>
          </a:xfrm>
          <a:prstGeom prst="downArrow">
            <a:avLst>
              <a:gd name="adj1" fmla="val 50000"/>
              <a:gd name="adj2" fmla="val 25926"/>
            </a:avLst>
          </a:prstGeom>
          <a:gradFill>
            <a:gsLst>
              <a:gs pos="100000">
                <a:srgbClr val="FF0000"/>
              </a:gs>
              <a:gs pos="52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indent="-342900" algn="ctr">
              <a:lnSpc>
                <a:spcPts val="2100"/>
              </a:lnSpc>
              <a:spcBef>
                <a:spcPct val="20000"/>
              </a:spcBef>
              <a:buSzPct val="110000"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7629661" y="1755256"/>
            <a:ext cx="2102571" cy="3341178"/>
          </a:xfrm>
          <a:prstGeom prst="downArrow">
            <a:avLst>
              <a:gd name="adj1" fmla="val 50000"/>
              <a:gd name="adj2" fmla="val 25926"/>
            </a:avLst>
          </a:prstGeom>
          <a:gradFill>
            <a:gsLst>
              <a:gs pos="100000">
                <a:srgbClr val="002060"/>
              </a:gs>
              <a:gs pos="33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indent="-342900" algn="ctr">
              <a:lnSpc>
                <a:spcPts val="2100"/>
              </a:lnSpc>
              <a:spcBef>
                <a:spcPct val="20000"/>
              </a:spcBef>
              <a:buSzPct val="110000"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4294967295"/>
          </p:nvPr>
        </p:nvSpPr>
        <p:spPr>
          <a:xfrm>
            <a:off x="681135" y="5720013"/>
            <a:ext cx="7669213" cy="319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ru-RU" sz="1050" dirty="0"/>
              <a:t>Мосолов С.Н. Тревожные и депрессивные расстройства: коморбидность и терапия. – Москва: Артинфо Паблишинг. – 2007. – 63 с.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2173428" y="3307000"/>
            <a:ext cx="2148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СТИМУЛИРУЮЩИЙ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7862720" y="3266666"/>
            <a:ext cx="1636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СЕДАТИВНЫЙ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84620" y="1755256"/>
            <a:ext cx="2525500" cy="1039416"/>
          </a:xfrm>
          <a:prstGeom prst="roundRect">
            <a:avLst>
              <a:gd name="adj" fmla="val 19559"/>
            </a:avLst>
          </a:prstGeom>
          <a:solidFill>
            <a:srgbClr val="1D83CA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16000" tIns="0" rIns="72000" bIns="0" rtlCol="0" anchor="ctr">
            <a:spAutoFit/>
          </a:bodyPr>
          <a:lstStyle/>
          <a:p>
            <a:pPr marL="136525" indent="-136525">
              <a:buClr>
                <a:prstClr val="black">
                  <a:lumMod val="75000"/>
                  <a:lumOff val="25000"/>
                </a:prstClr>
              </a:buClr>
              <a:buSzPct val="150000"/>
              <a:buFont typeface="Arial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Амитриптиллин</a:t>
            </a:r>
            <a:endParaRPr lang="ru-RU" sz="1200" dirty="0">
              <a:solidFill>
                <a:schemeClr val="bg1"/>
              </a:solidFill>
            </a:endParaRPr>
          </a:p>
          <a:p>
            <a:pPr marL="136525" indent="-136525">
              <a:buClr>
                <a:prstClr val="black">
                  <a:lumMod val="75000"/>
                  <a:lumOff val="25000"/>
                </a:prstClr>
              </a:buClr>
              <a:buSzPct val="150000"/>
              <a:buFont typeface="Arial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Миансерин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  <a:p>
            <a:pPr marL="136525" indent="-136525">
              <a:buClr>
                <a:prstClr val="black">
                  <a:lumMod val="75000"/>
                  <a:lumOff val="25000"/>
                </a:prstClr>
              </a:buClr>
              <a:buSzPct val="150000"/>
              <a:buFont typeface="Arial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Миртазапин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  <a:p>
            <a:pPr marL="136525" indent="-136525">
              <a:buClr>
                <a:prstClr val="black">
                  <a:lumMod val="75000"/>
                  <a:lumOff val="25000"/>
                </a:prstClr>
              </a:buClr>
              <a:buSzPct val="150000"/>
              <a:buFont typeface="Arial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</a:rPr>
              <a:t>Тразадон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  <a:p>
            <a:pPr marL="136525" indent="-136525">
              <a:buClr>
                <a:prstClr val="black">
                  <a:lumMod val="75000"/>
                  <a:lumOff val="25000"/>
                </a:prstClr>
              </a:buClr>
              <a:buSzPct val="150000"/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ФЛУВОКСАМИН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8401" y="2995716"/>
            <a:ext cx="2461718" cy="1204436"/>
          </a:xfrm>
          <a:prstGeom prst="roundRect">
            <a:avLst>
              <a:gd name="adj" fmla="val 14527"/>
            </a:avLst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16000" tIns="0" rIns="72000" bIns="0" rtlCol="0" anchor="ctr">
            <a:spAutoFit/>
          </a:bodyPr>
          <a:lstStyle/>
          <a:p>
            <a:pPr marL="136525" indent="-136525">
              <a:buClr>
                <a:prstClr val="black">
                  <a:lumMod val="75000"/>
                  <a:lumOff val="25000"/>
                </a:prstClr>
              </a:buClr>
              <a:buSzPct val="150000"/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</a:rPr>
              <a:t>Сертралин </a:t>
            </a:r>
          </a:p>
          <a:p>
            <a:pPr marL="136525" indent="-136525">
              <a:buClr>
                <a:prstClr val="black">
                  <a:lumMod val="75000"/>
                  <a:lumOff val="25000"/>
                </a:prstClr>
              </a:buClr>
              <a:buSzPct val="150000"/>
              <a:buFont typeface="Arial" pitchFamily="34" charset="0"/>
              <a:buChar char="•"/>
            </a:pPr>
            <a:r>
              <a:rPr lang="ru-RU" sz="1200" b="1" dirty="0" err="1">
                <a:solidFill>
                  <a:schemeClr val="tx1"/>
                </a:solidFill>
              </a:rPr>
              <a:t>Циталопрам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</a:p>
          <a:p>
            <a:pPr marL="136525" indent="-136525">
              <a:buClr>
                <a:prstClr val="black">
                  <a:lumMod val="75000"/>
                  <a:lumOff val="25000"/>
                </a:prstClr>
              </a:buClr>
              <a:buSzPct val="150000"/>
              <a:buFont typeface="Arial" pitchFamily="34" charset="0"/>
              <a:buChar char="•"/>
            </a:pPr>
            <a:r>
              <a:rPr lang="ru-RU" sz="1200" b="1" dirty="0" err="1">
                <a:solidFill>
                  <a:schemeClr val="tx1"/>
                </a:solidFill>
              </a:rPr>
              <a:t>Эсциталопрам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</a:p>
          <a:p>
            <a:pPr marL="136525" indent="-136525">
              <a:buClr>
                <a:prstClr val="black">
                  <a:lumMod val="75000"/>
                  <a:lumOff val="25000"/>
                </a:prstClr>
              </a:buClr>
              <a:buSzPct val="150000"/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</a:rPr>
              <a:t>Пароксетин </a:t>
            </a:r>
          </a:p>
          <a:p>
            <a:pPr marL="136525" indent="-136525">
              <a:buClr>
                <a:prstClr val="black">
                  <a:lumMod val="75000"/>
                  <a:lumOff val="25000"/>
                </a:prstClr>
              </a:buClr>
              <a:buSzPct val="150000"/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</a:rPr>
              <a:t>Венлафаксин </a:t>
            </a:r>
          </a:p>
          <a:p>
            <a:pPr marL="136525" indent="-136525">
              <a:buClr>
                <a:prstClr val="black">
                  <a:lumMod val="75000"/>
                  <a:lumOff val="25000"/>
                </a:prstClr>
              </a:buClr>
              <a:buSzPct val="150000"/>
              <a:buFont typeface="Arial" pitchFamily="34" charset="0"/>
              <a:buChar char="•"/>
            </a:pPr>
            <a:r>
              <a:rPr lang="ru-RU" sz="1200" b="1" dirty="0" err="1">
                <a:solidFill>
                  <a:schemeClr val="tx1"/>
                </a:solidFill>
              </a:rPr>
              <a:t>Пирлиндол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48401" y="4435280"/>
            <a:ext cx="2461719" cy="661154"/>
          </a:xfrm>
          <a:prstGeom prst="roundRect">
            <a:avLst>
              <a:gd name="adj" fmla="val 28125"/>
            </a:avLst>
          </a:prstGeom>
          <a:solidFill>
            <a:srgbClr val="FF0000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16000" tIns="0" rIns="72000" bIns="0" rtlCol="0" anchor="ctr">
            <a:spAutoFit/>
          </a:bodyPr>
          <a:lstStyle/>
          <a:p>
            <a:pPr marL="136525" indent="-136525">
              <a:buClr>
                <a:prstClr val="black">
                  <a:lumMod val="75000"/>
                  <a:lumOff val="25000"/>
                </a:prstClr>
              </a:buClr>
              <a:buSzPct val="150000"/>
              <a:buFont typeface="Arial" pitchFamily="34" charset="0"/>
              <a:buChar char="•"/>
            </a:pPr>
            <a:r>
              <a:rPr lang="ru-RU" sz="1200" b="1" dirty="0" err="1">
                <a:solidFill>
                  <a:schemeClr val="tx1"/>
                </a:solidFill>
              </a:rPr>
              <a:t>Имипрамин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</a:p>
          <a:p>
            <a:pPr marL="136525" indent="-136525">
              <a:buClr>
                <a:prstClr val="black">
                  <a:lumMod val="75000"/>
                  <a:lumOff val="25000"/>
                </a:prstClr>
              </a:buClr>
              <a:buSzPct val="150000"/>
              <a:buFont typeface="Arial" pitchFamily="34" charset="0"/>
              <a:buChar char="•"/>
            </a:pPr>
            <a:r>
              <a:rPr lang="ru-RU" sz="1200" b="1" dirty="0" err="1">
                <a:solidFill>
                  <a:schemeClr val="tx1"/>
                </a:solidFill>
              </a:rPr>
              <a:t>Флуоксетин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</a:p>
          <a:p>
            <a:pPr marL="136525" indent="-136525">
              <a:buClr>
                <a:prstClr val="black">
                  <a:lumMod val="75000"/>
                  <a:lumOff val="25000"/>
                </a:prstClr>
              </a:buClr>
              <a:buSzPct val="150000"/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</a:rPr>
              <a:t>Милнаципран </a:t>
            </a:r>
          </a:p>
        </p:txBody>
      </p:sp>
      <p:sp>
        <p:nvSpPr>
          <p:cNvPr id="22" name="Заголовок 6"/>
          <p:cNvSpPr txBox="1">
            <a:spLocks/>
          </p:cNvSpPr>
          <p:nvPr/>
        </p:nvSpPr>
        <p:spPr bwMode="auto">
          <a:xfrm>
            <a:off x="1664442" y="421812"/>
            <a:ext cx="8863116" cy="68353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2400" dirty="0"/>
              <a:t>РОКОНА/</a:t>
            </a:r>
            <a:r>
              <a:rPr lang="ru-RU" sz="2400" dirty="0" err="1"/>
              <a:t>флувоксамин</a:t>
            </a:r>
            <a:r>
              <a:rPr lang="ru-RU" sz="2400" dirty="0"/>
              <a:t>/ обладает наиболее мягким седативным действием, не связанным с </a:t>
            </a:r>
            <a:r>
              <a:rPr lang="ru-RU" sz="2400" dirty="0" err="1"/>
              <a:t>гистаминовыми</a:t>
            </a:r>
            <a:r>
              <a:rPr lang="ru-RU" sz="2400" dirty="0"/>
              <a:t> рецепторами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73179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982E4EE2-4197-7458-DCB1-EC63862D0A0E}"/>
              </a:ext>
            </a:extLst>
          </p:cNvPr>
          <p:cNvSpPr/>
          <p:nvPr/>
        </p:nvSpPr>
        <p:spPr>
          <a:xfrm>
            <a:off x="1524004" y="410547"/>
            <a:ext cx="9144000" cy="6447452"/>
          </a:xfrm>
          <a:prstGeom prst="rect">
            <a:avLst/>
          </a:prstGeom>
          <a:blipFill>
            <a:blip r:embed="rId2" cstate="print"/>
            <a:srcRect/>
            <a:stretch>
              <a:fillRect b="-80380"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pic>
        <p:nvPicPr>
          <p:cNvPr id="151557" name="Рисунок 17">
            <a:extLst>
              <a:ext uri="{FF2B5EF4-FFF2-40B4-BE49-F238E27FC236}">
                <a16:creationId xmlns:a16="http://schemas.microsoft.com/office/drawing/2014/main" id="{000CDCD2-9B96-AFB0-2E81-5ED136FD5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8"/>
          <a:stretch>
            <a:fillRect/>
          </a:stretch>
        </p:blipFill>
        <p:spPr bwMode="auto">
          <a:xfrm>
            <a:off x="1524000" y="5800726"/>
            <a:ext cx="9144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58537528-FE5A-3A18-FDBE-C96E4420AC54}"/>
              </a:ext>
            </a:extLst>
          </p:cNvPr>
          <p:cNvSpPr txBox="1">
            <a:spLocks/>
          </p:cNvSpPr>
          <p:nvPr/>
        </p:nvSpPr>
        <p:spPr bwMode="auto">
          <a:xfrm>
            <a:off x="1749424" y="522881"/>
            <a:ext cx="8218258" cy="81618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ru-RU" sz="2400" b="1" dirty="0"/>
              <a:t>Противотревожный эффект сопоставим с</a:t>
            </a:r>
            <a:r>
              <a:rPr lang="en-US" sz="2400" b="1" dirty="0"/>
              <a:t> </a:t>
            </a:r>
            <a:r>
              <a:rPr lang="ru-RU" sz="2400" b="1" dirty="0" err="1"/>
              <a:t>беноздиазепинами</a:t>
            </a:r>
            <a:r>
              <a:rPr lang="ru-RU" sz="2400" b="1" dirty="0"/>
              <a:t> </a:t>
            </a:r>
            <a:endParaRPr lang="ru-RU" altLang="ru-RU" sz="2400" b="1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0D095850-ECFE-3DC8-15C3-BC6932A60A5E}"/>
              </a:ext>
            </a:extLst>
          </p:cNvPr>
          <p:cNvSpPr/>
          <p:nvPr/>
        </p:nvSpPr>
        <p:spPr>
          <a:xfrm>
            <a:off x="4948238" y="1689101"/>
            <a:ext cx="5262562" cy="3255963"/>
          </a:xfrm>
          <a:prstGeom prst="roundRect">
            <a:avLst>
              <a:gd name="adj" fmla="val 7799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>
              <a:spcBef>
                <a:spcPct val="20000"/>
              </a:spcBef>
              <a:buSzPct val="110000"/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1562" name="Текст 28">
            <a:extLst>
              <a:ext uri="{FF2B5EF4-FFF2-40B4-BE49-F238E27FC236}">
                <a16:creationId xmlns:a16="http://schemas.microsoft.com/office/drawing/2014/main" id="{D7AA15B8-451E-D798-5DE0-2CDD8CF6DCD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95579" y="5364164"/>
            <a:ext cx="8599488" cy="769937"/>
          </a:xfrm>
        </p:spPr>
        <p:txBody>
          <a:bodyPr anchor="ctr"/>
          <a:lstStyle/>
          <a:p>
            <a:pPr marL="88900" indent="-88900"/>
            <a:r>
              <a:rPr lang="en-US" altLang="ru-RU" sz="1000" dirty="0"/>
              <a:t>Houck C.  An open-label pilot study of fluvoxamine for mixed anxiety-depression.  Psychopharmacology  Bull</a:t>
            </a:r>
            <a:r>
              <a:rPr lang="ru-RU" altLang="ru-RU" sz="1000" dirty="0"/>
              <a:t>. 1998;34(2):225-7. </a:t>
            </a:r>
          </a:p>
          <a:p>
            <a:pPr marL="88900" indent="-88900"/>
            <a:r>
              <a:rPr lang="en-US" altLang="ru-RU" sz="1000" dirty="0"/>
              <a:t>Laws D., Ashford J.J., </a:t>
            </a:r>
            <a:r>
              <a:rPr lang="en-US" altLang="ru-RU" sz="1000" dirty="0" err="1"/>
              <a:t>Anstee</a:t>
            </a:r>
            <a:r>
              <a:rPr lang="en-US" altLang="ru-RU" sz="1000" dirty="0"/>
              <a:t> J.A. A multicenter double blind comparative trial of fluvoxamine vs lorazepam in mixed anxiety and depression treated in general practice // Acta </a:t>
            </a:r>
            <a:r>
              <a:rPr lang="en-US" altLang="ru-RU" sz="1000" dirty="0" err="1"/>
              <a:t>Psychiat</a:t>
            </a:r>
            <a:r>
              <a:rPr lang="en-US" altLang="ru-RU" sz="1000" dirty="0"/>
              <a:t>. Scand. – Vol. 53 P. 2474-2480. </a:t>
            </a:r>
            <a:endParaRPr lang="ru-RU" altLang="ru-RU" sz="1000" dirty="0"/>
          </a:p>
          <a:p>
            <a:pPr marL="88900" indent="-88900"/>
            <a:endParaRPr lang="ru-RU" altLang="ru-RU" sz="1200" dirty="0"/>
          </a:p>
        </p:txBody>
      </p:sp>
      <p:sp>
        <p:nvSpPr>
          <p:cNvPr id="151563" name="Rectangle 2">
            <a:extLst>
              <a:ext uri="{FF2B5EF4-FFF2-40B4-BE49-F238E27FC236}">
                <a16:creationId xmlns:a16="http://schemas.microsoft.com/office/drawing/2014/main" id="{903BBBC5-2738-6B6B-CCD3-5EC2174D3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75" y="1562101"/>
            <a:ext cx="31623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60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HelveticaNeueCyr Light"/>
              </a:rPr>
              <a:t>Сочетание депрессивных и тревожных расстройств увеличивает сроки «прикрытия» бензодиазепинами и риск развития зависимости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60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HelveticaNeueCyr Light"/>
              </a:rPr>
              <a:t> В отличие от других СИОЗС, флувоксамин оказывает мощное анксиолитическое</a:t>
            </a:r>
            <a:r>
              <a:rPr lang="en-US" altLang="ru-RU" sz="160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HelveticaNeueCyr Light"/>
              </a:rPr>
              <a:t> </a:t>
            </a:r>
            <a:br>
              <a:rPr lang="en-US" altLang="ru-RU" sz="160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HelveticaNeueCyr Light"/>
              </a:rPr>
            </a:br>
            <a:r>
              <a:rPr lang="ru-RU" altLang="ru-RU" sz="160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HelveticaNeueCyr Light"/>
              </a:rPr>
              <a:t>и слабое седативное действие.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60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HelveticaNeueCyr Light"/>
              </a:rPr>
              <a:t>Это позволяет устранять тревожную </a:t>
            </a:r>
            <a:br>
              <a:rPr lang="en-US" altLang="ru-RU" sz="160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HelveticaNeueCyr Light"/>
              </a:rPr>
            </a:br>
            <a:r>
              <a:rPr lang="ru-RU" altLang="ru-RU" sz="160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HelveticaNeueCyr Light"/>
              </a:rPr>
              <a:t>симптоматику без нарушения повседневной жизнедеятельности</a:t>
            </a:r>
            <a:endParaRPr lang="ru-RU" altLang="ru-RU" sz="1600">
              <a:solidFill>
                <a:srgbClr val="404040"/>
              </a:solidFill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1564" name="Диаграмма 8">
            <a:extLst>
              <a:ext uri="{FF2B5EF4-FFF2-40B4-BE49-F238E27FC236}">
                <a16:creationId xmlns:a16="http://schemas.microsoft.com/office/drawing/2014/main" id="{110C90AE-00A3-4298-EB17-4C192605E3D5}"/>
              </a:ext>
            </a:extLst>
          </p:cNvPr>
          <p:cNvGraphicFramePr>
            <a:graphicFrameLocks/>
          </p:cNvGraphicFramePr>
          <p:nvPr/>
        </p:nvGraphicFramePr>
        <p:xfrm>
          <a:off x="5359400" y="1841500"/>
          <a:ext cx="4902200" cy="327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4" imgW="4907705" imgH="3279932" progId="Excel.Chart.8">
                  <p:embed/>
                </p:oleObj>
              </mc:Choice>
              <mc:Fallback>
                <p:oleObj name="Диаграмма" r:id="rId4" imgW="4907705" imgH="3279932" progId="Excel.Chart.8">
                  <p:embed/>
                  <p:pic>
                    <p:nvPicPr>
                      <p:cNvPr id="151564" name="Диаграмма 8">
                        <a:extLst>
                          <a:ext uri="{FF2B5EF4-FFF2-40B4-BE49-F238E27FC236}">
                            <a16:creationId xmlns:a16="http://schemas.microsoft.com/office/drawing/2014/main" id="{110C90AE-00A3-4298-EB17-4C192605E3D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1841500"/>
                        <a:ext cx="4902200" cy="327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5" name="TextBox 9">
            <a:extLst>
              <a:ext uri="{FF2B5EF4-FFF2-40B4-BE49-F238E27FC236}">
                <a16:creationId xmlns:a16="http://schemas.microsoft.com/office/drawing/2014/main" id="{CF76E1BA-5F11-EE03-C14A-86249DD1F14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711576" y="3117851"/>
            <a:ext cx="2998787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79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79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79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7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7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7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7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7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79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404040"/>
                </a:solidFill>
                <a:latin typeface="PT Sans Bold" panose="020B0703020203020204" pitchFamily="34" charset="-52"/>
              </a:rPr>
              <a:t>Снижение общего среднего показателя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404040"/>
                </a:solidFill>
                <a:latin typeface="PT Sans Bold" panose="020B0703020203020204" pitchFamily="34" charset="-52"/>
              </a:rPr>
              <a:t>Шкалы Тревоги (</a:t>
            </a:r>
            <a:r>
              <a:rPr lang="en-US" altLang="ru-RU" sz="1100">
                <a:solidFill>
                  <a:srgbClr val="404040"/>
                </a:solidFill>
                <a:latin typeface="PT Sans Bold" panose="020B0703020203020204" pitchFamily="34" charset="-52"/>
              </a:rPr>
              <a:t>CAS), </a:t>
            </a:r>
            <a:r>
              <a:rPr lang="ru-RU" altLang="ru-RU" sz="1100">
                <a:solidFill>
                  <a:srgbClr val="404040"/>
                </a:solidFill>
                <a:latin typeface="PT Sans Bold" panose="020B0703020203020204" pitchFamily="34" charset="-52"/>
              </a:rPr>
              <a:t>баллы</a:t>
            </a:r>
          </a:p>
        </p:txBody>
      </p:sp>
      <p:sp>
        <p:nvSpPr>
          <p:cNvPr id="151566" name="TextBox 10">
            <a:extLst>
              <a:ext uri="{FF2B5EF4-FFF2-40B4-BE49-F238E27FC236}">
                <a16:creationId xmlns:a16="http://schemas.microsoft.com/office/drawing/2014/main" id="{20FF2675-7498-081F-67C4-4302CD0B5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0" y="4662488"/>
            <a:ext cx="5715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404040"/>
                </a:solidFill>
                <a:latin typeface="PT Sans" panose="020B0503020203020204" pitchFamily="34" charset="-52"/>
              </a:rPr>
              <a:t>Недели</a:t>
            </a:r>
          </a:p>
        </p:txBody>
      </p:sp>
      <p:grpSp>
        <p:nvGrpSpPr>
          <p:cNvPr id="151567" name="Группа 11">
            <a:extLst>
              <a:ext uri="{FF2B5EF4-FFF2-40B4-BE49-F238E27FC236}">
                <a16:creationId xmlns:a16="http://schemas.microsoft.com/office/drawing/2014/main" id="{3954ABDB-B2AA-6475-70A6-487B5A0CD19A}"/>
              </a:ext>
            </a:extLst>
          </p:cNvPr>
          <p:cNvGrpSpPr>
            <a:grpSpLocks/>
          </p:cNvGrpSpPr>
          <p:nvPr/>
        </p:nvGrpSpPr>
        <p:grpSpPr bwMode="auto">
          <a:xfrm>
            <a:off x="8634414" y="2747963"/>
            <a:ext cx="1508125" cy="569912"/>
            <a:chOff x="6438900" y="2200275"/>
            <a:chExt cx="1274128" cy="569387"/>
          </a:xfrm>
        </p:grpSpPr>
        <p:sp>
          <p:nvSpPr>
            <p:cNvPr id="151574" name="TextBox 12">
              <a:extLst>
                <a:ext uri="{FF2B5EF4-FFF2-40B4-BE49-F238E27FC236}">
                  <a16:creationId xmlns:a16="http://schemas.microsoft.com/office/drawing/2014/main" id="{F63F905B-06D3-D637-FD09-244A23116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1" y="2200275"/>
              <a:ext cx="1159827" cy="5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ru-RU" altLang="ru-RU" sz="1300">
                  <a:solidFill>
                    <a:srgbClr val="000000"/>
                  </a:solidFill>
                  <a:latin typeface="PT Sans" panose="020B0503020203020204" pitchFamily="34" charset="-52"/>
                </a:rPr>
                <a:t>Флувоксамин</a:t>
              </a:r>
              <a:endParaRPr lang="en-US" altLang="ru-RU" sz="1300" baseline="30000">
                <a:solidFill>
                  <a:srgbClr val="000000"/>
                </a:solidFill>
                <a:latin typeface="PT Sans" panose="020B0503020203020204" pitchFamily="34" charset="-52"/>
              </a:endParaRPr>
            </a:p>
            <a:p>
              <a:pPr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ru-RU" altLang="ru-RU" sz="1300">
                  <a:solidFill>
                    <a:srgbClr val="448CCC"/>
                  </a:solidFill>
                  <a:latin typeface="PT Sans" panose="020B0503020203020204" pitchFamily="34" charset="-52"/>
                </a:rPr>
                <a:t>Лоразепам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F9DC544C-D46A-0AC2-3268-3B3AFD9DD6CB}"/>
                </a:ext>
              </a:extLst>
            </p:cNvPr>
            <p:cNvSpPr/>
            <p:nvPr/>
          </p:nvSpPr>
          <p:spPr>
            <a:xfrm>
              <a:off x="6438900" y="2537863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6000">
                  <a:srgbClr val="448CC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CDDB35-4619-927D-4294-F6104830B078}"/>
                </a:ext>
              </a:extLst>
            </p:cNvPr>
            <p:cNvSpPr/>
            <p:nvPr/>
          </p:nvSpPr>
          <p:spPr>
            <a:xfrm>
              <a:off x="6438900" y="2256744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FFFCEF"/>
                </a:gs>
                <a:gs pos="85000">
                  <a:srgbClr val="EAAD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1568" name="Прямоугольник 18">
            <a:extLst>
              <a:ext uri="{FF2B5EF4-FFF2-40B4-BE49-F238E27FC236}">
                <a16:creationId xmlns:a16="http://schemas.microsoft.com/office/drawing/2014/main" id="{A53C1E08-67B9-E030-6808-2ECBB2364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39" y="1920876"/>
            <a:ext cx="496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404040"/>
                </a:solidFill>
                <a:latin typeface="PT Sans Bold" panose="020B0703020203020204" pitchFamily="34" charset="-52"/>
              </a:rPr>
              <a:t>Двойное слепое исследование эффективности флувоксамина </a:t>
            </a:r>
            <a:br>
              <a:rPr lang="en-US" altLang="ru-RU" sz="1200">
                <a:solidFill>
                  <a:srgbClr val="404040"/>
                </a:solidFill>
                <a:latin typeface="PT Sans Bold" panose="020B0703020203020204" pitchFamily="34" charset="-52"/>
              </a:rPr>
            </a:br>
            <a:r>
              <a:rPr lang="ru-RU" altLang="ru-RU" sz="1200">
                <a:solidFill>
                  <a:srgbClr val="404040"/>
                </a:solidFill>
                <a:latin typeface="PT Sans Bold" panose="020B0703020203020204" pitchFamily="34" charset="-52"/>
              </a:rPr>
              <a:t>и лоразепама в терапии тревожной депрессии (112 пациентов)</a:t>
            </a:r>
          </a:p>
        </p:txBody>
      </p:sp>
      <p:grpSp>
        <p:nvGrpSpPr>
          <p:cNvPr id="151569" name="Группа 27">
            <a:extLst>
              <a:ext uri="{FF2B5EF4-FFF2-40B4-BE49-F238E27FC236}">
                <a16:creationId xmlns:a16="http://schemas.microsoft.com/office/drawing/2014/main" id="{4DB8C00B-E685-FB40-3AC5-02AB55C2FDD2}"/>
              </a:ext>
            </a:extLst>
          </p:cNvPr>
          <p:cNvGrpSpPr>
            <a:grpSpLocks/>
          </p:cNvGrpSpPr>
          <p:nvPr/>
        </p:nvGrpSpPr>
        <p:grpSpPr bwMode="auto">
          <a:xfrm>
            <a:off x="6046789" y="2736851"/>
            <a:ext cx="3209925" cy="1406525"/>
            <a:chOff x="4522788" y="2678536"/>
            <a:chExt cx="3209925" cy="1589389"/>
          </a:xfrm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B40F2590-9DFA-C51C-7B13-79DA7A41D133}"/>
                </a:ext>
              </a:extLst>
            </p:cNvPr>
            <p:cNvSpPr/>
            <p:nvPr/>
          </p:nvSpPr>
          <p:spPr>
            <a:xfrm>
              <a:off x="4522788" y="2678536"/>
              <a:ext cx="3209925" cy="1492519"/>
            </a:xfrm>
            <a:custGeom>
              <a:avLst/>
              <a:gdLst>
                <a:gd name="connsiteX0" fmla="*/ 0 w 2852737"/>
                <a:gd name="connsiteY0" fmla="*/ 0 h 976312"/>
                <a:gd name="connsiteX1" fmla="*/ 452437 w 2852737"/>
                <a:gd name="connsiteY1" fmla="*/ 423862 h 976312"/>
                <a:gd name="connsiteX2" fmla="*/ 919162 w 2852737"/>
                <a:gd name="connsiteY2" fmla="*/ 714375 h 976312"/>
                <a:gd name="connsiteX3" fmla="*/ 1881187 w 2852737"/>
                <a:gd name="connsiteY3" fmla="*/ 976312 h 976312"/>
                <a:gd name="connsiteX4" fmla="*/ 2852737 w 2852737"/>
                <a:gd name="connsiteY4" fmla="*/ 928687 h 976312"/>
                <a:gd name="connsiteX0" fmla="*/ 0 w 2876550"/>
                <a:gd name="connsiteY0" fmla="*/ 0 h 976312"/>
                <a:gd name="connsiteX1" fmla="*/ 452437 w 2876550"/>
                <a:gd name="connsiteY1" fmla="*/ 423862 h 976312"/>
                <a:gd name="connsiteX2" fmla="*/ 919162 w 2876550"/>
                <a:gd name="connsiteY2" fmla="*/ 714375 h 976312"/>
                <a:gd name="connsiteX3" fmla="*/ 1881187 w 2876550"/>
                <a:gd name="connsiteY3" fmla="*/ 976312 h 976312"/>
                <a:gd name="connsiteX4" fmla="*/ 2876550 w 2876550"/>
                <a:gd name="connsiteY4" fmla="*/ 922459 h 976312"/>
                <a:gd name="connsiteX0" fmla="*/ 0 w 2876550"/>
                <a:gd name="connsiteY0" fmla="*/ 0 h 970084"/>
                <a:gd name="connsiteX1" fmla="*/ 452437 w 2876550"/>
                <a:gd name="connsiteY1" fmla="*/ 423862 h 970084"/>
                <a:gd name="connsiteX2" fmla="*/ 919162 w 2876550"/>
                <a:gd name="connsiteY2" fmla="*/ 714375 h 970084"/>
                <a:gd name="connsiteX3" fmla="*/ 1917700 w 2876550"/>
                <a:gd name="connsiteY3" fmla="*/ 970084 h 970084"/>
                <a:gd name="connsiteX4" fmla="*/ 2876550 w 2876550"/>
                <a:gd name="connsiteY4" fmla="*/ 922459 h 970084"/>
                <a:gd name="connsiteX0" fmla="*/ 0 w 2876550"/>
                <a:gd name="connsiteY0" fmla="*/ 0 h 970084"/>
                <a:gd name="connsiteX1" fmla="*/ 452437 w 2876550"/>
                <a:gd name="connsiteY1" fmla="*/ 423862 h 970084"/>
                <a:gd name="connsiteX2" fmla="*/ 960272 w 2876550"/>
                <a:gd name="connsiteY2" fmla="*/ 736173 h 970084"/>
                <a:gd name="connsiteX3" fmla="*/ 1917700 w 2876550"/>
                <a:gd name="connsiteY3" fmla="*/ 970084 h 970084"/>
                <a:gd name="connsiteX4" fmla="*/ 2876550 w 2876550"/>
                <a:gd name="connsiteY4" fmla="*/ 922459 h 970084"/>
                <a:gd name="connsiteX0" fmla="*/ 0 w 2876550"/>
                <a:gd name="connsiteY0" fmla="*/ 0 h 970084"/>
                <a:gd name="connsiteX1" fmla="*/ 452437 w 2876550"/>
                <a:gd name="connsiteY1" fmla="*/ 423862 h 970084"/>
                <a:gd name="connsiteX2" fmla="*/ 960272 w 2876550"/>
                <a:gd name="connsiteY2" fmla="*/ 720604 h 970084"/>
                <a:gd name="connsiteX3" fmla="*/ 1917700 w 2876550"/>
                <a:gd name="connsiteY3" fmla="*/ 970084 h 970084"/>
                <a:gd name="connsiteX4" fmla="*/ 2876550 w 2876550"/>
                <a:gd name="connsiteY4" fmla="*/ 922459 h 970084"/>
                <a:gd name="connsiteX0" fmla="*/ 0 w 2876550"/>
                <a:gd name="connsiteY0" fmla="*/ 0 h 970084"/>
                <a:gd name="connsiteX1" fmla="*/ 479425 w 2876550"/>
                <a:gd name="connsiteY1" fmla="*/ 436318 h 970084"/>
                <a:gd name="connsiteX2" fmla="*/ 960272 w 2876550"/>
                <a:gd name="connsiteY2" fmla="*/ 720604 h 970084"/>
                <a:gd name="connsiteX3" fmla="*/ 1917700 w 2876550"/>
                <a:gd name="connsiteY3" fmla="*/ 970084 h 970084"/>
                <a:gd name="connsiteX4" fmla="*/ 2876550 w 2876550"/>
                <a:gd name="connsiteY4" fmla="*/ 922459 h 970084"/>
                <a:gd name="connsiteX0" fmla="*/ 0 w 2876550"/>
                <a:gd name="connsiteY0" fmla="*/ 18515 h 988599"/>
                <a:gd name="connsiteX1" fmla="*/ 0 w 2876550"/>
                <a:gd name="connsiteY1" fmla="*/ 0 h 988599"/>
                <a:gd name="connsiteX2" fmla="*/ 479425 w 2876550"/>
                <a:gd name="connsiteY2" fmla="*/ 454833 h 988599"/>
                <a:gd name="connsiteX3" fmla="*/ 960272 w 2876550"/>
                <a:gd name="connsiteY3" fmla="*/ 739119 h 988599"/>
                <a:gd name="connsiteX4" fmla="*/ 1917700 w 2876550"/>
                <a:gd name="connsiteY4" fmla="*/ 988599 h 988599"/>
                <a:gd name="connsiteX5" fmla="*/ 2876550 w 2876550"/>
                <a:gd name="connsiteY5" fmla="*/ 940974 h 988599"/>
                <a:gd name="connsiteX0" fmla="*/ 0 w 2876550"/>
                <a:gd name="connsiteY0" fmla="*/ 0 h 970084"/>
                <a:gd name="connsiteX1" fmla="*/ 166447 w 2876550"/>
                <a:gd name="connsiteY1" fmla="*/ 43887 h 970084"/>
                <a:gd name="connsiteX2" fmla="*/ 479425 w 2876550"/>
                <a:gd name="connsiteY2" fmla="*/ 436318 h 970084"/>
                <a:gd name="connsiteX3" fmla="*/ 960272 w 2876550"/>
                <a:gd name="connsiteY3" fmla="*/ 720604 h 970084"/>
                <a:gd name="connsiteX4" fmla="*/ 1917700 w 2876550"/>
                <a:gd name="connsiteY4" fmla="*/ 970084 h 970084"/>
                <a:gd name="connsiteX5" fmla="*/ 2876550 w 2876550"/>
                <a:gd name="connsiteY5" fmla="*/ 922459 h 970084"/>
                <a:gd name="connsiteX0" fmla="*/ 0 w 2876550"/>
                <a:gd name="connsiteY0" fmla="*/ 0 h 970084"/>
                <a:gd name="connsiteX1" fmla="*/ 479425 w 2876550"/>
                <a:gd name="connsiteY1" fmla="*/ 436318 h 970084"/>
                <a:gd name="connsiteX2" fmla="*/ 960272 w 2876550"/>
                <a:gd name="connsiteY2" fmla="*/ 720604 h 970084"/>
                <a:gd name="connsiteX3" fmla="*/ 1917700 w 2876550"/>
                <a:gd name="connsiteY3" fmla="*/ 970084 h 970084"/>
                <a:gd name="connsiteX4" fmla="*/ 2876550 w 2876550"/>
                <a:gd name="connsiteY4" fmla="*/ 922459 h 970084"/>
                <a:gd name="connsiteX0" fmla="*/ 0 w 2876550"/>
                <a:gd name="connsiteY0" fmla="*/ 0 h 986188"/>
                <a:gd name="connsiteX1" fmla="*/ 479425 w 2876550"/>
                <a:gd name="connsiteY1" fmla="*/ 452422 h 986188"/>
                <a:gd name="connsiteX2" fmla="*/ 960272 w 2876550"/>
                <a:gd name="connsiteY2" fmla="*/ 736708 h 986188"/>
                <a:gd name="connsiteX3" fmla="*/ 1917700 w 2876550"/>
                <a:gd name="connsiteY3" fmla="*/ 986188 h 986188"/>
                <a:gd name="connsiteX4" fmla="*/ 2876550 w 2876550"/>
                <a:gd name="connsiteY4" fmla="*/ 938563 h 98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6550" h="986188">
                  <a:moveTo>
                    <a:pt x="0" y="0"/>
                  </a:moveTo>
                  <a:lnTo>
                    <a:pt x="479425" y="452422"/>
                  </a:lnTo>
                  <a:lnTo>
                    <a:pt x="960272" y="736708"/>
                  </a:lnTo>
                  <a:lnTo>
                    <a:pt x="1917700" y="986188"/>
                  </a:lnTo>
                  <a:lnTo>
                    <a:pt x="2876550" y="938563"/>
                  </a:lnTo>
                </a:path>
              </a:pathLst>
            </a:custGeom>
            <a:ln w="63500" cap="rnd">
              <a:solidFill>
                <a:srgbClr val="448CCC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6E9B1904-790F-FD08-A08D-E3DE81B498B8}"/>
                </a:ext>
              </a:extLst>
            </p:cNvPr>
            <p:cNvSpPr/>
            <p:nvPr/>
          </p:nvSpPr>
          <p:spPr>
            <a:xfrm>
              <a:off x="4522788" y="2682124"/>
              <a:ext cx="3198812" cy="1585801"/>
            </a:xfrm>
            <a:custGeom>
              <a:avLst/>
              <a:gdLst>
                <a:gd name="connsiteX0" fmla="*/ 0 w 2876550"/>
                <a:gd name="connsiteY0" fmla="*/ 0 h 1052513"/>
                <a:gd name="connsiteX1" fmla="*/ 495300 w 2876550"/>
                <a:gd name="connsiteY1" fmla="*/ 404813 h 1052513"/>
                <a:gd name="connsiteX2" fmla="*/ 942975 w 2876550"/>
                <a:gd name="connsiteY2" fmla="*/ 690563 h 1052513"/>
                <a:gd name="connsiteX3" fmla="*/ 1900237 w 2876550"/>
                <a:gd name="connsiteY3" fmla="*/ 914400 h 1052513"/>
                <a:gd name="connsiteX4" fmla="*/ 2867025 w 2876550"/>
                <a:gd name="connsiteY4" fmla="*/ 1047750 h 1052513"/>
                <a:gd name="connsiteX5" fmla="*/ 2876550 w 2876550"/>
                <a:gd name="connsiteY5" fmla="*/ 1052513 h 1052513"/>
                <a:gd name="connsiteX0" fmla="*/ 0 w 3099902"/>
                <a:gd name="connsiteY0" fmla="*/ 0 h 1121020"/>
                <a:gd name="connsiteX1" fmla="*/ 495300 w 3099902"/>
                <a:gd name="connsiteY1" fmla="*/ 404813 h 1121020"/>
                <a:gd name="connsiteX2" fmla="*/ 942975 w 3099902"/>
                <a:gd name="connsiteY2" fmla="*/ 690563 h 1121020"/>
                <a:gd name="connsiteX3" fmla="*/ 1900237 w 3099902"/>
                <a:gd name="connsiteY3" fmla="*/ 914400 h 1121020"/>
                <a:gd name="connsiteX4" fmla="*/ 2867025 w 3099902"/>
                <a:gd name="connsiteY4" fmla="*/ 1047750 h 1121020"/>
                <a:gd name="connsiteX5" fmla="*/ 3099902 w 3099902"/>
                <a:gd name="connsiteY5" fmla="*/ 1121020 h 1121020"/>
                <a:gd name="connsiteX0" fmla="*/ 0 w 2867025"/>
                <a:gd name="connsiteY0" fmla="*/ 0 h 1047750"/>
                <a:gd name="connsiteX1" fmla="*/ 495300 w 2867025"/>
                <a:gd name="connsiteY1" fmla="*/ 404813 h 1047750"/>
                <a:gd name="connsiteX2" fmla="*/ 942975 w 2867025"/>
                <a:gd name="connsiteY2" fmla="*/ 690563 h 1047750"/>
                <a:gd name="connsiteX3" fmla="*/ 1900237 w 2867025"/>
                <a:gd name="connsiteY3" fmla="*/ 914400 h 1047750"/>
                <a:gd name="connsiteX4" fmla="*/ 2867025 w 2867025"/>
                <a:gd name="connsiteY4" fmla="*/ 1047750 h 1047750"/>
                <a:gd name="connsiteX0" fmla="*/ 0 w 2867025"/>
                <a:gd name="connsiteY0" fmla="*/ 0 h 1047750"/>
                <a:gd name="connsiteX1" fmla="*/ 495300 w 2867025"/>
                <a:gd name="connsiteY1" fmla="*/ 404813 h 1047750"/>
                <a:gd name="connsiteX2" fmla="*/ 942975 w 2867025"/>
                <a:gd name="connsiteY2" fmla="*/ 690563 h 1047750"/>
                <a:gd name="connsiteX3" fmla="*/ 1917699 w 2867025"/>
                <a:gd name="connsiteY3" fmla="*/ 917514 h 1047750"/>
                <a:gd name="connsiteX4" fmla="*/ 2867025 w 2867025"/>
                <a:gd name="connsiteY4" fmla="*/ 1047750 h 1047750"/>
                <a:gd name="connsiteX0" fmla="*/ 0 w 2867025"/>
                <a:gd name="connsiteY0" fmla="*/ 0 h 1047750"/>
                <a:gd name="connsiteX1" fmla="*/ 495300 w 2867025"/>
                <a:gd name="connsiteY1" fmla="*/ 404813 h 1047750"/>
                <a:gd name="connsiteX2" fmla="*/ 960271 w 2867025"/>
                <a:gd name="connsiteY2" fmla="*/ 690563 h 1047750"/>
                <a:gd name="connsiteX3" fmla="*/ 1917699 w 2867025"/>
                <a:gd name="connsiteY3" fmla="*/ 917514 h 1047750"/>
                <a:gd name="connsiteX4" fmla="*/ 2867025 w 2867025"/>
                <a:gd name="connsiteY4" fmla="*/ 1047750 h 1047750"/>
                <a:gd name="connsiteX0" fmla="*/ 0 w 2867025"/>
                <a:gd name="connsiteY0" fmla="*/ 0 h 1047750"/>
                <a:gd name="connsiteX1" fmla="*/ 495300 w 2867025"/>
                <a:gd name="connsiteY1" fmla="*/ 404813 h 1047750"/>
                <a:gd name="connsiteX2" fmla="*/ 960271 w 2867025"/>
                <a:gd name="connsiteY2" fmla="*/ 703019 h 1047750"/>
                <a:gd name="connsiteX3" fmla="*/ 1917699 w 2867025"/>
                <a:gd name="connsiteY3" fmla="*/ 917514 h 1047750"/>
                <a:gd name="connsiteX4" fmla="*/ 2867025 w 2867025"/>
                <a:gd name="connsiteY4" fmla="*/ 1047750 h 1047750"/>
                <a:gd name="connsiteX0" fmla="*/ 0 w 2867025"/>
                <a:gd name="connsiteY0" fmla="*/ 0 h 1047750"/>
                <a:gd name="connsiteX1" fmla="*/ 479424 w 2867025"/>
                <a:gd name="connsiteY1" fmla="*/ 401699 h 1047750"/>
                <a:gd name="connsiteX2" fmla="*/ 960271 w 2867025"/>
                <a:gd name="connsiteY2" fmla="*/ 703019 h 1047750"/>
                <a:gd name="connsiteX3" fmla="*/ 1917699 w 2867025"/>
                <a:gd name="connsiteY3" fmla="*/ 917514 h 1047750"/>
                <a:gd name="connsiteX4" fmla="*/ 2867025 w 2867025"/>
                <a:gd name="connsiteY4" fmla="*/ 1047750 h 1047750"/>
                <a:gd name="connsiteX0" fmla="*/ 0 w 2867025"/>
                <a:gd name="connsiteY0" fmla="*/ 0 h 1047750"/>
                <a:gd name="connsiteX1" fmla="*/ 479424 w 2867025"/>
                <a:gd name="connsiteY1" fmla="*/ 401699 h 1047750"/>
                <a:gd name="connsiteX2" fmla="*/ 960271 w 2867025"/>
                <a:gd name="connsiteY2" fmla="*/ 690564 h 1047750"/>
                <a:gd name="connsiteX3" fmla="*/ 1917699 w 2867025"/>
                <a:gd name="connsiteY3" fmla="*/ 917514 h 1047750"/>
                <a:gd name="connsiteX4" fmla="*/ 2867025 w 2867025"/>
                <a:gd name="connsiteY4" fmla="*/ 104775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025" h="1047750">
                  <a:moveTo>
                    <a:pt x="0" y="0"/>
                  </a:moveTo>
                  <a:lnTo>
                    <a:pt x="479424" y="401699"/>
                  </a:lnTo>
                  <a:lnTo>
                    <a:pt x="960271" y="690564"/>
                  </a:lnTo>
                  <a:lnTo>
                    <a:pt x="1917699" y="917514"/>
                  </a:lnTo>
                  <a:lnTo>
                    <a:pt x="2867025" y="1047750"/>
                  </a:lnTo>
                </a:path>
              </a:pathLst>
            </a:custGeom>
            <a:ln w="63500" cap="rnd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47B5F-6A03-0E17-757A-D809A1C24D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818" t="26237" r="47161" b="56120"/>
          <a:stretch/>
        </p:blipFill>
        <p:spPr>
          <a:xfrm>
            <a:off x="9406649" y="426362"/>
            <a:ext cx="1261347" cy="1170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1571" name="Прямоугольник 31">
            <a:extLst>
              <a:ext uri="{FF2B5EF4-FFF2-40B4-BE49-F238E27FC236}">
                <a16:creationId xmlns:a16="http://schemas.microsoft.com/office/drawing/2014/main" id="{7627D96A-3243-1933-5666-95DA69D0A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6347" y="1203325"/>
            <a:ext cx="1112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err="1">
                <a:solidFill>
                  <a:srgbClr val="FFFFFF"/>
                </a:solidFill>
              </a:rPr>
              <a:t>Рокона</a:t>
            </a:r>
            <a:r>
              <a:rPr lang="ru-RU" altLang="ru-RU" sz="2000" b="1" dirty="0">
                <a:solidFill>
                  <a:srgbClr val="FFFFFF"/>
                </a:solidFill>
              </a:rPr>
              <a:t>®</a:t>
            </a:r>
            <a:endParaRPr lang="ru-RU" altLang="ru-RU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2">
            <a:extLst>
              <a:ext uri="{FF2B5EF4-FFF2-40B4-BE49-F238E27FC236}">
                <a16:creationId xmlns:a16="http://schemas.microsoft.com/office/drawing/2014/main" id="{BD7FA7E6-F458-A07F-8135-08DEACC927E2}"/>
              </a:ext>
            </a:extLst>
          </p:cNvPr>
          <p:cNvSpPr/>
          <p:nvPr/>
        </p:nvSpPr>
        <p:spPr>
          <a:xfrm>
            <a:off x="1550599" y="241347"/>
            <a:ext cx="9144000" cy="6617003"/>
          </a:xfrm>
          <a:prstGeom prst="rect">
            <a:avLst/>
          </a:prstGeom>
          <a:blipFill>
            <a:blip r:embed="rId2" cstate="print"/>
            <a:srcRect/>
            <a:stretch>
              <a:fillRect b="-80380"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pic>
        <p:nvPicPr>
          <p:cNvPr id="145413" name="Рисунок 41">
            <a:extLst>
              <a:ext uri="{FF2B5EF4-FFF2-40B4-BE49-F238E27FC236}">
                <a16:creationId xmlns:a16="http://schemas.microsoft.com/office/drawing/2014/main" id="{63324028-CF4E-3226-BD41-F972B2701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8"/>
          <a:stretch>
            <a:fillRect/>
          </a:stretch>
        </p:blipFill>
        <p:spPr bwMode="auto">
          <a:xfrm>
            <a:off x="1524000" y="5800726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Заголовок 6">
            <a:extLst>
              <a:ext uri="{FF2B5EF4-FFF2-40B4-BE49-F238E27FC236}">
                <a16:creationId xmlns:a16="http://schemas.microsoft.com/office/drawing/2014/main" id="{5B8764CD-89D6-0E12-7A1F-86B7248FB225}"/>
              </a:ext>
            </a:extLst>
          </p:cNvPr>
          <p:cNvSpPr txBox="1">
            <a:spLocks/>
          </p:cNvSpPr>
          <p:nvPr/>
        </p:nvSpPr>
        <p:spPr bwMode="auto">
          <a:xfrm>
            <a:off x="1811182" y="478990"/>
            <a:ext cx="8218258" cy="81618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ru-RU" sz="3200" dirty="0"/>
              <a:t>Адаптивная </a:t>
            </a:r>
            <a:r>
              <a:rPr lang="ru-RU" sz="3200" dirty="0" err="1"/>
              <a:t>нейропластичность</a:t>
            </a:r>
            <a:endParaRPr lang="ru-RU" altLang="ru-RU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2747F8F-F842-4DEF-565D-884E1CC4D2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8" t="26237" r="47161" b="56120"/>
          <a:stretch/>
        </p:blipFill>
        <p:spPr>
          <a:xfrm>
            <a:off x="8701573" y="241348"/>
            <a:ext cx="1261347" cy="1170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5418" name="Прямоугольник 44">
            <a:extLst>
              <a:ext uri="{FF2B5EF4-FFF2-40B4-BE49-F238E27FC236}">
                <a16:creationId xmlns:a16="http://schemas.microsoft.com/office/drawing/2014/main" id="{90FA99E1-34BE-6821-E277-8EFA5B280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9863" y="1039773"/>
            <a:ext cx="1112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err="1">
                <a:solidFill>
                  <a:schemeClr val="bg1"/>
                </a:solidFill>
              </a:rPr>
              <a:t>Рокона</a:t>
            </a:r>
            <a:r>
              <a:rPr lang="ru-RU" altLang="ru-RU" sz="2000" b="1" dirty="0">
                <a:solidFill>
                  <a:schemeClr val="bg1"/>
                </a:solidFill>
              </a:rPr>
              <a:t>®</a:t>
            </a:r>
            <a:endParaRPr lang="ru-RU" altLang="ru-RU" sz="2000" dirty="0">
              <a:solidFill>
                <a:schemeClr val="bg1"/>
              </a:solidFill>
            </a:endParaRPr>
          </a:p>
        </p:txBody>
      </p:sp>
      <p:sp>
        <p:nvSpPr>
          <p:cNvPr id="41" name="Текст 7">
            <a:extLst>
              <a:ext uri="{FF2B5EF4-FFF2-40B4-BE49-F238E27FC236}">
                <a16:creationId xmlns:a16="http://schemas.microsoft.com/office/drawing/2014/main" id="{41D6FD06-1B5A-6F9E-44D1-CCC334D2810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71221" y="5386915"/>
            <a:ext cx="7410450" cy="909637"/>
          </a:xfrm>
        </p:spPr>
        <p:txBody>
          <a:bodyPr rtlCol="0" anchor="b">
            <a:normAutofit/>
          </a:bodyPr>
          <a:lstStyle/>
          <a:p>
            <a:pPr>
              <a:defRPr/>
            </a:pPr>
            <a:r>
              <a:rPr lang="ru-RU" sz="900" dirty="0"/>
              <a:t> </a:t>
            </a:r>
            <a:r>
              <a:rPr lang="en-US" sz="900" dirty="0"/>
              <a:t>Nishimura T,  </a:t>
            </a:r>
            <a:r>
              <a:rPr lang="en-US" sz="900" dirty="0" err="1"/>
              <a:t>Ishima</a:t>
            </a:r>
            <a:r>
              <a:rPr lang="en-US" sz="900" dirty="0"/>
              <a:t> T,  Iyo M,  Hashimoto K.  Potentiation of Nerve Growth Factor-Induced </a:t>
            </a:r>
            <a:r>
              <a:rPr lang="en-US" sz="900" dirty="0" err="1"/>
              <a:t>Neurite</a:t>
            </a:r>
            <a:r>
              <a:rPr lang="en-US" sz="900" dirty="0"/>
              <a:t> Outgrowth by Fluvoxamine: Role of Sigma-1 Receptors, IP</a:t>
            </a:r>
            <a:r>
              <a:rPr lang="en-US" sz="900" baseline="-25000" dirty="0"/>
              <a:t>3</a:t>
            </a:r>
            <a:r>
              <a:rPr lang="en-US" sz="900" dirty="0"/>
              <a:t> Receptors and Cellular Signaling Pathways. </a:t>
            </a:r>
            <a:r>
              <a:rPr lang="en-US" sz="900" dirty="0" err="1"/>
              <a:t>PLoS</a:t>
            </a:r>
            <a:r>
              <a:rPr lang="en-US" sz="900" dirty="0"/>
              <a:t> ONE. 2008; 3(7): e2558. Published online 2008 July 2</a:t>
            </a:r>
            <a:r>
              <a:rPr lang="ru-RU" sz="900" dirty="0"/>
              <a:t>.  </a:t>
            </a:r>
          </a:p>
          <a:p>
            <a:pPr>
              <a:defRPr/>
            </a:pPr>
            <a:r>
              <a:rPr lang="ru-RU" sz="900" dirty="0"/>
              <a:t> </a:t>
            </a:r>
            <a:r>
              <a:rPr lang="ru-RU" sz="900" u="sng" dirty="0">
                <a:hlinkClick r:id="rId5"/>
              </a:rPr>
              <a:t>10.1371/journal.pone.0002558</a:t>
            </a:r>
            <a:endParaRPr lang="ru-RU" sz="900" dirty="0"/>
          </a:p>
          <a:p>
            <a:pPr marL="88900" indent="-88900">
              <a:defRPr/>
            </a:pPr>
            <a:endParaRPr lang="ru-RU" sz="900" dirty="0"/>
          </a:p>
        </p:txBody>
      </p:sp>
      <p:grpSp>
        <p:nvGrpSpPr>
          <p:cNvPr id="145420" name="Группа 106">
            <a:extLst>
              <a:ext uri="{FF2B5EF4-FFF2-40B4-BE49-F238E27FC236}">
                <a16:creationId xmlns:a16="http://schemas.microsoft.com/office/drawing/2014/main" id="{75DD7963-338E-F1C7-156B-96020BBCE618}"/>
              </a:ext>
            </a:extLst>
          </p:cNvPr>
          <p:cNvGrpSpPr>
            <a:grpSpLocks/>
          </p:cNvGrpSpPr>
          <p:nvPr/>
        </p:nvGrpSpPr>
        <p:grpSpPr bwMode="auto">
          <a:xfrm>
            <a:off x="1782764" y="1627188"/>
            <a:ext cx="2617787" cy="2940050"/>
            <a:chOff x="259110" y="1627021"/>
            <a:chExt cx="2617412" cy="2940217"/>
          </a:xfrm>
        </p:grpSpPr>
        <p:sp>
          <p:nvSpPr>
            <p:cNvPr id="108" name="Скругленный прямоугольник 107">
              <a:extLst>
                <a:ext uri="{FF2B5EF4-FFF2-40B4-BE49-F238E27FC236}">
                  <a16:creationId xmlns:a16="http://schemas.microsoft.com/office/drawing/2014/main" id="{1225B840-9A57-EDFD-95E1-4119587E30F1}"/>
                </a:ext>
              </a:extLst>
            </p:cNvPr>
            <p:cNvSpPr/>
            <p:nvPr/>
          </p:nvSpPr>
          <p:spPr>
            <a:xfrm>
              <a:off x="287524" y="1897063"/>
              <a:ext cx="2588998" cy="2670175"/>
            </a:xfrm>
            <a:prstGeom prst="roundRect">
              <a:avLst>
                <a:gd name="adj" fmla="val 7267"/>
              </a:avLst>
            </a:prstGeom>
            <a:solidFill>
              <a:schemeClr val="accent6">
                <a:lumMod val="20000"/>
                <a:lumOff val="80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spcBef>
                  <a:spcPct val="20000"/>
                </a:spcBef>
                <a:buSzPct val="110000"/>
                <a:defRPr/>
              </a:pPr>
              <a:endParaRPr lang="ru-RU" dirty="0"/>
            </a:p>
          </p:txBody>
        </p:sp>
        <p:graphicFrame>
          <p:nvGraphicFramePr>
            <p:cNvPr id="145449" name="Диаграмма 108">
              <a:extLst>
                <a:ext uri="{FF2B5EF4-FFF2-40B4-BE49-F238E27FC236}">
                  <a16:creationId xmlns:a16="http://schemas.microsoft.com/office/drawing/2014/main" id="{8B916210-48F4-5D6A-B107-E70A79A777D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23849" y="1846263"/>
            <a:ext cx="2482851" cy="2154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Диаграмма" r:id="rId6" imgW="2487384" imgH="2164268" progId="Excel.Chart.8">
                    <p:embed/>
                  </p:oleObj>
                </mc:Choice>
                <mc:Fallback>
                  <p:oleObj name="Диаграмма" r:id="rId6" imgW="2487384" imgH="2164268" progId="Excel.Chart.8">
                    <p:embed/>
                    <p:pic>
                      <p:nvPicPr>
                        <p:cNvPr id="145449" name="Диаграмма 108">
                          <a:extLst>
                            <a:ext uri="{FF2B5EF4-FFF2-40B4-BE49-F238E27FC236}">
                              <a16:creationId xmlns:a16="http://schemas.microsoft.com/office/drawing/2014/main" id="{8B916210-48F4-5D6A-B107-E70A79A777D4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49" y="1846263"/>
                          <a:ext cx="2482851" cy="2154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50" name="TextBox 109">
              <a:extLst>
                <a:ext uri="{FF2B5EF4-FFF2-40B4-BE49-F238E27FC236}">
                  <a16:creationId xmlns:a16="http://schemas.microsoft.com/office/drawing/2014/main" id="{3D68B910-80E4-07D0-3083-BBAC3A114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238" y="3815785"/>
              <a:ext cx="11516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EAAD00"/>
                  </a:solidFill>
                  <a:latin typeface="PT Sans Bold" panose="020B0703020203020204" pitchFamily="34" charset="-52"/>
                </a:rPr>
                <a:t>Флувоксамин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C151FA3-4C4F-9CE5-792A-8C904C1541A1}"/>
                </a:ext>
              </a:extLst>
            </p:cNvPr>
            <p:cNvSpPr txBox="1"/>
            <p:nvPr/>
          </p:nvSpPr>
          <p:spPr>
            <a:xfrm>
              <a:off x="527359" y="1627021"/>
              <a:ext cx="1904727" cy="2540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Концентрация, </a:t>
              </a:r>
              <a:r>
                <a:rPr lang="ru-RU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мкМ</a:t>
              </a:r>
              <a:endParaRPr lang="ru-RU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9C36594-5CE9-F79B-FAFC-07A877376842}"/>
                </a:ext>
              </a:extLst>
            </p:cNvPr>
            <p:cNvSpPr txBox="1"/>
            <p:nvPr/>
          </p:nvSpPr>
          <p:spPr>
            <a:xfrm>
              <a:off x="259110" y="4230669"/>
              <a:ext cx="2576143" cy="214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itchFamily="34" charset="0"/>
                </a:rPr>
                <a:t>*</a:t>
              </a:r>
              <a:r>
                <a:rPr lang="en-US" sz="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itchFamily="34" charset="0"/>
                </a:rPr>
                <a:t>P&lt;0.001 **P,0.05</a:t>
              </a:r>
            </a:p>
          </p:txBody>
        </p:sp>
        <p:cxnSp>
          <p:nvCxnSpPr>
            <p:cNvPr id="113" name="Прямая соединительная линия 112">
              <a:extLst>
                <a:ext uri="{FF2B5EF4-FFF2-40B4-BE49-F238E27FC236}">
                  <a16:creationId xmlns:a16="http://schemas.microsoft.com/office/drawing/2014/main" id="{1D4D4D4B-9BFA-0F26-0ABF-AA504ED7B017}"/>
                </a:ext>
              </a:extLst>
            </p:cNvPr>
            <p:cNvCxnSpPr/>
            <p:nvPr/>
          </p:nvCxnSpPr>
          <p:spPr>
            <a:xfrm>
              <a:off x="1970190" y="2403352"/>
              <a:ext cx="0" cy="40642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F682007-2910-E11F-1DFB-0D5EA9D2AEDC}"/>
                </a:ext>
              </a:extLst>
            </p:cNvPr>
            <p:cNvSpPr txBox="1"/>
            <p:nvPr/>
          </p:nvSpPr>
          <p:spPr>
            <a:xfrm>
              <a:off x="2149551" y="2244593"/>
              <a:ext cx="134919" cy="27701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 Bold" pitchFamily="34" charset="0"/>
                </a:rPr>
                <a:t>*</a:t>
              </a:r>
              <a:endParaRPr lang="ru-RU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F482769-6375-A690-C12F-90A1E803D71E}"/>
                </a:ext>
              </a:extLst>
            </p:cNvPr>
            <p:cNvSpPr txBox="1"/>
            <p:nvPr/>
          </p:nvSpPr>
          <p:spPr>
            <a:xfrm>
              <a:off x="1413057" y="2244593"/>
              <a:ext cx="134919" cy="27701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 Bold" pitchFamily="34" charset="0"/>
                </a:rPr>
                <a:t>*</a:t>
              </a:r>
              <a:endParaRPr lang="ru-RU" dirty="0"/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F6ACEB1E-EAD3-2C59-D62A-1F9576AD9011}"/>
              </a:ext>
            </a:extLst>
          </p:cNvPr>
          <p:cNvGrpSpPr/>
          <p:nvPr/>
        </p:nvGrpSpPr>
        <p:grpSpPr>
          <a:xfrm>
            <a:off x="4781947" y="1897064"/>
            <a:ext cx="2588998" cy="2670175"/>
            <a:chOff x="287524" y="1897063"/>
            <a:chExt cx="2588998" cy="267017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7" name="Скругленный прямоугольник 116">
              <a:extLst>
                <a:ext uri="{FF2B5EF4-FFF2-40B4-BE49-F238E27FC236}">
                  <a16:creationId xmlns:a16="http://schemas.microsoft.com/office/drawing/2014/main" id="{399B5F3E-E3A5-37F3-F323-EA595E268027}"/>
                </a:ext>
              </a:extLst>
            </p:cNvPr>
            <p:cNvSpPr/>
            <p:nvPr/>
          </p:nvSpPr>
          <p:spPr>
            <a:xfrm>
              <a:off x="287524" y="1897063"/>
              <a:ext cx="2588998" cy="2670175"/>
            </a:xfrm>
            <a:prstGeom prst="roundRect">
              <a:avLst>
                <a:gd name="adj" fmla="val 7267"/>
              </a:avLst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spcBef>
                  <a:spcPct val="20000"/>
                </a:spcBef>
                <a:buSzPct val="110000"/>
                <a:defRPr/>
              </a:pPr>
              <a:endParaRPr lang="ru-RU" dirty="0"/>
            </a:p>
          </p:txBody>
        </p:sp>
        <p:graphicFrame>
          <p:nvGraphicFramePr>
            <p:cNvPr id="118" name="Диаграмма 117">
              <a:extLst>
                <a:ext uri="{FF2B5EF4-FFF2-40B4-BE49-F238E27FC236}">
                  <a16:creationId xmlns:a16="http://schemas.microsoft.com/office/drawing/2014/main" id="{43A8F4F2-6D3E-75F2-AF9D-36355880C3BA}"/>
                </a:ext>
              </a:extLst>
            </p:cNvPr>
            <p:cNvGraphicFramePr/>
            <p:nvPr/>
          </p:nvGraphicFramePr>
          <p:xfrm>
            <a:off x="374649" y="1897063"/>
            <a:ext cx="2381251" cy="20526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127A653-05D2-DD0F-12C8-C16B3F8D24D4}"/>
                </a:ext>
              </a:extLst>
            </p:cNvPr>
            <p:cNvSpPr txBox="1"/>
            <p:nvPr/>
          </p:nvSpPr>
          <p:spPr>
            <a:xfrm>
              <a:off x="493303" y="3858765"/>
              <a:ext cx="1151644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 err="1">
                  <a:solidFill>
                    <a:srgbClr val="FF0000"/>
                  </a:solidFill>
                  <a:latin typeface="PT Sans Bold" pitchFamily="34" charset="0"/>
                </a:rPr>
                <a:t>Пароксетин</a:t>
              </a:r>
              <a:endParaRPr lang="ru-RU" sz="1200" dirty="0">
                <a:solidFill>
                  <a:srgbClr val="FF0000"/>
                </a:solidFill>
                <a:latin typeface="PT Sans Bold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FB94DDD-CFBC-8ABD-42E4-226AABACFA06}"/>
                </a:ext>
              </a:extLst>
            </p:cNvPr>
            <p:cNvSpPr txBox="1"/>
            <p:nvPr/>
          </p:nvSpPr>
          <p:spPr>
            <a:xfrm>
              <a:off x="1548932" y="2243842"/>
              <a:ext cx="386020" cy="2769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 Bold" pitchFamily="34" charset="0"/>
                </a:rPr>
                <a:t>*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 Bold" pitchFamily="34" charset="0"/>
                </a:rPr>
                <a:t>*</a:t>
              </a:r>
              <a:endParaRPr lang="ru-RU" dirty="0"/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B7421E7E-673E-B9AB-AFAB-EECFB76492C0}"/>
              </a:ext>
            </a:extLst>
          </p:cNvPr>
          <p:cNvGrpSpPr/>
          <p:nvPr/>
        </p:nvGrpSpPr>
        <p:grpSpPr>
          <a:xfrm>
            <a:off x="7767852" y="1897064"/>
            <a:ext cx="2588998" cy="2670175"/>
            <a:chOff x="287524" y="1897063"/>
            <a:chExt cx="2588998" cy="267017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4" name="Скругленный прямоугольник 123">
              <a:extLst>
                <a:ext uri="{FF2B5EF4-FFF2-40B4-BE49-F238E27FC236}">
                  <a16:creationId xmlns:a16="http://schemas.microsoft.com/office/drawing/2014/main" id="{A53A861E-6862-9E99-F36B-63F3D8556397}"/>
                </a:ext>
              </a:extLst>
            </p:cNvPr>
            <p:cNvSpPr/>
            <p:nvPr/>
          </p:nvSpPr>
          <p:spPr>
            <a:xfrm>
              <a:off x="287524" y="1897063"/>
              <a:ext cx="2588998" cy="2670175"/>
            </a:xfrm>
            <a:prstGeom prst="roundRect">
              <a:avLst>
                <a:gd name="adj" fmla="val 7267"/>
              </a:avLst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spcBef>
                  <a:spcPct val="20000"/>
                </a:spcBef>
                <a:buSzPct val="110000"/>
                <a:defRPr/>
              </a:pPr>
              <a:endParaRPr lang="ru-RU" dirty="0"/>
            </a:p>
          </p:txBody>
        </p:sp>
        <p:graphicFrame>
          <p:nvGraphicFramePr>
            <p:cNvPr id="125" name="Диаграмма 124">
              <a:extLst>
                <a:ext uri="{FF2B5EF4-FFF2-40B4-BE49-F238E27FC236}">
                  <a16:creationId xmlns:a16="http://schemas.microsoft.com/office/drawing/2014/main" id="{3D55BF4C-74B8-49C4-35E3-D65D6626395D}"/>
                </a:ext>
              </a:extLst>
            </p:cNvPr>
            <p:cNvGraphicFramePr/>
            <p:nvPr/>
          </p:nvGraphicFramePr>
          <p:xfrm>
            <a:off x="374649" y="1897063"/>
            <a:ext cx="2381251" cy="20526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7A06051-58B2-57A1-8383-AE2A2B86A9B2}"/>
                </a:ext>
              </a:extLst>
            </p:cNvPr>
            <p:cNvSpPr txBox="1"/>
            <p:nvPr/>
          </p:nvSpPr>
          <p:spPr>
            <a:xfrm>
              <a:off x="502246" y="3836010"/>
              <a:ext cx="1151644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 err="1">
                  <a:solidFill>
                    <a:srgbClr val="00B050"/>
                  </a:solidFill>
                  <a:latin typeface="PT Sans Bold" pitchFamily="34" charset="0"/>
                </a:rPr>
                <a:t>Сертралин</a:t>
              </a:r>
              <a:endParaRPr lang="ru-RU" sz="1200" dirty="0">
                <a:solidFill>
                  <a:srgbClr val="00B050"/>
                </a:solidFill>
                <a:latin typeface="PT Sans Bold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22EEDCD-2963-5201-B220-C427D7528A0C}"/>
                </a:ext>
              </a:extLst>
            </p:cNvPr>
            <p:cNvSpPr txBox="1"/>
            <p:nvPr/>
          </p:nvSpPr>
          <p:spPr>
            <a:xfrm>
              <a:off x="300010" y="4250154"/>
              <a:ext cx="2576512" cy="2154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itchFamily="34" charset="0"/>
                </a:rPr>
                <a:t>*</a:t>
              </a:r>
              <a:r>
                <a:rPr lang="en-US" sz="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itchFamily="34" charset="0"/>
                </a:rPr>
                <a:t>P&lt;0.001 **P,0.05</a:t>
              </a:r>
              <a:endParaRPr lang="ru-RU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060D683-2950-6966-AC2A-154E6A9C67D8}"/>
                </a:ext>
              </a:extLst>
            </p:cNvPr>
            <p:cNvSpPr txBox="1"/>
            <p:nvPr/>
          </p:nvSpPr>
          <p:spPr>
            <a:xfrm>
              <a:off x="1641218" y="2254627"/>
              <a:ext cx="246503" cy="2769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 Bold" pitchFamily="34" charset="0"/>
                </a:rPr>
                <a:t>*</a:t>
              </a:r>
              <a:endParaRPr lang="ru-RU" dirty="0"/>
            </a:p>
          </p:txBody>
        </p:sp>
      </p:grpSp>
      <p:grpSp>
        <p:nvGrpSpPr>
          <p:cNvPr id="145423" name="Группа 129">
            <a:extLst>
              <a:ext uri="{FF2B5EF4-FFF2-40B4-BE49-F238E27FC236}">
                <a16:creationId xmlns:a16="http://schemas.microsoft.com/office/drawing/2014/main" id="{B0838BC7-4E1E-0B61-C237-99807AC6B4D3}"/>
              </a:ext>
            </a:extLst>
          </p:cNvPr>
          <p:cNvGrpSpPr>
            <a:grpSpLocks/>
          </p:cNvGrpSpPr>
          <p:nvPr/>
        </p:nvGrpSpPr>
        <p:grpSpPr bwMode="auto">
          <a:xfrm>
            <a:off x="2027238" y="4768858"/>
            <a:ext cx="7467600" cy="292388"/>
            <a:chOff x="1878965" y="4769341"/>
            <a:chExt cx="5504815" cy="228188"/>
          </a:xfrm>
        </p:grpSpPr>
        <p:grpSp>
          <p:nvGrpSpPr>
            <p:cNvPr id="145426" name="Группа 95">
              <a:extLst>
                <a:ext uri="{FF2B5EF4-FFF2-40B4-BE49-F238E27FC236}">
                  <a16:creationId xmlns:a16="http://schemas.microsoft.com/office/drawing/2014/main" id="{6C355163-48AC-66AC-D4A5-588C4AA568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8965" y="4769341"/>
              <a:ext cx="1780416" cy="228188"/>
              <a:chOff x="3044825" y="4769341"/>
              <a:chExt cx="1780416" cy="228188"/>
            </a:xfrm>
          </p:grpSpPr>
          <p:sp>
            <p:nvSpPr>
              <p:cNvPr id="145442" name="TextBox 140">
                <a:extLst>
                  <a:ext uri="{FF2B5EF4-FFF2-40B4-BE49-F238E27FC236}">
                    <a16:creationId xmlns:a16="http://schemas.microsoft.com/office/drawing/2014/main" id="{8C31487F-4EC5-1481-05B7-6BD6D5E019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9125" y="4769341"/>
                <a:ext cx="1666116" cy="228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300">
                    <a:solidFill>
                      <a:srgbClr val="448CCC"/>
                    </a:solidFill>
                    <a:latin typeface="PT Sans" panose="020B0503020203020204" pitchFamily="34" charset="-52"/>
                  </a:rPr>
                  <a:t>Контрольная группа</a:t>
                </a:r>
              </a:p>
            </p:txBody>
          </p:sp>
          <p:sp>
            <p:nvSpPr>
              <p:cNvPr id="142" name="Овал 141">
                <a:extLst>
                  <a:ext uri="{FF2B5EF4-FFF2-40B4-BE49-F238E27FC236}">
                    <a16:creationId xmlns:a16="http://schemas.microsoft.com/office/drawing/2014/main" id="{F478243C-9C14-67AD-E349-92D1E452DD46}"/>
                  </a:ext>
                </a:extLst>
              </p:cNvPr>
              <p:cNvSpPr/>
              <p:nvPr/>
            </p:nvSpPr>
            <p:spPr>
              <a:xfrm>
                <a:off x="3044825" y="4825810"/>
                <a:ext cx="146050" cy="146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76000">
                    <a:srgbClr val="448CCC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45427" name="Группа 16">
              <a:extLst>
                <a:ext uri="{FF2B5EF4-FFF2-40B4-BE49-F238E27FC236}">
                  <a16:creationId xmlns:a16="http://schemas.microsoft.com/office/drawing/2014/main" id="{674AB1B7-E587-726A-75EB-C37657BDB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7378" y="4769341"/>
              <a:ext cx="1274128" cy="228188"/>
              <a:chOff x="3131840" y="4878070"/>
              <a:chExt cx="1274128" cy="228188"/>
            </a:xfrm>
          </p:grpSpPr>
          <p:sp>
            <p:nvSpPr>
              <p:cNvPr id="145438" name="TextBox 138">
                <a:extLst>
                  <a:ext uri="{FF2B5EF4-FFF2-40B4-BE49-F238E27FC236}">
                    <a16:creationId xmlns:a16="http://schemas.microsoft.com/office/drawing/2014/main" id="{C8A26F13-DFBC-AF22-B8A7-EEE34BB42D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141" y="4878070"/>
                <a:ext cx="1159827" cy="228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300">
                    <a:solidFill>
                      <a:srgbClr val="DEA900"/>
                    </a:solidFill>
                    <a:latin typeface="PT Sans" panose="020B0503020203020204" pitchFamily="34" charset="-52"/>
                  </a:rPr>
                  <a:t>Флувоксамин</a:t>
                </a:r>
                <a:endParaRPr lang="en-US" altLang="ru-RU" sz="1300">
                  <a:solidFill>
                    <a:srgbClr val="DEA900"/>
                  </a:solidFill>
                  <a:latin typeface="PT Sans" panose="020B0503020203020204" pitchFamily="34" charset="-52"/>
                </a:endParaRPr>
              </a:p>
            </p:txBody>
          </p:sp>
          <p:sp>
            <p:nvSpPr>
              <p:cNvPr id="140" name="Овал 139">
                <a:extLst>
                  <a:ext uri="{FF2B5EF4-FFF2-40B4-BE49-F238E27FC236}">
                    <a16:creationId xmlns:a16="http://schemas.microsoft.com/office/drawing/2014/main" id="{14E942CE-DC35-7493-737C-96EF868935D5}"/>
                  </a:ext>
                </a:extLst>
              </p:cNvPr>
              <p:cNvSpPr/>
              <p:nvPr/>
            </p:nvSpPr>
            <p:spPr>
              <a:xfrm>
                <a:off x="3131840" y="4934539"/>
                <a:ext cx="146050" cy="1460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CEF"/>
                  </a:gs>
                  <a:gs pos="82000">
                    <a:srgbClr val="EAAD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45428" name="Группа 98">
              <a:extLst>
                <a:ext uri="{FF2B5EF4-FFF2-40B4-BE49-F238E27FC236}">
                  <a16:creationId xmlns:a16="http://schemas.microsoft.com/office/drawing/2014/main" id="{E58B1D1C-5BA7-B518-8C6B-EE9550410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503" y="4769341"/>
              <a:ext cx="1224260" cy="228188"/>
              <a:chOff x="3131840" y="4878070"/>
              <a:chExt cx="1224260" cy="228188"/>
            </a:xfrm>
          </p:grpSpPr>
          <p:sp>
            <p:nvSpPr>
              <p:cNvPr id="145434" name="TextBox 136">
                <a:extLst>
                  <a:ext uri="{FF2B5EF4-FFF2-40B4-BE49-F238E27FC236}">
                    <a16:creationId xmlns:a16="http://schemas.microsoft.com/office/drawing/2014/main" id="{7BED6DCC-4055-06FE-1BF0-71530AB01F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142" y="4878070"/>
                <a:ext cx="1109958" cy="228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300">
                    <a:solidFill>
                      <a:srgbClr val="FF0000"/>
                    </a:solidFill>
                    <a:latin typeface="PT Sans" panose="020B0503020203020204" pitchFamily="34" charset="-52"/>
                  </a:rPr>
                  <a:t>Пароксетин</a:t>
                </a:r>
                <a:endParaRPr lang="en-US" altLang="ru-RU" sz="1300" baseline="30000">
                  <a:solidFill>
                    <a:srgbClr val="FF0000"/>
                  </a:solidFill>
                  <a:latin typeface="PT Sans" panose="020B0503020203020204" pitchFamily="34" charset="-52"/>
                </a:endParaRPr>
              </a:p>
            </p:txBody>
          </p:sp>
          <p:sp>
            <p:nvSpPr>
              <p:cNvPr id="138" name="Овал 137">
                <a:extLst>
                  <a:ext uri="{FF2B5EF4-FFF2-40B4-BE49-F238E27FC236}">
                    <a16:creationId xmlns:a16="http://schemas.microsoft.com/office/drawing/2014/main" id="{8F4FD126-AE09-FA45-9A48-9CC89FDB614E}"/>
                  </a:ext>
                </a:extLst>
              </p:cNvPr>
              <p:cNvSpPr/>
              <p:nvPr/>
            </p:nvSpPr>
            <p:spPr>
              <a:xfrm>
                <a:off x="3131840" y="4934539"/>
                <a:ext cx="146050" cy="1460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CEF"/>
                  </a:gs>
                  <a:gs pos="65000">
                    <a:srgbClr val="FF0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45429" name="Группа 101">
              <a:extLst>
                <a:ext uri="{FF2B5EF4-FFF2-40B4-BE49-F238E27FC236}">
                  <a16:creationId xmlns:a16="http://schemas.microsoft.com/office/drawing/2014/main" id="{E9B700BC-BBC7-E16A-E85F-90F14F373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1760" y="4769341"/>
              <a:ext cx="1082020" cy="228188"/>
              <a:chOff x="3131840" y="4878070"/>
              <a:chExt cx="1082020" cy="228188"/>
            </a:xfrm>
          </p:grpSpPr>
          <p:sp>
            <p:nvSpPr>
              <p:cNvPr id="145430" name="TextBox 134">
                <a:extLst>
                  <a:ext uri="{FF2B5EF4-FFF2-40B4-BE49-F238E27FC236}">
                    <a16:creationId xmlns:a16="http://schemas.microsoft.com/office/drawing/2014/main" id="{1BFDD755-4C4C-0943-A646-285DABCEB5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6141" y="4878070"/>
                <a:ext cx="967719" cy="228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1300">
                    <a:solidFill>
                      <a:srgbClr val="00B050"/>
                    </a:solidFill>
                    <a:latin typeface="PT Sans" panose="020B0503020203020204" pitchFamily="34" charset="-52"/>
                  </a:rPr>
                  <a:t>Сертралин</a:t>
                </a:r>
                <a:endParaRPr lang="en-US" altLang="ru-RU" sz="1300" baseline="30000">
                  <a:solidFill>
                    <a:srgbClr val="00B050"/>
                  </a:solidFill>
                  <a:latin typeface="PT Sans" panose="020B0503020203020204" pitchFamily="34" charset="-52"/>
                </a:endParaRPr>
              </a:p>
            </p:txBody>
          </p:sp>
          <p:sp>
            <p:nvSpPr>
              <p:cNvPr id="136" name="Овал 135">
                <a:extLst>
                  <a:ext uri="{FF2B5EF4-FFF2-40B4-BE49-F238E27FC236}">
                    <a16:creationId xmlns:a16="http://schemas.microsoft.com/office/drawing/2014/main" id="{8A835D25-06B7-FBD0-BF2B-D0FB99AED1E3}"/>
                  </a:ext>
                </a:extLst>
              </p:cNvPr>
              <p:cNvSpPr/>
              <p:nvPr/>
            </p:nvSpPr>
            <p:spPr>
              <a:xfrm>
                <a:off x="3131840" y="4934539"/>
                <a:ext cx="146050" cy="146050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/>
                  </a:gs>
                  <a:gs pos="65000">
                    <a:srgbClr val="00B05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AB57F1-DE3D-8BA5-068A-9F721BB9F558}"/>
              </a:ext>
            </a:extLst>
          </p:cNvPr>
          <p:cNvSpPr/>
          <p:nvPr/>
        </p:nvSpPr>
        <p:spPr>
          <a:xfrm>
            <a:off x="5785234" y="4224338"/>
            <a:ext cx="7088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rPr>
              <a:t> **P&lt;0.05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AD7BCC-ECF6-F1E3-61BE-0B7BEFB9EBEC}"/>
              </a:ext>
            </a:extLst>
          </p:cNvPr>
          <p:cNvSpPr txBox="1"/>
          <p:nvPr/>
        </p:nvSpPr>
        <p:spPr>
          <a:xfrm>
            <a:off x="1662114" y="1314450"/>
            <a:ext cx="610552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*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P&lt;0.001 **P&lt;0.05 (P – 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достоверность различий по сравнению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 контрольной группой)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246895E3-EEEE-EF3A-D9B1-07AF98E24D3F}"/>
              </a:ext>
            </a:extLst>
          </p:cNvPr>
          <p:cNvSpPr/>
          <p:nvPr/>
        </p:nvSpPr>
        <p:spPr>
          <a:xfrm>
            <a:off x="1550599" y="350835"/>
            <a:ext cx="9144000" cy="6156330"/>
          </a:xfrm>
          <a:prstGeom prst="rect">
            <a:avLst/>
          </a:prstGeom>
          <a:blipFill>
            <a:blip r:embed="rId2" cstate="print"/>
            <a:srcRect/>
            <a:stretch>
              <a:fillRect b="-80380"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pic>
        <p:nvPicPr>
          <p:cNvPr id="146437" name="Рисунок 14">
            <a:extLst>
              <a:ext uri="{FF2B5EF4-FFF2-40B4-BE49-F238E27FC236}">
                <a16:creationId xmlns:a16="http://schemas.microsoft.com/office/drawing/2014/main" id="{72C485B9-EC5B-2B0F-6E4F-FBC8B0D25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8"/>
          <a:stretch>
            <a:fillRect/>
          </a:stretch>
        </p:blipFill>
        <p:spPr bwMode="auto">
          <a:xfrm>
            <a:off x="1524000" y="5800726"/>
            <a:ext cx="9144000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6">
            <a:extLst>
              <a:ext uri="{FF2B5EF4-FFF2-40B4-BE49-F238E27FC236}">
                <a16:creationId xmlns:a16="http://schemas.microsoft.com/office/drawing/2014/main" id="{7AEB2CF4-2C9F-ED01-6A73-B02EFAF050A1}"/>
              </a:ext>
            </a:extLst>
          </p:cNvPr>
          <p:cNvSpPr txBox="1">
            <a:spLocks/>
          </p:cNvSpPr>
          <p:nvPr/>
        </p:nvSpPr>
        <p:spPr bwMode="auto">
          <a:xfrm>
            <a:off x="1749424" y="330082"/>
            <a:ext cx="8218258" cy="9896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ru-RU" sz="2400" dirty="0"/>
              <a:t>Флувоксамин стимулирует NGF-индуцированный рост аксонов, повышая адаптивную </a:t>
            </a:r>
            <a:r>
              <a:rPr lang="ru-RU" sz="2400" dirty="0" err="1"/>
              <a:t>нейропластичность</a:t>
            </a:r>
            <a:endParaRPr lang="ru-RU" altLang="ru-RU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8FC6D72-B9B7-16A5-FA11-848D235255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8" t="26237" r="47161" b="56120"/>
          <a:stretch/>
        </p:blipFill>
        <p:spPr>
          <a:xfrm>
            <a:off x="9069793" y="390028"/>
            <a:ext cx="1261347" cy="1170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6442" name="Прямоугольник 17">
            <a:extLst>
              <a:ext uri="{FF2B5EF4-FFF2-40B4-BE49-F238E27FC236}">
                <a16:creationId xmlns:a16="http://schemas.microsoft.com/office/drawing/2014/main" id="{9472161A-E2D0-DF3C-6429-BA31A5279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9918" y="1236186"/>
            <a:ext cx="1112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Рокона®</a:t>
            </a: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100525D-27A5-47BA-E77B-2FA97D010F79}"/>
              </a:ext>
            </a:extLst>
          </p:cNvPr>
          <p:cNvSpPr/>
          <p:nvPr/>
        </p:nvSpPr>
        <p:spPr>
          <a:xfrm>
            <a:off x="2336800" y="2135188"/>
            <a:ext cx="7518400" cy="3074987"/>
          </a:xfrm>
          <a:prstGeom prst="roundRect">
            <a:avLst>
              <a:gd name="adj" fmla="val 7799"/>
            </a:avLst>
          </a:prstGeom>
          <a:solidFill>
            <a:schemeClr val="accent6">
              <a:lumMod val="20000"/>
              <a:lumOff val="8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att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spcBef>
                <a:spcPct val="20000"/>
              </a:spcBef>
              <a:buSzPct val="110000"/>
              <a:defRPr/>
            </a:pPr>
            <a:endParaRPr lang="ru-RU"/>
          </a:p>
        </p:txBody>
      </p:sp>
      <p:pic>
        <p:nvPicPr>
          <p:cNvPr id="146446" name="Рисунок 9" descr="23-2.gif">
            <a:extLst>
              <a:ext uri="{FF2B5EF4-FFF2-40B4-BE49-F238E27FC236}">
                <a16:creationId xmlns:a16="http://schemas.microsoft.com/office/drawing/2014/main" id="{CA49787E-2FFC-E1A0-2A36-AF2831885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2686050"/>
            <a:ext cx="3373438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7" name="Рисунок 10" descr="23-1.gif">
            <a:extLst>
              <a:ext uri="{FF2B5EF4-FFF2-40B4-BE49-F238E27FC236}">
                <a16:creationId xmlns:a16="http://schemas.microsoft.com/office/drawing/2014/main" id="{FFE33239-728D-FEBF-D9EB-4D74A67128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4" y="2686050"/>
            <a:ext cx="3373437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Блок-схема: ссылка на другую страницу 11">
            <a:extLst>
              <a:ext uri="{FF2B5EF4-FFF2-40B4-BE49-F238E27FC236}">
                <a16:creationId xmlns:a16="http://schemas.microsoft.com/office/drawing/2014/main" id="{A248E700-067D-C325-97AB-6DEBA9BC7450}"/>
              </a:ext>
            </a:extLst>
          </p:cNvPr>
          <p:cNvSpPr/>
          <p:nvPr/>
        </p:nvSpPr>
        <p:spPr>
          <a:xfrm>
            <a:off x="2714625" y="1897063"/>
            <a:ext cx="2794000" cy="627062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EAAD00"/>
            </a:solidFill>
          </a:ln>
          <a:effectLst>
            <a:outerShdw blurRad="889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108000" rIns="0" bIns="36000" anchor="ctr"/>
          <a:lstStyle/>
          <a:p>
            <a:pPr algn="ctr">
              <a:defRPr/>
            </a:pPr>
            <a:r>
              <a:rPr lang="en-US" sz="1300" dirty="0">
                <a:solidFill>
                  <a:srgbClr val="404040"/>
                </a:solidFill>
                <a:latin typeface="PT Sans Bold" pitchFamily="34" charset="0"/>
              </a:rPr>
              <a:t>NGF (</a:t>
            </a:r>
            <a:r>
              <a:rPr lang="ru-RU" sz="1300" dirty="0">
                <a:solidFill>
                  <a:srgbClr val="404040"/>
                </a:solidFill>
                <a:latin typeface="PT Sans Bold" pitchFamily="34" charset="0"/>
              </a:rPr>
              <a:t>фактор роста нервов)</a:t>
            </a:r>
          </a:p>
        </p:txBody>
      </p:sp>
      <p:sp>
        <p:nvSpPr>
          <p:cNvPr id="13" name="Блок-схема: ссылка на другую страницу 12">
            <a:extLst>
              <a:ext uri="{FF2B5EF4-FFF2-40B4-BE49-F238E27FC236}">
                <a16:creationId xmlns:a16="http://schemas.microsoft.com/office/drawing/2014/main" id="{0CE6E7DF-6803-6323-27C4-CCF4D37E72E2}"/>
              </a:ext>
            </a:extLst>
          </p:cNvPr>
          <p:cNvSpPr/>
          <p:nvPr/>
        </p:nvSpPr>
        <p:spPr>
          <a:xfrm>
            <a:off x="6584950" y="1897063"/>
            <a:ext cx="2794000" cy="627062"/>
          </a:xfrm>
          <a:prstGeom prst="flowChartOffpageConnector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EAAD00"/>
            </a:solidFill>
          </a:ln>
          <a:effectLst>
            <a:outerShdw blurRad="889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108000" rIns="0" bIns="36000" anchor="ctr"/>
          <a:lstStyle/>
          <a:p>
            <a:pPr algn="ctr">
              <a:defRPr/>
            </a:pPr>
            <a:r>
              <a:rPr lang="ru-RU" sz="1300" dirty="0">
                <a:solidFill>
                  <a:srgbClr val="404040"/>
                </a:solidFill>
                <a:latin typeface="PT Sans Bold" pitchFamily="34" charset="0"/>
              </a:rPr>
              <a:t>NGF (фактор роста нервов) +</a:t>
            </a:r>
          </a:p>
          <a:p>
            <a:pPr algn="ctr">
              <a:defRPr/>
            </a:pPr>
            <a:r>
              <a:rPr lang="ru-RU" sz="1300" dirty="0" err="1">
                <a:solidFill>
                  <a:srgbClr val="404040"/>
                </a:solidFill>
                <a:latin typeface="PT Sans Bold" pitchFamily="34" charset="0"/>
              </a:rPr>
              <a:t>флувоксамин</a:t>
            </a:r>
            <a:endParaRPr lang="ru-RU" sz="1300" dirty="0">
              <a:solidFill>
                <a:srgbClr val="404040"/>
              </a:solidFill>
              <a:latin typeface="PT Sans Bold" pitchFamily="34" charset="0"/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54E964A-5959-BEEE-131A-DD941BC8729A}"/>
              </a:ext>
            </a:extLst>
          </p:cNvPr>
          <p:cNvSpPr txBox="1">
            <a:spLocks/>
          </p:cNvSpPr>
          <p:nvPr/>
        </p:nvSpPr>
        <p:spPr>
          <a:xfrm>
            <a:off x="1968500" y="5419725"/>
            <a:ext cx="7608888" cy="70643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spcBef>
                <a:spcPts val="0"/>
              </a:spcBef>
              <a:buFont typeface="+mj-lt"/>
              <a:buNone/>
              <a:defRPr sz="600" i="0" kern="1200">
                <a:solidFill>
                  <a:srgbClr val="404040"/>
                </a:solidFill>
                <a:latin typeface="PT Sans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+mj-lt"/>
              <a:buNone/>
              <a:defRPr sz="600" i="0" kern="1200">
                <a:solidFill>
                  <a:srgbClr val="404040"/>
                </a:solidFill>
                <a:latin typeface="PT Sans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+mj-lt"/>
              <a:buNone/>
              <a:defRPr sz="600" i="0" kern="1200">
                <a:solidFill>
                  <a:srgbClr val="404040"/>
                </a:solidFill>
                <a:latin typeface="PT Sans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Font typeface="+mj-lt"/>
              <a:buNone/>
              <a:defRPr sz="600" i="0" kern="1200">
                <a:solidFill>
                  <a:srgbClr val="404040"/>
                </a:solidFill>
                <a:latin typeface="PT Sans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+mj-lt"/>
              <a:buNone/>
              <a:defRPr sz="600" i="0" kern="1200">
                <a:solidFill>
                  <a:srgbClr val="404040"/>
                </a:solidFill>
                <a:latin typeface="PT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9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+mj-lt"/>
              </a:rPr>
              <a:t>Nishimura T,  </a:t>
            </a:r>
            <a:r>
              <a:rPr lang="en-US" sz="900" dirty="0" err="1">
                <a:solidFill>
                  <a:schemeClr val="tx1"/>
                </a:solidFill>
                <a:latin typeface="+mj-lt"/>
              </a:rPr>
              <a:t>Ishima</a:t>
            </a:r>
            <a:r>
              <a:rPr lang="en-US" sz="900" dirty="0">
                <a:solidFill>
                  <a:schemeClr val="tx1"/>
                </a:solidFill>
                <a:latin typeface="+mj-lt"/>
              </a:rPr>
              <a:t> T,  Iyo M,  Hashimoto K.  Potentiation of Nerve Growth Factor-Induced </a:t>
            </a:r>
            <a:r>
              <a:rPr lang="en-US" sz="900" dirty="0" err="1">
                <a:solidFill>
                  <a:schemeClr val="tx1"/>
                </a:solidFill>
                <a:latin typeface="+mj-lt"/>
              </a:rPr>
              <a:t>Neurite</a:t>
            </a:r>
            <a:r>
              <a:rPr lang="en-US" sz="900" dirty="0">
                <a:solidFill>
                  <a:schemeClr val="tx1"/>
                </a:solidFill>
                <a:latin typeface="+mj-lt"/>
              </a:rPr>
              <a:t> Outgrowth by Fluvoxamine: Role of Sigma-1 Receptors, IP</a:t>
            </a:r>
            <a:r>
              <a:rPr lang="en-US" sz="900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900" dirty="0">
                <a:solidFill>
                  <a:schemeClr val="tx1"/>
                </a:solidFill>
                <a:latin typeface="+mj-lt"/>
              </a:rPr>
              <a:t> Receptors and Cellular Signaling Pathways. </a:t>
            </a:r>
            <a:r>
              <a:rPr lang="en-US" sz="900" dirty="0" err="1">
                <a:solidFill>
                  <a:schemeClr val="tx1"/>
                </a:solidFill>
                <a:latin typeface="+mj-lt"/>
              </a:rPr>
              <a:t>PLoS</a:t>
            </a:r>
            <a:r>
              <a:rPr lang="en-US" sz="900" dirty="0">
                <a:solidFill>
                  <a:schemeClr val="tx1"/>
                </a:solidFill>
                <a:latin typeface="+mj-lt"/>
              </a:rPr>
              <a:t> ONE. 2008; 3(7): e2558. Published online 2008 July 2</a:t>
            </a:r>
            <a:r>
              <a:rPr lang="ru-RU" sz="900" dirty="0">
                <a:solidFill>
                  <a:schemeClr val="tx1"/>
                </a:solidFill>
                <a:latin typeface="+mj-lt"/>
              </a:rPr>
              <a:t>.  </a:t>
            </a:r>
          </a:p>
          <a:p>
            <a:pPr>
              <a:defRPr/>
            </a:pPr>
            <a:r>
              <a:rPr lang="ru-RU" sz="900" dirty="0">
                <a:solidFill>
                  <a:schemeClr val="tx1"/>
                </a:solidFill>
                <a:latin typeface="+mj-lt"/>
              </a:rPr>
              <a:t> </a:t>
            </a:r>
            <a:r>
              <a:rPr lang="ru-RU" sz="900" u="sng" dirty="0">
                <a:solidFill>
                  <a:schemeClr val="tx1"/>
                </a:solidFill>
                <a:latin typeface="+mj-lt"/>
                <a:hlinkClick r:id="rId7"/>
              </a:rPr>
              <a:t>10.1371/journal.pone.0002558</a:t>
            </a:r>
            <a:endParaRPr lang="ru-RU" sz="900" dirty="0">
              <a:solidFill>
                <a:schemeClr val="tx1"/>
              </a:solidFill>
              <a:latin typeface="+mj-lt"/>
            </a:endParaRPr>
          </a:p>
          <a:p>
            <a:pPr marL="88900" indent="-88900">
              <a:defRPr/>
            </a:pPr>
            <a:endParaRPr lang="ru-RU" sz="9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>
            <a:extLst>
              <a:ext uri="{FF2B5EF4-FFF2-40B4-BE49-F238E27FC236}">
                <a16:creationId xmlns:a16="http://schemas.microsoft.com/office/drawing/2014/main" id="{5A18D5EE-7299-A079-1DB5-DDCE1774BDB2}"/>
              </a:ext>
            </a:extLst>
          </p:cNvPr>
          <p:cNvSpPr/>
          <p:nvPr/>
        </p:nvSpPr>
        <p:spPr>
          <a:xfrm>
            <a:off x="1550599" y="298580"/>
            <a:ext cx="9144000" cy="6333340"/>
          </a:xfrm>
          <a:prstGeom prst="rect">
            <a:avLst/>
          </a:prstGeom>
          <a:blipFill>
            <a:blip r:embed="rId2" cstate="print"/>
            <a:srcRect/>
            <a:stretch>
              <a:fillRect b="-80380"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pic>
        <p:nvPicPr>
          <p:cNvPr id="147461" name="Рисунок 26">
            <a:extLst>
              <a:ext uri="{FF2B5EF4-FFF2-40B4-BE49-F238E27FC236}">
                <a16:creationId xmlns:a16="http://schemas.microsoft.com/office/drawing/2014/main" id="{0B4FAB8E-2B80-0A54-7860-D8CD2B8BC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8"/>
          <a:stretch>
            <a:fillRect/>
          </a:stretch>
        </p:blipFill>
        <p:spPr bwMode="auto">
          <a:xfrm>
            <a:off x="1524000" y="5800727"/>
            <a:ext cx="9144000" cy="72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A1321B6E-ABCE-189A-F347-DD72DC57E4F2}"/>
              </a:ext>
            </a:extLst>
          </p:cNvPr>
          <p:cNvSpPr txBox="1">
            <a:spLocks/>
          </p:cNvSpPr>
          <p:nvPr/>
        </p:nvSpPr>
        <p:spPr bwMode="auto">
          <a:xfrm>
            <a:off x="1790021" y="318265"/>
            <a:ext cx="8218258" cy="8657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ru-RU" sz="2400" b="1" dirty="0">
                <a:solidFill>
                  <a:schemeClr val="bg1"/>
                </a:solidFill>
                <a:ea typeface="Calibri" pitchFamily="34" charset="0"/>
                <a:cs typeface="HelveticaNeueCyr Light" charset="-52"/>
              </a:rPr>
              <a:t>Положительное влияние на когнитивные функции у пациентов с депрессией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grpSp>
        <p:nvGrpSpPr>
          <p:cNvPr id="147465" name="Группа 28">
            <a:extLst>
              <a:ext uri="{FF2B5EF4-FFF2-40B4-BE49-F238E27FC236}">
                <a16:creationId xmlns:a16="http://schemas.microsoft.com/office/drawing/2014/main" id="{EC453703-B0CB-94DF-056F-8EF0503CCBBE}"/>
              </a:ext>
            </a:extLst>
          </p:cNvPr>
          <p:cNvGrpSpPr>
            <a:grpSpLocks/>
          </p:cNvGrpSpPr>
          <p:nvPr/>
        </p:nvGrpSpPr>
        <p:grpSpPr bwMode="auto">
          <a:xfrm>
            <a:off x="9239251" y="675927"/>
            <a:ext cx="1260475" cy="1169987"/>
            <a:chOff x="7709719" y="81096"/>
            <a:chExt cx="1261347" cy="117066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1CDD707-E8CD-E937-B4FE-81CE52B3A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18" t="26237" r="47161" b="56120"/>
            <a:stretch/>
          </p:blipFill>
          <p:spPr>
            <a:xfrm>
              <a:off x="7709719" y="81096"/>
              <a:ext cx="1261347" cy="11706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7492" name="Прямоугольник 35">
              <a:extLst>
                <a:ext uri="{FF2B5EF4-FFF2-40B4-BE49-F238E27FC236}">
                  <a16:creationId xmlns:a16="http://schemas.microsoft.com/office/drawing/2014/main" id="{53E7D5C7-BD78-180A-175A-A16DE30E8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265" y="847897"/>
              <a:ext cx="11126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chemeClr val="bg1"/>
                  </a:solidFill>
                </a:rPr>
                <a:t>Рокона®</a:t>
              </a:r>
              <a:endParaRPr lang="ru-RU" altLang="ru-RU" sz="2000">
                <a:solidFill>
                  <a:schemeClr val="bg1"/>
                </a:solidFill>
              </a:endParaRPr>
            </a:p>
          </p:txBody>
        </p:sp>
      </p:grpSp>
      <p:sp>
        <p:nvSpPr>
          <p:cNvPr id="147466" name="Текст 4">
            <a:extLst>
              <a:ext uri="{FF2B5EF4-FFF2-40B4-BE49-F238E27FC236}">
                <a16:creationId xmlns:a16="http://schemas.microsoft.com/office/drawing/2014/main" id="{7C072FC2-1BE0-A258-8016-181779F4359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28863" y="5356227"/>
            <a:ext cx="7267575" cy="395287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altLang="ru-RU" sz="900" dirty="0" err="1"/>
              <a:t>Mandelli</a:t>
            </a:r>
            <a:r>
              <a:rPr lang="en-US" altLang="ru-RU" sz="900" dirty="0"/>
              <a:t> L., </a:t>
            </a:r>
            <a:r>
              <a:rPr lang="en-US" altLang="ru-RU" sz="900" dirty="0" err="1"/>
              <a:t>Serretti</a:t>
            </a:r>
            <a:r>
              <a:rPr lang="en-US" altLang="ru-RU" sz="900" dirty="0"/>
              <a:t> A. Colombo C,  </a:t>
            </a:r>
            <a:r>
              <a:rPr lang="en-US" altLang="ru-RU" sz="900" dirty="0" err="1"/>
              <a:t>Florita</a:t>
            </a:r>
            <a:r>
              <a:rPr lang="en-US" altLang="ru-RU" sz="900" dirty="0"/>
              <a:t> M, Santoro A,  Rossini  D, </a:t>
            </a:r>
            <a:r>
              <a:rPr lang="en-US" altLang="ru-RU" sz="900" dirty="0" err="1"/>
              <a:t>Zanardi</a:t>
            </a:r>
            <a:r>
              <a:rPr lang="en-US" altLang="ru-RU" sz="900" dirty="0"/>
              <a:t> R,  </a:t>
            </a:r>
            <a:r>
              <a:rPr lang="en-US" altLang="ru-RU" sz="900" dirty="0" err="1"/>
              <a:t>Smeraldi</a:t>
            </a:r>
            <a:r>
              <a:rPr lang="en-US" altLang="ru-RU" sz="900" dirty="0"/>
              <a:t>  E. </a:t>
            </a:r>
            <a:r>
              <a:rPr lang="it-IT" altLang="ru-RU" sz="900" dirty="0"/>
              <a:t> 2006, Psychiatry and Clinical Neurosciences, 60: 598–604.</a:t>
            </a:r>
            <a:endParaRPr lang="ru-RU" altLang="ru-RU" sz="900" dirty="0"/>
          </a:p>
        </p:txBody>
      </p:sp>
      <p:grpSp>
        <p:nvGrpSpPr>
          <p:cNvPr id="147467" name="Группа 18">
            <a:extLst>
              <a:ext uri="{FF2B5EF4-FFF2-40B4-BE49-F238E27FC236}">
                <a16:creationId xmlns:a16="http://schemas.microsoft.com/office/drawing/2014/main" id="{EEC56AF7-793D-2FAF-FD5A-45165CD538FC}"/>
              </a:ext>
            </a:extLst>
          </p:cNvPr>
          <p:cNvGrpSpPr>
            <a:grpSpLocks/>
          </p:cNvGrpSpPr>
          <p:nvPr/>
        </p:nvGrpSpPr>
        <p:grpSpPr bwMode="auto">
          <a:xfrm>
            <a:off x="3816350" y="4768850"/>
            <a:ext cx="1771650" cy="292100"/>
            <a:chOff x="4788024" y="4878070"/>
            <a:chExt cx="1780416" cy="292388"/>
          </a:xfrm>
        </p:grpSpPr>
        <p:sp>
          <p:nvSpPr>
            <p:cNvPr id="147487" name="TextBox 20">
              <a:extLst>
                <a:ext uri="{FF2B5EF4-FFF2-40B4-BE49-F238E27FC236}">
                  <a16:creationId xmlns:a16="http://schemas.microsoft.com/office/drawing/2014/main" id="{6C771CA7-5111-13FF-496B-3FD142A63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2324" y="4878070"/>
              <a:ext cx="1666116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00">
                  <a:solidFill>
                    <a:srgbClr val="448CCC"/>
                  </a:solidFill>
                  <a:latin typeface="PT Sans" panose="020B0503020203020204" pitchFamily="34" charset="-52"/>
                </a:rPr>
                <a:t>Контрольная группа</a:t>
              </a: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467BFBB6-9EAC-9EFB-331B-FCD0F06B2BEE}"/>
                </a:ext>
              </a:extLst>
            </p:cNvPr>
            <p:cNvSpPr/>
            <p:nvPr/>
          </p:nvSpPr>
          <p:spPr>
            <a:xfrm>
              <a:off x="4788024" y="4934539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6000">
                  <a:srgbClr val="448CC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47468" name="Группа 22">
            <a:extLst>
              <a:ext uri="{FF2B5EF4-FFF2-40B4-BE49-F238E27FC236}">
                <a16:creationId xmlns:a16="http://schemas.microsoft.com/office/drawing/2014/main" id="{7DC85FDA-0D9E-08CF-0BA8-52CE91368754}"/>
              </a:ext>
            </a:extLst>
          </p:cNvPr>
          <p:cNvGrpSpPr>
            <a:grpSpLocks/>
          </p:cNvGrpSpPr>
          <p:nvPr/>
        </p:nvGrpSpPr>
        <p:grpSpPr bwMode="auto">
          <a:xfrm>
            <a:off x="5686425" y="4768848"/>
            <a:ext cx="3314700" cy="292388"/>
            <a:chOff x="3131840" y="4878070"/>
            <a:chExt cx="3416300" cy="291636"/>
          </a:xfrm>
        </p:grpSpPr>
        <p:sp>
          <p:nvSpPr>
            <p:cNvPr id="147483" name="TextBox 23">
              <a:extLst>
                <a:ext uri="{FF2B5EF4-FFF2-40B4-BE49-F238E27FC236}">
                  <a16:creationId xmlns:a16="http://schemas.microsoft.com/office/drawing/2014/main" id="{8D3CBEC0-D6BA-CEB0-1CFD-543BD1535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141" y="4878070"/>
              <a:ext cx="3301999" cy="29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00">
                  <a:solidFill>
                    <a:schemeClr val="accent2"/>
                  </a:solidFill>
                  <a:latin typeface="PT Sans" panose="020B0503020203020204" pitchFamily="34" charset="-52"/>
                </a:rPr>
                <a:t>Ответившие на лечение флувоксамином</a:t>
              </a:r>
              <a:endParaRPr lang="en-US" altLang="ru-RU" sz="1300">
                <a:solidFill>
                  <a:schemeClr val="accent2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2771D4E4-4DE3-EF19-6D4D-228F765ECC26}"/>
                </a:ext>
              </a:extLst>
            </p:cNvPr>
            <p:cNvSpPr/>
            <p:nvPr/>
          </p:nvSpPr>
          <p:spPr>
            <a:xfrm>
              <a:off x="3131840" y="4934539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FFFCEF"/>
                </a:gs>
                <a:gs pos="65000">
                  <a:srgbClr val="EAAD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7789CA8A-1D9B-E249-C664-E8489BC9C146}"/>
              </a:ext>
            </a:extLst>
          </p:cNvPr>
          <p:cNvSpPr/>
          <p:nvPr/>
        </p:nvSpPr>
        <p:spPr>
          <a:xfrm>
            <a:off x="2337864" y="1897064"/>
            <a:ext cx="3561286" cy="2670175"/>
          </a:xfrm>
          <a:prstGeom prst="roundRect">
            <a:avLst>
              <a:gd name="adj" fmla="val 7267"/>
            </a:avLst>
          </a:prstGeom>
          <a:solidFill>
            <a:schemeClr val="accent6">
              <a:lumMod val="20000"/>
              <a:lumOff val="8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att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spcBef>
                <a:spcPct val="20000"/>
              </a:spcBef>
              <a:buSzPct val="110000"/>
              <a:defRPr/>
            </a:pPr>
            <a:endParaRPr lang="ru-RU" dirty="0"/>
          </a:p>
        </p:txBody>
      </p:sp>
      <p:graphicFrame>
        <p:nvGraphicFramePr>
          <p:cNvPr id="147472" name="Диаграмма 32">
            <a:extLst>
              <a:ext uri="{FF2B5EF4-FFF2-40B4-BE49-F238E27FC236}">
                <a16:creationId xmlns:a16="http://schemas.microsoft.com/office/drawing/2014/main" id="{0EE7C324-0488-70DD-8896-7FD62B78A093}"/>
              </a:ext>
            </a:extLst>
          </p:cNvPr>
          <p:cNvGraphicFramePr>
            <a:graphicFrameLocks/>
          </p:cNvGraphicFramePr>
          <p:nvPr/>
        </p:nvGraphicFramePr>
        <p:xfrm>
          <a:off x="2482850" y="1846264"/>
          <a:ext cx="3263900" cy="277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5" imgW="3267739" imgH="2780017" progId="Excel.Chart.8">
                  <p:embed/>
                </p:oleObj>
              </mc:Choice>
              <mc:Fallback>
                <p:oleObj name="Диаграмма" r:id="rId5" imgW="3267739" imgH="2780017" progId="Excel.Chart.8">
                  <p:embed/>
                  <p:pic>
                    <p:nvPicPr>
                      <p:cNvPr id="147472" name="Диаграмма 32">
                        <a:extLst>
                          <a:ext uri="{FF2B5EF4-FFF2-40B4-BE49-F238E27FC236}">
                            <a16:creationId xmlns:a16="http://schemas.microsoft.com/office/drawing/2014/main" id="{0EE7C324-0488-70DD-8896-7FD62B78A09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1846264"/>
                        <a:ext cx="3263900" cy="277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D9D42F6-AAD5-EA04-7DB7-7D292953F7EA}"/>
              </a:ext>
            </a:extLst>
          </p:cNvPr>
          <p:cNvSpPr/>
          <p:nvPr/>
        </p:nvSpPr>
        <p:spPr>
          <a:xfrm>
            <a:off x="3332163" y="3236914"/>
            <a:ext cx="806450" cy="257175"/>
          </a:xfrm>
          <a:prstGeom prst="rect">
            <a:avLst/>
          </a:prstGeom>
          <a:gradFill>
            <a:gsLst>
              <a:gs pos="20000">
                <a:srgbClr val="FFC000"/>
              </a:gs>
              <a:gs pos="100000">
                <a:srgbClr val="FFFCEF"/>
              </a:gs>
            </a:gsLst>
            <a:lin ang="16200000" scaled="1"/>
          </a:gradFill>
          <a:ln w="12700">
            <a:noFill/>
          </a:ln>
          <a:effectLst>
            <a:outerShdw blurRad="889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anchor="ctr"/>
          <a:lstStyle/>
          <a:p>
            <a:pPr algn="ctr">
              <a:buSzPct val="110000"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rPr>
              <a:t>87,5±14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rPr>
              <a:t>6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T Sans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856AEF5-4D75-0E7E-9F4D-D6750036C5A9}"/>
              </a:ext>
            </a:extLst>
          </p:cNvPr>
          <p:cNvSpPr/>
          <p:nvPr/>
        </p:nvSpPr>
        <p:spPr>
          <a:xfrm>
            <a:off x="4568825" y="2376489"/>
            <a:ext cx="806450" cy="257175"/>
          </a:xfrm>
          <a:prstGeom prst="rect">
            <a:avLst/>
          </a:prstGeom>
          <a:gradFill>
            <a:gsLst>
              <a:gs pos="20000">
                <a:srgbClr val="FFC000"/>
              </a:gs>
              <a:gs pos="100000">
                <a:srgbClr val="FFFCEF"/>
              </a:gs>
            </a:gsLst>
            <a:lin ang="16200000" scaled="1"/>
          </a:gradFill>
          <a:ln w="12700">
            <a:noFill/>
          </a:ln>
          <a:effectLst>
            <a:outerShdw blurRad="889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anchor="ctr"/>
          <a:lstStyle/>
          <a:p>
            <a:pPr algn="ctr">
              <a:buSzPct val="110000"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rPr>
              <a:t>98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rPr>
              <a:t>,0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rPr>
              <a:t>±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rPr>
              <a:t>14,8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F4523A22-C69F-6479-E8EF-EA1E290B6BE3}"/>
              </a:ext>
            </a:extLst>
          </p:cNvPr>
          <p:cNvSpPr/>
          <p:nvPr/>
        </p:nvSpPr>
        <p:spPr>
          <a:xfrm>
            <a:off x="6292850" y="1897064"/>
            <a:ext cx="3561286" cy="2670175"/>
          </a:xfrm>
          <a:prstGeom prst="roundRect">
            <a:avLst>
              <a:gd name="adj" fmla="val 7267"/>
            </a:avLst>
          </a:prstGeom>
          <a:solidFill>
            <a:schemeClr val="accent6">
              <a:lumMod val="20000"/>
              <a:lumOff val="8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att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spcBef>
                <a:spcPct val="20000"/>
              </a:spcBef>
              <a:buSzPct val="110000"/>
              <a:defRPr/>
            </a:pPr>
            <a:endParaRPr lang="ru-RU" dirty="0"/>
          </a:p>
        </p:txBody>
      </p:sp>
      <p:graphicFrame>
        <p:nvGraphicFramePr>
          <p:cNvPr id="147478" name="Диаграмма 37">
            <a:extLst>
              <a:ext uri="{FF2B5EF4-FFF2-40B4-BE49-F238E27FC236}">
                <a16:creationId xmlns:a16="http://schemas.microsoft.com/office/drawing/2014/main" id="{5B46AB81-90EF-6E3A-7941-CF05EF9C5D3E}"/>
              </a:ext>
            </a:extLst>
          </p:cNvPr>
          <p:cNvGraphicFramePr>
            <a:graphicFrameLocks/>
          </p:cNvGraphicFramePr>
          <p:nvPr/>
        </p:nvGraphicFramePr>
        <p:xfrm>
          <a:off x="6437313" y="1846264"/>
          <a:ext cx="3263900" cy="277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7" imgW="3267739" imgH="2780017" progId="Excel.Chart.8">
                  <p:embed/>
                </p:oleObj>
              </mc:Choice>
              <mc:Fallback>
                <p:oleObj name="Диаграмма" r:id="rId7" imgW="3267739" imgH="2780017" progId="Excel.Chart.8">
                  <p:embed/>
                  <p:pic>
                    <p:nvPicPr>
                      <p:cNvPr id="147478" name="Диаграмма 37">
                        <a:extLst>
                          <a:ext uri="{FF2B5EF4-FFF2-40B4-BE49-F238E27FC236}">
                            <a16:creationId xmlns:a16="http://schemas.microsoft.com/office/drawing/2014/main" id="{5B46AB81-90EF-6E3A-7941-CF05EF9C5D3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3" y="1846264"/>
                        <a:ext cx="3263900" cy="277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2E5E1CC-62D4-CCD0-399D-5BC138883D79}"/>
              </a:ext>
            </a:extLst>
          </p:cNvPr>
          <p:cNvSpPr/>
          <p:nvPr/>
        </p:nvSpPr>
        <p:spPr>
          <a:xfrm>
            <a:off x="7286625" y="3503614"/>
            <a:ext cx="808038" cy="257175"/>
          </a:xfrm>
          <a:prstGeom prst="rect">
            <a:avLst/>
          </a:prstGeom>
          <a:gradFill>
            <a:gsLst>
              <a:gs pos="20000">
                <a:srgbClr val="FFC000"/>
              </a:gs>
              <a:gs pos="100000">
                <a:srgbClr val="FFFCEF"/>
              </a:gs>
            </a:gsLst>
            <a:lin ang="16200000" scaled="1"/>
          </a:gradFill>
          <a:ln w="12700">
            <a:noFill/>
          </a:ln>
          <a:effectLst>
            <a:outerShdw blurRad="889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anchor="ctr"/>
          <a:lstStyle/>
          <a:p>
            <a:pPr algn="ctr">
              <a:buSzPct val="110000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rPr>
              <a:t>83,9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rPr>
              <a:t>±14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rPr>
              <a:t>,4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D710EA3-1E2D-AFC1-6DE1-BFC550DA24A0}"/>
              </a:ext>
            </a:extLst>
          </p:cNvPr>
          <p:cNvSpPr/>
          <p:nvPr/>
        </p:nvSpPr>
        <p:spPr>
          <a:xfrm>
            <a:off x="8523289" y="2590801"/>
            <a:ext cx="808037" cy="257175"/>
          </a:xfrm>
          <a:prstGeom prst="rect">
            <a:avLst/>
          </a:prstGeom>
          <a:gradFill>
            <a:gsLst>
              <a:gs pos="20000">
                <a:srgbClr val="FFC000"/>
              </a:gs>
              <a:gs pos="100000">
                <a:srgbClr val="FFFCEF"/>
              </a:gs>
            </a:gsLst>
            <a:lin ang="16200000" scaled="1"/>
          </a:gradFill>
          <a:ln w="12700">
            <a:noFill/>
          </a:ln>
          <a:effectLst>
            <a:outerShdw blurRad="889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36000" rIns="0" bIns="36000" anchor="ctr"/>
          <a:lstStyle/>
          <a:p>
            <a:pPr algn="ctr">
              <a:buSzPct val="110000"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rPr>
              <a:t>9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rPr>
              <a:t>4,3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rPr>
              <a:t>±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0"/>
              </a:rPr>
              <a:t>13,4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AAAC79-737F-B6D7-981B-9C660A0D389B}"/>
              </a:ext>
            </a:extLst>
          </p:cNvPr>
          <p:cNvSpPr txBox="1"/>
          <p:nvPr/>
        </p:nvSpPr>
        <p:spPr>
          <a:xfrm rot="16200000">
            <a:off x="1684338" y="3140075"/>
            <a:ext cx="1676400" cy="387350"/>
          </a:xfrm>
          <a:prstGeom prst="rect">
            <a:avLst/>
          </a:prstGeom>
          <a:noFill/>
        </p:spPr>
        <p:txBody>
          <a:bodyPr tIns="108000" bIns="108000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Bold" pitchFamily="34" charset="0"/>
              </a:rPr>
              <a:t>Показатель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Bold" pitchFamily="34" charset="0"/>
              </a:rPr>
              <a:t>IQ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3EF017-26E5-121A-CE72-23851C712F77}"/>
              </a:ext>
            </a:extLst>
          </p:cNvPr>
          <p:cNvSpPr txBox="1"/>
          <p:nvPr/>
        </p:nvSpPr>
        <p:spPr>
          <a:xfrm rot="16200000">
            <a:off x="5640388" y="3140075"/>
            <a:ext cx="1676400" cy="387350"/>
          </a:xfrm>
          <a:prstGeom prst="rect">
            <a:avLst/>
          </a:prstGeom>
          <a:noFill/>
        </p:spPr>
        <p:txBody>
          <a:bodyPr tIns="108000" bIns="108000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Bold" pitchFamily="34" charset="0"/>
              </a:rPr>
              <a:t>Показатель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Bold" pitchFamily="34" charset="0"/>
              </a:rPr>
              <a:t>IQ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>
            <a:extLst>
              <a:ext uri="{FF2B5EF4-FFF2-40B4-BE49-F238E27FC236}">
                <a16:creationId xmlns:a16="http://schemas.microsoft.com/office/drawing/2014/main" id="{FE6A7BD6-C104-2220-103D-EB4F38ACC73D}"/>
              </a:ext>
            </a:extLst>
          </p:cNvPr>
          <p:cNvSpPr/>
          <p:nvPr/>
        </p:nvSpPr>
        <p:spPr>
          <a:xfrm>
            <a:off x="1524000" y="316008"/>
            <a:ext cx="9144000" cy="6225981"/>
          </a:xfrm>
          <a:prstGeom prst="rect">
            <a:avLst/>
          </a:prstGeom>
          <a:blipFill>
            <a:blip r:embed="rId2" cstate="print"/>
            <a:srcRect/>
            <a:stretch>
              <a:fillRect b="-80380"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pic>
        <p:nvPicPr>
          <p:cNvPr id="148485" name="Рисунок 35">
            <a:extLst>
              <a:ext uri="{FF2B5EF4-FFF2-40B4-BE49-F238E27FC236}">
                <a16:creationId xmlns:a16="http://schemas.microsoft.com/office/drawing/2014/main" id="{36A4D057-A893-5529-ABDC-46365E2A0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8"/>
          <a:stretch>
            <a:fillRect/>
          </a:stretch>
        </p:blipFill>
        <p:spPr bwMode="auto">
          <a:xfrm>
            <a:off x="1524000" y="5800727"/>
            <a:ext cx="9144000" cy="74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6" name="Текст 34">
            <a:extLst>
              <a:ext uri="{FF2B5EF4-FFF2-40B4-BE49-F238E27FC236}">
                <a16:creationId xmlns:a16="http://schemas.microsoft.com/office/drawing/2014/main" id="{C97AD8C0-B2DD-0D6C-A174-95E3B78BA6E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811338" y="5611813"/>
            <a:ext cx="8242300" cy="51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800">
                <a:cs typeface="Arial" panose="020B0604020202020204" pitchFamily="34" charset="0"/>
              </a:rPr>
              <a:t>Eiko Sunami et al</a:t>
            </a:r>
            <a:r>
              <a:rPr lang="ru-RU" altLang="ru-RU" sz="800">
                <a:cs typeface="Arial" panose="020B0604020202020204" pitchFamily="34" charset="0"/>
              </a:rPr>
              <a:t>. </a:t>
            </a:r>
            <a:r>
              <a:rPr lang="en-US" altLang="ru-RU" sz="800">
                <a:cs typeface="Arial" panose="020B0604020202020204" pitchFamily="34" charset="0"/>
              </a:rPr>
              <a:t>A Preliminary Study of Fluvoxamine Maleate on Depressive State and Serum Melatonin Levels in Patients after Cerebral Infarction J Intern Med  2012; 51: 1187-1193</a:t>
            </a:r>
            <a:endParaRPr lang="ru-RU" altLang="ru-RU" sz="800"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68A510A5-9C7B-0E49-765A-49B88D789974}"/>
              </a:ext>
            </a:extLst>
          </p:cNvPr>
          <p:cNvSpPr/>
          <p:nvPr/>
        </p:nvSpPr>
        <p:spPr>
          <a:xfrm>
            <a:off x="1811339" y="1897064"/>
            <a:ext cx="8545511" cy="2619374"/>
          </a:xfrm>
          <a:prstGeom prst="roundRect">
            <a:avLst>
              <a:gd name="adj" fmla="val 7799"/>
            </a:avLst>
          </a:prstGeom>
          <a:solidFill>
            <a:schemeClr val="accent6">
              <a:lumMod val="20000"/>
              <a:lumOff val="8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att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spcBef>
                <a:spcPct val="20000"/>
              </a:spcBef>
              <a:buSzPct val="110000"/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48490" name="Диаграмма 11">
            <a:extLst>
              <a:ext uri="{FF2B5EF4-FFF2-40B4-BE49-F238E27FC236}">
                <a16:creationId xmlns:a16="http://schemas.microsoft.com/office/drawing/2014/main" id="{6AB9405F-BA1E-627F-09A1-705B8C192992}"/>
              </a:ext>
            </a:extLst>
          </p:cNvPr>
          <p:cNvGraphicFramePr>
            <a:graphicFrameLocks/>
          </p:cNvGraphicFramePr>
          <p:nvPr/>
        </p:nvGraphicFramePr>
        <p:xfrm>
          <a:off x="1979614" y="1958975"/>
          <a:ext cx="8428037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4" imgW="8437595" imgH="2426418" progId="Excel.Chart.8">
                  <p:embed/>
                </p:oleObj>
              </mc:Choice>
              <mc:Fallback>
                <p:oleObj name="Диаграмма" r:id="rId4" imgW="8437595" imgH="2426418" progId="Excel.Chart.8">
                  <p:embed/>
                  <p:pic>
                    <p:nvPicPr>
                      <p:cNvPr id="148490" name="Диаграмма 11">
                        <a:extLst>
                          <a:ext uri="{FF2B5EF4-FFF2-40B4-BE49-F238E27FC236}">
                            <a16:creationId xmlns:a16="http://schemas.microsoft.com/office/drawing/2014/main" id="{6AB9405F-BA1E-627F-09A1-705B8C19299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4" y="1958975"/>
                        <a:ext cx="8428037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91" name="TextBox 12">
            <a:extLst>
              <a:ext uri="{FF2B5EF4-FFF2-40B4-BE49-F238E27FC236}">
                <a16:creationId xmlns:a16="http://schemas.microsoft.com/office/drawing/2014/main" id="{9BC6D8F7-56AF-7C93-7607-D7DF5FEAF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1" y="1284288"/>
            <a:ext cx="66151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Мелатонин – регулятор циркадного ритма, облегчает засыпание, корректирует циркадный ритм при резкой смене часовых поясов</a:t>
            </a:r>
            <a:endParaRPr lang="ru-RU" altLang="ru-RU" sz="1400" b="1" baseline="30000">
              <a:solidFill>
                <a:srgbClr val="000000"/>
              </a:solidFill>
            </a:endParaRPr>
          </a:p>
        </p:txBody>
      </p:sp>
      <p:grpSp>
        <p:nvGrpSpPr>
          <p:cNvPr id="148492" name="Группа 17">
            <a:extLst>
              <a:ext uri="{FF2B5EF4-FFF2-40B4-BE49-F238E27FC236}">
                <a16:creationId xmlns:a16="http://schemas.microsoft.com/office/drawing/2014/main" id="{E0D9BB3F-BE5A-06EC-B1BD-2FB51842AC57}"/>
              </a:ext>
            </a:extLst>
          </p:cNvPr>
          <p:cNvGrpSpPr>
            <a:grpSpLocks/>
          </p:cNvGrpSpPr>
          <p:nvPr/>
        </p:nvGrpSpPr>
        <p:grpSpPr bwMode="auto">
          <a:xfrm>
            <a:off x="8689976" y="2170114"/>
            <a:ext cx="1528763" cy="504825"/>
            <a:chOff x="6438900" y="2200275"/>
            <a:chExt cx="1528763" cy="505267"/>
          </a:xfrm>
        </p:grpSpPr>
        <p:sp>
          <p:nvSpPr>
            <p:cNvPr id="148513" name="TextBox 13">
              <a:extLst>
                <a:ext uri="{FF2B5EF4-FFF2-40B4-BE49-F238E27FC236}">
                  <a16:creationId xmlns:a16="http://schemas.microsoft.com/office/drawing/2014/main" id="{2F62AF07-FA01-9290-1455-1ED63CE86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1" y="2200275"/>
              <a:ext cx="1414462" cy="50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00"/>
                </a:spcBef>
                <a:buNone/>
              </a:pPr>
              <a:r>
                <a:rPr lang="ru-RU" altLang="ru-RU" sz="1300">
                  <a:solidFill>
                    <a:srgbClr val="DEA900"/>
                  </a:solidFill>
                </a:rPr>
                <a:t>Флувоксамин</a:t>
              </a:r>
              <a:endParaRPr lang="en-US" altLang="ru-RU" sz="1300" baseline="30000">
                <a:solidFill>
                  <a:srgbClr val="DEA900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100"/>
                </a:spcBef>
                <a:buNone/>
              </a:pPr>
              <a:r>
                <a:rPr lang="ru-RU" altLang="ru-RU" sz="1300">
                  <a:solidFill>
                    <a:srgbClr val="448CCC"/>
                  </a:solidFill>
                </a:rPr>
                <a:t>Группа контроля</a:t>
              </a: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C09FD1B4-A6A7-B1D7-2E08-5EC0A7D94764}"/>
                </a:ext>
              </a:extLst>
            </p:cNvPr>
            <p:cNvSpPr/>
            <p:nvPr/>
          </p:nvSpPr>
          <p:spPr>
            <a:xfrm>
              <a:off x="6445250" y="2479021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6000">
                  <a:srgbClr val="448CC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699D46F1-D62F-F927-946D-99C559780B32}"/>
                </a:ext>
              </a:extLst>
            </p:cNvPr>
            <p:cNvSpPr/>
            <p:nvPr/>
          </p:nvSpPr>
          <p:spPr>
            <a:xfrm>
              <a:off x="6438900" y="2256744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FFFCEF"/>
                </a:gs>
                <a:gs pos="74000">
                  <a:srgbClr val="EAAD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8493" name="TextBox 16">
            <a:extLst>
              <a:ext uri="{FF2B5EF4-FFF2-40B4-BE49-F238E27FC236}">
                <a16:creationId xmlns:a16="http://schemas.microsoft.com/office/drawing/2014/main" id="{8E7DA5A9-1044-98A6-D3E9-86C5466B7CE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84213" y="3001963"/>
            <a:ext cx="26273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404040"/>
                </a:solidFill>
              </a:rPr>
              <a:t>Уровень мелатонина (пг/мл)</a:t>
            </a:r>
            <a:endParaRPr lang="ru-RU" altLang="ru-RU" sz="1000" baseline="30000">
              <a:solidFill>
                <a:srgbClr val="404040"/>
              </a:solidFill>
            </a:endParaRPr>
          </a:p>
        </p:txBody>
      </p:sp>
      <p:grpSp>
        <p:nvGrpSpPr>
          <p:cNvPr id="148494" name="Группа 28">
            <a:extLst>
              <a:ext uri="{FF2B5EF4-FFF2-40B4-BE49-F238E27FC236}">
                <a16:creationId xmlns:a16="http://schemas.microsoft.com/office/drawing/2014/main" id="{9C111F9D-09FD-B501-05F5-2F3585E50A54}"/>
              </a:ext>
            </a:extLst>
          </p:cNvPr>
          <p:cNvGrpSpPr>
            <a:grpSpLocks/>
          </p:cNvGrpSpPr>
          <p:nvPr/>
        </p:nvGrpSpPr>
        <p:grpSpPr bwMode="auto">
          <a:xfrm>
            <a:off x="6246814" y="2878138"/>
            <a:ext cx="109537" cy="469900"/>
            <a:chOff x="4763294" y="2882105"/>
            <a:chExt cx="109538" cy="469901"/>
          </a:xfrm>
        </p:grpSpPr>
        <p:grpSp>
          <p:nvGrpSpPr>
            <p:cNvPr id="148509" name="Группа 24">
              <a:extLst>
                <a:ext uri="{FF2B5EF4-FFF2-40B4-BE49-F238E27FC236}">
                  <a16:creationId xmlns:a16="http://schemas.microsoft.com/office/drawing/2014/main" id="{92FBEEF9-CEB0-5406-8EC5-796C0F800E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2820" y="2996405"/>
              <a:ext cx="90487" cy="355601"/>
              <a:chOff x="614363" y="2867025"/>
              <a:chExt cx="90487" cy="355601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9C14426E-5089-664D-C056-8EAC9707AA22}"/>
                  </a:ext>
                </a:extLst>
              </p:cNvPr>
              <p:cNvCxnSpPr/>
              <p:nvPr/>
            </p:nvCxnSpPr>
            <p:spPr>
              <a:xfrm>
                <a:off x="658812" y="2871787"/>
                <a:ext cx="0" cy="350839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9D3135FE-174E-A0EE-9AA2-2C2E14E14123}"/>
                  </a:ext>
                </a:extLst>
              </p:cNvPr>
              <p:cNvCxnSpPr/>
              <p:nvPr/>
            </p:nvCxnSpPr>
            <p:spPr>
              <a:xfrm>
                <a:off x="614362" y="2867025"/>
                <a:ext cx="9048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510" name="TextBox 25">
              <a:extLst>
                <a:ext uri="{FF2B5EF4-FFF2-40B4-BE49-F238E27FC236}">
                  <a16:creationId xmlns:a16="http://schemas.microsoft.com/office/drawing/2014/main" id="{E673323F-26D6-CB5E-51A3-CD97D690A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294" y="2882105"/>
              <a:ext cx="10953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595959"/>
                  </a:solidFill>
                </a:rPr>
                <a:t>*</a:t>
              </a:r>
            </a:p>
          </p:txBody>
        </p:sp>
      </p:grpSp>
      <p:sp>
        <p:nvSpPr>
          <p:cNvPr id="148495" name="TextBox 39">
            <a:extLst>
              <a:ext uri="{FF2B5EF4-FFF2-40B4-BE49-F238E27FC236}">
                <a16:creationId xmlns:a16="http://schemas.microsoft.com/office/drawing/2014/main" id="{FA90D529-103F-AD9A-1C33-868E41D59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5788" y="4117975"/>
            <a:ext cx="571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404040"/>
                </a:solidFill>
              </a:rPr>
              <a:t>Недели</a:t>
            </a:r>
          </a:p>
        </p:txBody>
      </p:sp>
      <p:sp>
        <p:nvSpPr>
          <p:cNvPr id="148496" name="TextBox 22">
            <a:extLst>
              <a:ext uri="{FF2B5EF4-FFF2-40B4-BE49-F238E27FC236}">
                <a16:creationId xmlns:a16="http://schemas.microsoft.com/office/drawing/2014/main" id="{4EE189F9-EFD8-55B9-4195-7FDB80105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4200" y="2798763"/>
            <a:ext cx="571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404040"/>
                </a:solidFill>
              </a:rPr>
              <a:t>p&lt;0.05</a:t>
            </a:r>
            <a:endParaRPr lang="ru-RU" altLang="ru-RU" sz="1200">
              <a:solidFill>
                <a:srgbClr val="404040"/>
              </a:solidFill>
            </a:endParaRPr>
          </a:p>
        </p:txBody>
      </p:sp>
      <p:sp>
        <p:nvSpPr>
          <p:cNvPr id="148497" name="TextBox 26">
            <a:extLst>
              <a:ext uri="{FF2B5EF4-FFF2-40B4-BE49-F238E27FC236}">
                <a16:creationId xmlns:a16="http://schemas.microsoft.com/office/drawing/2014/main" id="{EB953D61-9DE4-5ADA-9759-84A39CA5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4" y="4897439"/>
            <a:ext cx="72913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000000"/>
                </a:solidFill>
              </a:rPr>
              <a:t>Изменения уровня мелатонина в 6:00. В группе пациентов, принимавших флувоксамин, </a:t>
            </a:r>
            <a:br>
              <a:rPr lang="ru-RU" altLang="ru-RU" sz="1000">
                <a:solidFill>
                  <a:srgbClr val="000000"/>
                </a:solidFill>
              </a:rPr>
            </a:br>
            <a:r>
              <a:rPr lang="ru-RU" altLang="ru-RU" sz="1000">
                <a:solidFill>
                  <a:srgbClr val="000000"/>
                </a:solidFill>
              </a:rPr>
              <a:t>уровень мелатонина в крови повышался с первой недели терапии. В контрольной группе уровень мелатонина не изменился после 2 недель терапии по сравнению с началом лечения. </a:t>
            </a:r>
            <a:r>
              <a:rPr lang="en-US" altLang="ru-RU" sz="1000" i="1">
                <a:solidFill>
                  <a:srgbClr val="000000"/>
                </a:solidFill>
              </a:rPr>
              <a:t>*p&lt;0.05</a:t>
            </a:r>
            <a:endParaRPr lang="ru-RU" altLang="ru-RU" sz="1000" i="1">
              <a:solidFill>
                <a:srgbClr val="000000"/>
              </a:solidFill>
            </a:endParaRPr>
          </a:p>
        </p:txBody>
      </p:sp>
      <p:grpSp>
        <p:nvGrpSpPr>
          <p:cNvPr id="148498" name="Группа 29">
            <a:extLst>
              <a:ext uri="{FF2B5EF4-FFF2-40B4-BE49-F238E27FC236}">
                <a16:creationId xmlns:a16="http://schemas.microsoft.com/office/drawing/2014/main" id="{991BB5FF-6969-B2B1-0B2B-5E6DF97615B5}"/>
              </a:ext>
            </a:extLst>
          </p:cNvPr>
          <p:cNvGrpSpPr>
            <a:grpSpLocks/>
          </p:cNvGrpSpPr>
          <p:nvPr/>
        </p:nvGrpSpPr>
        <p:grpSpPr bwMode="auto">
          <a:xfrm>
            <a:off x="8748714" y="2654300"/>
            <a:ext cx="109537" cy="469900"/>
            <a:chOff x="4763294" y="2882105"/>
            <a:chExt cx="109538" cy="469901"/>
          </a:xfrm>
        </p:grpSpPr>
        <p:grpSp>
          <p:nvGrpSpPr>
            <p:cNvPr id="148505" name="Группа 30">
              <a:extLst>
                <a:ext uri="{FF2B5EF4-FFF2-40B4-BE49-F238E27FC236}">
                  <a16:creationId xmlns:a16="http://schemas.microsoft.com/office/drawing/2014/main" id="{9AB19B72-1190-8D64-9591-D572712B8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2820" y="2996405"/>
              <a:ext cx="90487" cy="355601"/>
              <a:chOff x="614363" y="2867025"/>
              <a:chExt cx="90487" cy="355601"/>
            </a:xfrm>
          </p:grpSpPr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D761D10F-B2F9-6209-6663-289902ECE3AB}"/>
                  </a:ext>
                </a:extLst>
              </p:cNvPr>
              <p:cNvCxnSpPr/>
              <p:nvPr/>
            </p:nvCxnSpPr>
            <p:spPr>
              <a:xfrm>
                <a:off x="658812" y="2871788"/>
                <a:ext cx="0" cy="350838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D9FF30C0-90B9-6D76-315C-2F149B22C28A}"/>
                  </a:ext>
                </a:extLst>
              </p:cNvPr>
              <p:cNvCxnSpPr/>
              <p:nvPr/>
            </p:nvCxnSpPr>
            <p:spPr>
              <a:xfrm>
                <a:off x="614362" y="2867025"/>
                <a:ext cx="90488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506" name="TextBox 31">
              <a:extLst>
                <a:ext uri="{FF2B5EF4-FFF2-40B4-BE49-F238E27FC236}">
                  <a16:creationId xmlns:a16="http://schemas.microsoft.com/office/drawing/2014/main" id="{D407DC6E-91EE-3C81-2478-33A1C8D24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294" y="2882105"/>
              <a:ext cx="10953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595959"/>
                  </a:solidFill>
                </a:rPr>
                <a:t>*</a:t>
              </a:r>
            </a:p>
          </p:txBody>
        </p:sp>
      </p:grpSp>
      <p:sp>
        <p:nvSpPr>
          <p:cNvPr id="39" name="Заголовок 6">
            <a:extLst>
              <a:ext uri="{FF2B5EF4-FFF2-40B4-BE49-F238E27FC236}">
                <a16:creationId xmlns:a16="http://schemas.microsoft.com/office/drawing/2014/main" id="{9B650DE4-784C-DBB6-CF00-3AACE57E938C}"/>
              </a:ext>
            </a:extLst>
          </p:cNvPr>
          <p:cNvSpPr txBox="1">
            <a:spLocks/>
          </p:cNvSpPr>
          <p:nvPr/>
        </p:nvSpPr>
        <p:spPr bwMode="auto">
          <a:xfrm>
            <a:off x="1631950" y="316010"/>
            <a:ext cx="8863116" cy="81618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ru-RU" sz="2400" b="1" dirty="0" err="1"/>
              <a:t>Рокона</a:t>
            </a:r>
            <a:r>
              <a:rPr lang="ru-RU" sz="2400" b="1" dirty="0"/>
              <a:t>® повышает уровень собственного мелатонина </a:t>
            </a:r>
            <a:br>
              <a:rPr lang="ru-RU" sz="2400" b="1" dirty="0"/>
            </a:br>
            <a:r>
              <a:rPr lang="ru-RU" sz="2400" b="1" dirty="0"/>
              <a:t>с первой недели терапии</a:t>
            </a:r>
            <a:endParaRPr lang="ru-RU" altLang="ru-RU" sz="2400" b="1" dirty="0"/>
          </a:p>
        </p:txBody>
      </p:sp>
      <p:grpSp>
        <p:nvGrpSpPr>
          <p:cNvPr id="148502" name="Группа 3">
            <a:extLst>
              <a:ext uri="{FF2B5EF4-FFF2-40B4-BE49-F238E27FC236}">
                <a16:creationId xmlns:a16="http://schemas.microsoft.com/office/drawing/2014/main" id="{00B3BB97-3B3A-82EE-38E9-3D0FBF429CB8}"/>
              </a:ext>
            </a:extLst>
          </p:cNvPr>
          <p:cNvGrpSpPr>
            <a:grpSpLocks/>
          </p:cNvGrpSpPr>
          <p:nvPr/>
        </p:nvGrpSpPr>
        <p:grpSpPr bwMode="auto">
          <a:xfrm>
            <a:off x="9400380" y="735324"/>
            <a:ext cx="1260475" cy="1171575"/>
            <a:chOff x="7709719" y="81096"/>
            <a:chExt cx="1261347" cy="117066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28D48E1-2AB3-AAAC-37A2-BF1055154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4818" t="26237" r="47161" b="56120"/>
            <a:stretch/>
          </p:blipFill>
          <p:spPr>
            <a:xfrm>
              <a:off x="7709719" y="81096"/>
              <a:ext cx="1261347" cy="11706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8504" name="Прямоугольник 41">
              <a:extLst>
                <a:ext uri="{FF2B5EF4-FFF2-40B4-BE49-F238E27FC236}">
                  <a16:creationId xmlns:a16="http://schemas.microsoft.com/office/drawing/2014/main" id="{8CF99F59-39C2-FC59-AF1A-8B4840792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265" y="847897"/>
              <a:ext cx="11126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FFFFFF"/>
                  </a:solidFill>
                </a:rPr>
                <a:t>Рокона®</a:t>
              </a:r>
              <a:endParaRPr lang="ru-RU" altLang="ru-RU" sz="20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4C2094D-CBAF-3E56-D0D0-0D98D1416BAE}"/>
              </a:ext>
            </a:extLst>
          </p:cNvPr>
          <p:cNvSpPr/>
          <p:nvPr/>
        </p:nvSpPr>
        <p:spPr>
          <a:xfrm>
            <a:off x="1524000" y="247244"/>
            <a:ext cx="9144000" cy="6265523"/>
          </a:xfrm>
          <a:prstGeom prst="rect">
            <a:avLst/>
          </a:prstGeom>
          <a:blipFill>
            <a:blip r:embed="rId2" cstate="print"/>
            <a:srcRect/>
            <a:stretch>
              <a:fillRect b="-80380"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pic>
        <p:nvPicPr>
          <p:cNvPr id="152581" name="Рисунок 8">
            <a:extLst>
              <a:ext uri="{FF2B5EF4-FFF2-40B4-BE49-F238E27FC236}">
                <a16:creationId xmlns:a16="http://schemas.microsoft.com/office/drawing/2014/main" id="{AC6A88F6-707B-B3DC-9587-BBADDA633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8"/>
          <a:stretch>
            <a:fillRect/>
          </a:stretch>
        </p:blipFill>
        <p:spPr bwMode="auto">
          <a:xfrm>
            <a:off x="1524000" y="5476888"/>
            <a:ext cx="9144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ext Placeholder 2">
            <a:extLst>
              <a:ext uri="{FF2B5EF4-FFF2-40B4-BE49-F238E27FC236}">
                <a16:creationId xmlns:a16="http://schemas.microsoft.com/office/drawing/2014/main" id="{20B1CBEA-2F03-A149-35D7-167DA4204BB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00239" y="6019800"/>
            <a:ext cx="6467475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050" dirty="0">
                <a:cs typeface="Arial" panose="020B0604020202020204" pitchFamily="34" charset="0"/>
              </a:rPr>
              <a:t>Data from  Product Information Sheets and Kasper et al, Hum </a:t>
            </a:r>
            <a:r>
              <a:rPr lang="en-US" altLang="ru-RU" sz="1050" dirty="0" err="1">
                <a:cs typeface="Arial" panose="020B0604020202020204" pitchFamily="34" charset="0"/>
              </a:rPr>
              <a:t>Psychopharmacol</a:t>
            </a:r>
            <a:r>
              <a:rPr lang="en-US" altLang="ru-RU" sz="1050" dirty="0">
                <a:cs typeface="Arial" panose="020B0604020202020204" pitchFamily="34" charset="0"/>
              </a:rPr>
              <a:t> 1995;10:p.163-172</a:t>
            </a:r>
            <a:endParaRPr lang="ru-RU" altLang="ru-RU" sz="1050" dirty="0"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50" dirty="0">
              <a:cs typeface="Arial" panose="020B0604020202020204" pitchFamily="34" charset="0"/>
            </a:endParaRPr>
          </a:p>
        </p:txBody>
      </p:sp>
      <p:grpSp>
        <p:nvGrpSpPr>
          <p:cNvPr id="152583" name="Группа 2">
            <a:extLst>
              <a:ext uri="{FF2B5EF4-FFF2-40B4-BE49-F238E27FC236}">
                <a16:creationId xmlns:a16="http://schemas.microsoft.com/office/drawing/2014/main" id="{09C0A0BD-92F4-FBD7-A69C-EBE6E4FFCC63}"/>
              </a:ext>
            </a:extLst>
          </p:cNvPr>
          <p:cNvGrpSpPr>
            <a:grpSpLocks/>
          </p:cNvGrpSpPr>
          <p:nvPr/>
        </p:nvGrpSpPr>
        <p:grpSpPr bwMode="auto">
          <a:xfrm>
            <a:off x="1900239" y="2470150"/>
            <a:ext cx="7985125" cy="3398838"/>
            <a:chOff x="484860" y="2470474"/>
            <a:chExt cx="7985990" cy="3398738"/>
          </a:xfrm>
        </p:grpSpPr>
        <p:pic>
          <p:nvPicPr>
            <p:cNvPr id="152591" name="Picture 2">
              <a:extLst>
                <a:ext uri="{FF2B5EF4-FFF2-40B4-BE49-F238E27FC236}">
                  <a16:creationId xmlns:a16="http://schemas.microsoft.com/office/drawing/2014/main" id="{AAECEC0C-BC70-D1E6-76F8-1553EF10E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6" t="23235" r="5807" b="26009"/>
            <a:stretch>
              <a:fillRect/>
            </a:stretch>
          </p:blipFill>
          <p:spPr bwMode="auto">
            <a:xfrm>
              <a:off x="484860" y="2470474"/>
              <a:ext cx="7985990" cy="339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592" name="TextBox 1">
              <a:extLst>
                <a:ext uri="{FF2B5EF4-FFF2-40B4-BE49-F238E27FC236}">
                  <a16:creationId xmlns:a16="http://schemas.microsoft.com/office/drawing/2014/main" id="{9E4906F3-6B73-3D70-C6FA-0F6289797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922" y="5313818"/>
              <a:ext cx="1089594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Флувоксамин</a:t>
              </a:r>
            </a:p>
          </p:txBody>
        </p:sp>
      </p:grp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2C7901FE-3327-B1B3-4721-70E40E89DEC9}"/>
              </a:ext>
            </a:extLst>
          </p:cNvPr>
          <p:cNvSpPr txBox="1">
            <a:spLocks/>
          </p:cNvSpPr>
          <p:nvPr/>
        </p:nvSpPr>
        <p:spPr bwMode="auto">
          <a:xfrm>
            <a:off x="1744662" y="247245"/>
            <a:ext cx="8218258" cy="79502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ru-RU" altLang="ru-RU" sz="2400" b="1" dirty="0"/>
              <a:t>Флувоксамин</a:t>
            </a:r>
            <a:r>
              <a:rPr lang="en-US" altLang="ru-RU" sz="2400" b="1" baseline="30000" dirty="0"/>
              <a:t> </a:t>
            </a:r>
            <a:r>
              <a:rPr lang="ru-RU" altLang="ru-RU" sz="2400" b="1" dirty="0"/>
              <a:t>реже других СИОЗС обостряет тревогу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8BBD47E-B926-F943-09EE-3677EE44EB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18" t="26237" r="47161" b="56120"/>
          <a:stretch/>
        </p:blipFill>
        <p:spPr>
          <a:xfrm>
            <a:off x="9379161" y="773192"/>
            <a:ext cx="918512" cy="852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2588" name="Прямоугольник 14">
            <a:extLst>
              <a:ext uri="{FF2B5EF4-FFF2-40B4-BE49-F238E27FC236}">
                <a16:creationId xmlns:a16="http://schemas.microsoft.com/office/drawing/2014/main" id="{ACAE60FE-E6A0-02A4-9271-8BFBCCCB2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9739" y="847725"/>
            <a:ext cx="1112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err="1">
                <a:solidFill>
                  <a:srgbClr val="FFFFFF"/>
                </a:solidFill>
              </a:rPr>
              <a:t>Рокона</a:t>
            </a:r>
            <a:r>
              <a:rPr lang="ru-RU" altLang="ru-RU" sz="2000" b="1" dirty="0">
                <a:solidFill>
                  <a:srgbClr val="FFFFFF"/>
                </a:solidFill>
              </a:rPr>
              <a:t>®</a:t>
            </a:r>
            <a:endParaRPr lang="ru-RU" altLang="ru-RU" sz="2000" dirty="0">
              <a:solidFill>
                <a:srgbClr val="FFFFFF"/>
              </a:solidFill>
            </a:endParaRPr>
          </a:p>
        </p:txBody>
      </p:sp>
      <p:sp>
        <p:nvSpPr>
          <p:cNvPr id="152589" name="Прямоугольник 15">
            <a:extLst>
              <a:ext uri="{FF2B5EF4-FFF2-40B4-BE49-F238E27FC236}">
                <a16:creationId xmlns:a16="http://schemas.microsoft.com/office/drawing/2014/main" id="{39A74F62-57D7-FA0F-627D-07164EA3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9" y="1236664"/>
            <a:ext cx="8143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/>
              <a:t>Флувоксамин тормозит метаболизм  аллопрегненолона и повышает его концентрацию  [Westenberg HG, Sandner C, 2006]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/>
              <a:t>Аллопрегнонолон - модулирует активность ГАМК-А рецептора, снижение при ПТСР с суицидальными мыслями.  </a:t>
            </a:r>
          </a:p>
        </p:txBody>
      </p:sp>
      <p:sp>
        <p:nvSpPr>
          <p:cNvPr id="152590" name="TextBox 3">
            <a:extLst>
              <a:ext uri="{FF2B5EF4-FFF2-40B4-BE49-F238E27FC236}">
                <a16:creationId xmlns:a16="http://schemas.microsoft.com/office/drawing/2014/main" id="{F8605C75-0039-17AD-49EC-CD06C1785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2663825"/>
            <a:ext cx="11953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</a:rPr>
              <a:t>% случаев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1DA91F85-5925-C308-1E56-8620D0BB8FBF}"/>
              </a:ext>
            </a:extLst>
          </p:cNvPr>
          <p:cNvSpPr/>
          <p:nvPr/>
        </p:nvSpPr>
        <p:spPr>
          <a:xfrm>
            <a:off x="1524000" y="226080"/>
            <a:ext cx="9144000" cy="6221373"/>
          </a:xfrm>
          <a:prstGeom prst="rect">
            <a:avLst/>
          </a:prstGeom>
          <a:blipFill>
            <a:blip r:embed="rId2" cstate="print"/>
            <a:srcRect/>
            <a:stretch>
              <a:fillRect b="-80380"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pic>
        <p:nvPicPr>
          <p:cNvPr id="153605" name="Рисунок 8">
            <a:extLst>
              <a:ext uri="{FF2B5EF4-FFF2-40B4-BE49-F238E27FC236}">
                <a16:creationId xmlns:a16="http://schemas.microsoft.com/office/drawing/2014/main" id="{44BA52BA-489B-055E-3A72-C2D9A5245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8"/>
          <a:stretch>
            <a:fillRect/>
          </a:stretch>
        </p:blipFill>
        <p:spPr bwMode="auto">
          <a:xfrm>
            <a:off x="1524000" y="5800726"/>
            <a:ext cx="91440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D8C7B676-1BD0-4981-5C32-837BE999D365}"/>
              </a:ext>
            </a:extLst>
          </p:cNvPr>
          <p:cNvSpPr txBox="1">
            <a:spLocks/>
          </p:cNvSpPr>
          <p:nvPr/>
        </p:nvSpPr>
        <p:spPr bwMode="auto">
          <a:xfrm>
            <a:off x="1744662" y="226081"/>
            <a:ext cx="8218258" cy="81618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ru-RU" altLang="ru-RU" sz="2400" b="1" dirty="0"/>
              <a:t>Флувоксамин</a:t>
            </a:r>
            <a:r>
              <a:rPr lang="en-US" altLang="ru-RU" sz="2400" b="1" baseline="30000" dirty="0"/>
              <a:t> </a:t>
            </a:r>
            <a:r>
              <a:rPr lang="ru-RU" altLang="ru-RU" sz="2400" b="1" dirty="0"/>
              <a:t>при ОКР (обсессивно-</a:t>
            </a:r>
            <a:r>
              <a:rPr lang="ru-RU" altLang="ru-RU" sz="2400" b="1" dirty="0" err="1"/>
              <a:t>компульсивном</a:t>
            </a:r>
            <a:r>
              <a:rPr lang="ru-RU" altLang="ru-RU" sz="2400" b="1" dirty="0"/>
              <a:t> расстройстве)</a:t>
            </a:r>
          </a:p>
        </p:txBody>
      </p:sp>
      <p:pic>
        <p:nvPicPr>
          <p:cNvPr id="153609" name="Picture 3">
            <a:extLst>
              <a:ext uri="{FF2B5EF4-FFF2-40B4-BE49-F238E27FC236}">
                <a16:creationId xmlns:a16="http://schemas.microsoft.com/office/drawing/2014/main" id="{064D33D5-DBCB-645E-46B7-0C8ADAC67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t="2591" r="29431" b="18973"/>
          <a:stretch>
            <a:fillRect/>
          </a:stretch>
        </p:blipFill>
        <p:spPr bwMode="auto">
          <a:xfrm>
            <a:off x="2152650" y="1603376"/>
            <a:ext cx="718185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0" name="Rectangle 3">
            <a:extLst>
              <a:ext uri="{FF2B5EF4-FFF2-40B4-BE49-F238E27FC236}">
                <a16:creationId xmlns:a16="http://schemas.microsoft.com/office/drawing/2014/main" id="{4E9F75C6-8BD5-0CBB-956D-C018D77E4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6" y="5640388"/>
            <a:ext cx="79216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8900" indent="-88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+mj-lt"/>
              <a:buNone/>
            </a:pPr>
            <a:r>
              <a:rPr lang="en-US" altLang="ru-RU" sz="900">
                <a:cs typeface="Arial" panose="020B0604020202020204" pitchFamily="34" charset="0"/>
              </a:rPr>
              <a:t>Emanuela Mundo, MD, Laura Bianchi, MD, Laura Bellodi, MD. Efficacy of fluvoxamine, paroxetine, and citalopram in the treatment of obsessive-compulsive disorder: a single-blind study. Department of Neuropsychiatric Sciences, San Raffaele Hospital, University of Milan School of Medicine, Italy. J Clin Psychopharmacol, 1997 Aug;17(4):267-71.</a:t>
            </a:r>
            <a:endParaRPr lang="ru-RU" altLang="ru-RU" sz="900">
              <a:cs typeface="Arial" panose="020B0604020202020204" pitchFamily="34" charset="0"/>
            </a:endParaRPr>
          </a:p>
        </p:txBody>
      </p:sp>
      <p:sp>
        <p:nvSpPr>
          <p:cNvPr id="153611" name="Текст 6">
            <a:extLst>
              <a:ext uri="{FF2B5EF4-FFF2-40B4-BE49-F238E27FC236}">
                <a16:creationId xmlns:a16="http://schemas.microsoft.com/office/drawing/2014/main" id="{F9E67DBA-4C7E-C1FF-5755-0BEDD77706F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268664" y="1873251"/>
            <a:ext cx="45291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88900" indent="-8890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400">
                <a:cs typeface="Arial" panose="020B0604020202020204" pitchFamily="34" charset="0"/>
              </a:rPr>
              <a:t>*Y-BOCS (</a:t>
            </a:r>
            <a:r>
              <a:rPr lang="ru-RU" altLang="ru-RU" sz="1400">
                <a:cs typeface="Arial" panose="020B0604020202020204" pitchFamily="34" charset="0"/>
              </a:rPr>
              <a:t>англ</a:t>
            </a:r>
            <a:r>
              <a:rPr lang="fr-FR" altLang="ru-RU" sz="1400">
                <a:cs typeface="Arial" panose="020B0604020202020204" pitchFamily="34" charset="0"/>
              </a:rPr>
              <a:t>.</a:t>
            </a:r>
            <a:r>
              <a:rPr lang="ru-RU" altLang="ru-RU" sz="1400">
                <a:cs typeface="Arial" panose="020B0604020202020204" pitchFamily="34" charset="0"/>
              </a:rPr>
              <a:t> </a:t>
            </a:r>
            <a:r>
              <a:rPr lang="en-US" altLang="ru-RU" sz="1400">
                <a:cs typeface="Arial" panose="020B0604020202020204" pitchFamily="34" charset="0"/>
              </a:rPr>
              <a:t>Yale-Brown obsessive-compulsive scale) – </a:t>
            </a:r>
            <a:r>
              <a:rPr lang="ru-RU" altLang="ru-RU" sz="1400">
                <a:cs typeface="Arial" panose="020B0604020202020204" pitchFamily="34" charset="0"/>
              </a:rPr>
              <a:t>обсессивно-компульсивная шкала Йеля-Брауна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0468A2-D656-D2E7-86EE-828B03E31F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18" t="26237" r="47161" b="56120"/>
          <a:stretch/>
        </p:blipFill>
        <p:spPr>
          <a:xfrm>
            <a:off x="9332246" y="174665"/>
            <a:ext cx="1261347" cy="1170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13" name="Прямоугольник 14">
            <a:extLst>
              <a:ext uri="{FF2B5EF4-FFF2-40B4-BE49-F238E27FC236}">
                <a16:creationId xmlns:a16="http://schemas.microsoft.com/office/drawing/2014/main" id="{FE9A5EF2-31E9-E4EB-0BB2-B72BD912E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9739" y="847725"/>
            <a:ext cx="1112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Рокона®</a:t>
            </a:r>
            <a:endParaRPr lang="ru-RU" altLang="ru-RU"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837F1947-068F-ACE4-CA1F-8E73FCD5238D}"/>
              </a:ext>
            </a:extLst>
          </p:cNvPr>
          <p:cNvSpPr/>
          <p:nvPr/>
        </p:nvSpPr>
        <p:spPr>
          <a:xfrm>
            <a:off x="1456967" y="118503"/>
            <a:ext cx="9144000" cy="6494106"/>
          </a:xfrm>
          <a:prstGeom prst="rect">
            <a:avLst/>
          </a:prstGeom>
          <a:blipFill>
            <a:blip r:embed="rId2" cstate="print"/>
            <a:srcRect/>
            <a:stretch>
              <a:fillRect b="-80380"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C33378C-8C94-5DF0-6959-EDC715A16D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85975"/>
            <a:ext cx="8702675" cy="3079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endParaRPr lang="ru-RU" baseline="30000" dirty="0">
              <a:latin typeface="+mn-lt"/>
            </a:endParaRPr>
          </a:p>
        </p:txBody>
      </p:sp>
      <p:sp>
        <p:nvSpPr>
          <p:cNvPr id="154630" name="Текст 20">
            <a:extLst>
              <a:ext uri="{FF2B5EF4-FFF2-40B4-BE49-F238E27FC236}">
                <a16:creationId xmlns:a16="http://schemas.microsoft.com/office/drawing/2014/main" id="{B8082E4A-4806-F6F7-6534-23265E898DE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16432" y="4807794"/>
            <a:ext cx="8058150" cy="315913"/>
          </a:xfrm>
        </p:spPr>
        <p:txBody>
          <a:bodyPr vert="horz" lIns="0" tIns="0" rIns="0" bIns="0" rtlCol="0">
            <a:normAutofit lnSpcReduction="10000"/>
          </a:bodyPr>
          <a:lstStyle/>
          <a:p>
            <a:r>
              <a:rPr lang="it-IT" altLang="ru-RU" sz="1000" dirty="0"/>
              <a:t>Serretti A., Chiesa A. Treatment-emergent sexual dysfunction related to antidepressants: a meta-analysis.  J Clin Psychopharmacology.2009; 29(3): 259-266</a:t>
            </a:r>
            <a:r>
              <a:rPr lang="ru-RU" altLang="ru-RU" sz="1000" dirty="0"/>
              <a:t>.</a:t>
            </a:r>
          </a:p>
          <a:p>
            <a:endParaRPr lang="ru-RU" altLang="ru-RU" sz="1000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B9F03EB-7E54-D361-E2B5-0C5291C54BBA}"/>
              </a:ext>
            </a:extLst>
          </p:cNvPr>
          <p:cNvSpPr/>
          <p:nvPr/>
        </p:nvSpPr>
        <p:spPr>
          <a:xfrm>
            <a:off x="1829071" y="1459661"/>
            <a:ext cx="8545511" cy="2995612"/>
          </a:xfrm>
          <a:prstGeom prst="roundRect">
            <a:avLst>
              <a:gd name="adj" fmla="val 7799"/>
            </a:avLst>
          </a:prstGeom>
          <a:solidFill>
            <a:schemeClr val="accent6">
              <a:lumMod val="20000"/>
              <a:lumOff val="8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att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spcBef>
                <a:spcPct val="20000"/>
              </a:spcBef>
              <a:buSzPct val="110000"/>
              <a:defRPr/>
            </a:pPr>
            <a:endParaRPr lang="ru-RU" dirty="0"/>
          </a:p>
        </p:txBody>
      </p:sp>
      <p:graphicFrame>
        <p:nvGraphicFramePr>
          <p:cNvPr id="154634" name="Диаграмма 5">
            <a:extLst>
              <a:ext uri="{FF2B5EF4-FFF2-40B4-BE49-F238E27FC236}">
                <a16:creationId xmlns:a16="http://schemas.microsoft.com/office/drawing/2014/main" id="{1C1442F7-BD0C-8045-D5A3-E46E4794B13C}"/>
              </a:ext>
            </a:extLst>
          </p:cNvPr>
          <p:cNvGraphicFramePr>
            <a:graphicFrameLocks/>
          </p:cNvGraphicFramePr>
          <p:nvPr/>
        </p:nvGraphicFramePr>
        <p:xfrm>
          <a:off x="2147889" y="1662114"/>
          <a:ext cx="8277225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3" imgW="8285182" imgH="2908044" progId="Excel.Chart.8">
                  <p:embed/>
                </p:oleObj>
              </mc:Choice>
              <mc:Fallback>
                <p:oleObj name="Диаграмма" r:id="rId3" imgW="8285182" imgH="2908044" progId="Excel.Chart.8">
                  <p:embed/>
                  <p:pic>
                    <p:nvPicPr>
                      <p:cNvPr id="154634" name="Диаграмма 5">
                        <a:extLst>
                          <a:ext uri="{FF2B5EF4-FFF2-40B4-BE49-F238E27FC236}">
                            <a16:creationId xmlns:a16="http://schemas.microsoft.com/office/drawing/2014/main" id="{1C1442F7-BD0C-8045-D5A3-E46E4794B13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9" y="1662114"/>
                        <a:ext cx="8277225" cy="289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728CEB0-678B-2E7C-C488-F19B30E72007}"/>
              </a:ext>
            </a:extLst>
          </p:cNvPr>
          <p:cNvSpPr txBox="1"/>
          <p:nvPr/>
        </p:nvSpPr>
        <p:spPr>
          <a:xfrm rot="16200000">
            <a:off x="509589" y="2298701"/>
            <a:ext cx="3017837" cy="557213"/>
          </a:xfrm>
          <a:prstGeom prst="rect">
            <a:avLst/>
          </a:prstGeom>
          <a:noFill/>
        </p:spPr>
        <p:txBody>
          <a:bodyPr lIns="0" tIns="108000" rIns="0" bIns="108000">
            <a:spAutoFit/>
          </a:bodyPr>
          <a:lstStyle/>
          <a:p>
            <a:pPr algn="ctr"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Процент пациентов </a:t>
            </a:r>
            <a:b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сексуальной дисфункцией</a:t>
            </a:r>
            <a:endParaRPr lang="ru-RU" sz="11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4636" name="TextBox 12">
            <a:extLst>
              <a:ext uri="{FF2B5EF4-FFF2-40B4-BE49-F238E27FC236}">
                <a16:creationId xmlns:a16="http://schemas.microsoft.com/office/drawing/2014/main" id="{D1284532-BE37-5C84-6D72-AE12C4F32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4019551"/>
            <a:ext cx="104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448CCC"/>
                </a:solidFill>
              </a:rPr>
              <a:t>ПЛАЦЕБО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00">
                <a:solidFill>
                  <a:srgbClr val="448CCC"/>
                </a:solidFill>
              </a:rPr>
              <a:t>n=605</a:t>
            </a:r>
            <a:endParaRPr lang="ru-RU" altLang="ru-RU" sz="1000">
              <a:solidFill>
                <a:srgbClr val="448CCC"/>
              </a:solidFill>
            </a:endParaRPr>
          </a:p>
        </p:txBody>
      </p:sp>
      <p:sp>
        <p:nvSpPr>
          <p:cNvPr id="154637" name="TextBox 13">
            <a:extLst>
              <a:ext uri="{FF2B5EF4-FFF2-40B4-BE49-F238E27FC236}">
                <a16:creationId xmlns:a16="http://schemas.microsoft.com/office/drawing/2014/main" id="{8AC997CE-3D93-9581-1AF9-D5155DEF6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40005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FF0000"/>
                </a:solidFill>
              </a:rPr>
              <a:t>ФЛУВОКСАМИН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FF0000"/>
                </a:solidFill>
              </a:rPr>
              <a:t>n=244</a:t>
            </a:r>
            <a:endParaRPr lang="ru-RU" altLang="ru-RU" sz="1200">
              <a:solidFill>
                <a:srgbClr val="FF0000"/>
              </a:solidFill>
            </a:endParaRPr>
          </a:p>
        </p:txBody>
      </p:sp>
      <p:sp>
        <p:nvSpPr>
          <p:cNvPr id="154638" name="TextBox 14">
            <a:extLst>
              <a:ext uri="{FF2B5EF4-FFF2-40B4-BE49-F238E27FC236}">
                <a16:creationId xmlns:a16="http://schemas.microsoft.com/office/drawing/2014/main" id="{822DD18A-A641-2DFD-BC76-DC6282CE5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8" y="4019551"/>
            <a:ext cx="104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448CCC"/>
                </a:solidFill>
              </a:rPr>
              <a:t>ЭСЦИТОЛОПРАМ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00">
                <a:solidFill>
                  <a:srgbClr val="448CCC"/>
                </a:solidFill>
              </a:rPr>
              <a:t>n=</a:t>
            </a:r>
            <a:r>
              <a:rPr lang="ru-RU" altLang="ru-RU" sz="1000">
                <a:solidFill>
                  <a:srgbClr val="448CCC"/>
                </a:solidFill>
              </a:rPr>
              <a:t>305</a:t>
            </a:r>
          </a:p>
        </p:txBody>
      </p:sp>
      <p:sp>
        <p:nvSpPr>
          <p:cNvPr id="154639" name="TextBox 15">
            <a:extLst>
              <a:ext uri="{FF2B5EF4-FFF2-40B4-BE49-F238E27FC236}">
                <a16:creationId xmlns:a16="http://schemas.microsoft.com/office/drawing/2014/main" id="{AFF47175-A2AB-DBF2-300C-0E000ACDD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4019551"/>
            <a:ext cx="104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448CCC"/>
                </a:solidFill>
              </a:rPr>
              <a:t>ФЛУОКСЕТИН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00">
                <a:solidFill>
                  <a:srgbClr val="448CCC"/>
                </a:solidFill>
              </a:rPr>
              <a:t>n=</a:t>
            </a:r>
            <a:r>
              <a:rPr lang="ru-RU" altLang="ru-RU" sz="1000">
                <a:solidFill>
                  <a:srgbClr val="448CCC"/>
                </a:solidFill>
              </a:rPr>
              <a:t>1718</a:t>
            </a:r>
          </a:p>
        </p:txBody>
      </p:sp>
      <p:sp>
        <p:nvSpPr>
          <p:cNvPr id="154640" name="TextBox 16">
            <a:extLst>
              <a:ext uri="{FF2B5EF4-FFF2-40B4-BE49-F238E27FC236}">
                <a16:creationId xmlns:a16="http://schemas.microsoft.com/office/drawing/2014/main" id="{C7967BE3-9EF0-A95B-8C78-5155EB5BB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63" y="4019551"/>
            <a:ext cx="104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448CCC"/>
                </a:solidFill>
              </a:rPr>
              <a:t>ПАРОКСЕТИН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00">
                <a:solidFill>
                  <a:srgbClr val="448CCC"/>
                </a:solidFill>
              </a:rPr>
              <a:t>n=</a:t>
            </a:r>
            <a:r>
              <a:rPr lang="ru-RU" altLang="ru-RU" sz="1000">
                <a:solidFill>
                  <a:srgbClr val="448CCC"/>
                </a:solidFill>
              </a:rPr>
              <a:t>1261</a:t>
            </a:r>
          </a:p>
        </p:txBody>
      </p:sp>
      <p:sp>
        <p:nvSpPr>
          <p:cNvPr id="154641" name="TextBox 17">
            <a:extLst>
              <a:ext uri="{FF2B5EF4-FFF2-40B4-BE49-F238E27FC236}">
                <a16:creationId xmlns:a16="http://schemas.microsoft.com/office/drawing/2014/main" id="{F85AC655-DBBF-E417-55B8-FF32A0584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4019551"/>
            <a:ext cx="104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448CCC"/>
                </a:solidFill>
              </a:rPr>
              <a:t>ЦИТАЛОПРАМ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00">
                <a:solidFill>
                  <a:srgbClr val="448CCC"/>
                </a:solidFill>
              </a:rPr>
              <a:t>n=</a:t>
            </a:r>
            <a:r>
              <a:rPr lang="ru-RU" altLang="ru-RU" sz="1000">
                <a:solidFill>
                  <a:srgbClr val="448CCC"/>
                </a:solidFill>
              </a:rPr>
              <a:t>654</a:t>
            </a:r>
          </a:p>
        </p:txBody>
      </p:sp>
      <p:sp>
        <p:nvSpPr>
          <p:cNvPr id="154642" name="TextBox 18">
            <a:extLst>
              <a:ext uri="{FF2B5EF4-FFF2-40B4-BE49-F238E27FC236}">
                <a16:creationId xmlns:a16="http://schemas.microsoft.com/office/drawing/2014/main" id="{357BC154-C23C-A965-8DFA-23F8EB8B4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25" y="4019551"/>
            <a:ext cx="104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448CCC"/>
                </a:solidFill>
              </a:rPr>
              <a:t>СЕРТРАЛИН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000">
                <a:solidFill>
                  <a:srgbClr val="448CCC"/>
                </a:solidFill>
              </a:rPr>
              <a:t>n=</a:t>
            </a:r>
            <a:r>
              <a:rPr lang="ru-RU" altLang="ru-RU" sz="1000">
                <a:solidFill>
                  <a:srgbClr val="448CCC"/>
                </a:solidFill>
              </a:rPr>
              <a:t>970</a:t>
            </a:r>
          </a:p>
        </p:txBody>
      </p:sp>
      <p:pic>
        <p:nvPicPr>
          <p:cNvPr id="154643" name="Рисунок 22">
            <a:extLst>
              <a:ext uri="{FF2B5EF4-FFF2-40B4-BE49-F238E27FC236}">
                <a16:creationId xmlns:a16="http://schemas.microsoft.com/office/drawing/2014/main" id="{E34716F6-57BF-A6C6-285A-B73B36B97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8"/>
          <a:stretch>
            <a:fillRect/>
          </a:stretch>
        </p:blipFill>
        <p:spPr bwMode="auto">
          <a:xfrm>
            <a:off x="1524000" y="5800727"/>
            <a:ext cx="9144000" cy="69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Заголовок 6">
            <a:extLst>
              <a:ext uri="{FF2B5EF4-FFF2-40B4-BE49-F238E27FC236}">
                <a16:creationId xmlns:a16="http://schemas.microsoft.com/office/drawing/2014/main" id="{D832044F-6EEC-9F53-20B8-F9E01B2451F1}"/>
              </a:ext>
            </a:extLst>
          </p:cNvPr>
          <p:cNvSpPr txBox="1">
            <a:spLocks/>
          </p:cNvSpPr>
          <p:nvPr/>
        </p:nvSpPr>
        <p:spPr bwMode="auto">
          <a:xfrm>
            <a:off x="1829071" y="488377"/>
            <a:ext cx="8218258" cy="81618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ru-RU" altLang="ru-RU" sz="2400" b="1" dirty="0"/>
              <a:t>Флувоксамин- лучший среди СИОЗС в отношении </a:t>
            </a:r>
          </a:p>
          <a:p>
            <a:pPr algn="l">
              <a:defRPr/>
            </a:pPr>
            <a:r>
              <a:rPr lang="ru-RU" altLang="ru-RU" sz="2400" b="1" dirty="0"/>
              <a:t>побочных эффектов на сексуальную функцию </a:t>
            </a:r>
            <a:r>
              <a:rPr lang="en-US" altLang="ru-RU" sz="2400" b="1" baseline="30000" dirty="0"/>
              <a:t> </a:t>
            </a:r>
            <a:endParaRPr lang="ru-RU" altLang="ru-RU" sz="2400" b="1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37B2861-FDB5-2E95-9269-3379B49BBE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818" t="26237" r="47161" b="56120"/>
          <a:stretch/>
        </p:blipFill>
        <p:spPr>
          <a:xfrm>
            <a:off x="9339620" y="245391"/>
            <a:ext cx="1261347" cy="1170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4648" name="Прямоугольник 25">
            <a:extLst>
              <a:ext uri="{FF2B5EF4-FFF2-40B4-BE49-F238E27FC236}">
                <a16:creationId xmlns:a16="http://schemas.microsoft.com/office/drawing/2014/main" id="{5D1D8831-BC93-75D3-5939-4D25BC537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8563" y="1055871"/>
            <a:ext cx="1112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err="1">
                <a:solidFill>
                  <a:srgbClr val="FFFFFF"/>
                </a:solidFill>
              </a:rPr>
              <a:t>Рокона</a:t>
            </a:r>
            <a:r>
              <a:rPr lang="ru-RU" altLang="ru-RU" sz="2000" b="1" dirty="0">
                <a:solidFill>
                  <a:srgbClr val="FFFFFF"/>
                </a:solidFill>
              </a:rPr>
              <a:t>®</a:t>
            </a:r>
            <a:endParaRPr lang="ru-RU" altLang="ru-RU" sz="2000" dirty="0">
              <a:solidFill>
                <a:srgbClr val="FFFFFF"/>
              </a:solidFill>
            </a:endParaRPr>
          </a:p>
        </p:txBody>
      </p:sp>
      <p:sp>
        <p:nvSpPr>
          <p:cNvPr id="154649" name="Прямоугольник 2">
            <a:extLst>
              <a:ext uri="{FF2B5EF4-FFF2-40B4-BE49-F238E27FC236}">
                <a16:creationId xmlns:a16="http://schemas.microsoft.com/office/drawing/2014/main" id="{9DEF575B-4585-1ADE-AD21-CB89EA69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6" y="5237163"/>
            <a:ext cx="8143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/>
              <a:t>Флувоксамин тормозит метаболизм дегидроэпиандростерона – (ДГЭА) и прегненолона [Westenberg HG, Sandner C, 2006].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id="{84384CED-7266-B7C8-E62B-BEA4E3C73FC7}"/>
              </a:ext>
            </a:extLst>
          </p:cNvPr>
          <p:cNvSpPr/>
          <p:nvPr/>
        </p:nvSpPr>
        <p:spPr>
          <a:xfrm>
            <a:off x="1524000" y="363893"/>
            <a:ext cx="9144000" cy="6130214"/>
          </a:xfrm>
          <a:prstGeom prst="rect">
            <a:avLst/>
          </a:prstGeom>
          <a:blipFill>
            <a:blip r:embed="rId2" cstate="print"/>
            <a:srcRect/>
            <a:stretch>
              <a:fillRect b="-80380"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pic>
        <p:nvPicPr>
          <p:cNvPr id="155653" name="Рисунок 23">
            <a:extLst>
              <a:ext uri="{FF2B5EF4-FFF2-40B4-BE49-F238E27FC236}">
                <a16:creationId xmlns:a16="http://schemas.microsoft.com/office/drawing/2014/main" id="{09D88EE0-7F4C-18EF-16E4-8A2CCC651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8"/>
          <a:stretch>
            <a:fillRect/>
          </a:stretch>
        </p:blipFill>
        <p:spPr bwMode="auto">
          <a:xfrm>
            <a:off x="1524000" y="5800727"/>
            <a:ext cx="9144000" cy="69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6">
            <a:extLst>
              <a:ext uri="{FF2B5EF4-FFF2-40B4-BE49-F238E27FC236}">
                <a16:creationId xmlns:a16="http://schemas.microsoft.com/office/drawing/2014/main" id="{FCF482C4-F8E4-8325-F5FF-BBD8E7E42890}"/>
              </a:ext>
            </a:extLst>
          </p:cNvPr>
          <p:cNvSpPr txBox="1">
            <a:spLocks/>
          </p:cNvSpPr>
          <p:nvPr/>
        </p:nvSpPr>
        <p:spPr bwMode="auto">
          <a:xfrm>
            <a:off x="1731963" y="424442"/>
            <a:ext cx="8218258" cy="81618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ru-RU" altLang="ru-RU" sz="2400" b="1" dirty="0"/>
              <a:t>Флувоксамин- снижает число рецидивов </a:t>
            </a:r>
          </a:p>
          <a:p>
            <a:pPr algn="l">
              <a:defRPr/>
            </a:pPr>
            <a:r>
              <a:rPr lang="ru-RU" altLang="ru-RU" sz="2400" b="1" dirty="0"/>
              <a:t>при депрессии и алкоголизме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8EDE2C9-746C-D8B5-8AF1-852B45FF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8" t="26237" r="47161" b="56120"/>
          <a:stretch/>
        </p:blipFill>
        <p:spPr>
          <a:xfrm>
            <a:off x="9265366" y="396550"/>
            <a:ext cx="1261347" cy="1170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5658" name="Прямоугольник 26">
            <a:extLst>
              <a:ext uri="{FF2B5EF4-FFF2-40B4-BE49-F238E27FC236}">
                <a16:creationId xmlns:a16="http://schemas.microsoft.com/office/drawing/2014/main" id="{B4CA2B8B-2C44-D0F6-117C-C2DFF7AF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75" y="1100138"/>
            <a:ext cx="1112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err="1">
                <a:solidFill>
                  <a:srgbClr val="FFFFFF"/>
                </a:solidFill>
              </a:rPr>
              <a:t>Рокона</a:t>
            </a:r>
            <a:r>
              <a:rPr lang="ru-RU" altLang="ru-RU" sz="2000" b="1" dirty="0">
                <a:solidFill>
                  <a:srgbClr val="FFFFFF"/>
                </a:solidFill>
              </a:rPr>
              <a:t>®</a:t>
            </a:r>
            <a:endParaRPr lang="ru-RU" altLang="ru-RU" sz="2000" dirty="0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37DF34D-BF98-453E-5960-69E3833C0C5A}"/>
              </a:ext>
            </a:extLst>
          </p:cNvPr>
          <p:cNvSpPr/>
          <p:nvPr/>
        </p:nvSpPr>
        <p:spPr>
          <a:xfrm>
            <a:off x="4938714" y="1892300"/>
            <a:ext cx="5427661" cy="2840039"/>
          </a:xfrm>
          <a:prstGeom prst="roundRect">
            <a:avLst>
              <a:gd name="adj" fmla="val 7799"/>
            </a:avLst>
          </a:prstGeom>
          <a:gradFill flip="none" rotWithShape="1">
            <a:gsLst>
              <a:gs pos="80000">
                <a:srgbClr val="FFEECD"/>
              </a:gs>
              <a:gs pos="100000">
                <a:srgbClr val="FECF72"/>
              </a:gs>
            </a:gsLst>
            <a:path path="rect">
              <a:fillToRect l="50000" t="50000" r="50000" b="50000"/>
            </a:path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atte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spcBef>
                <a:spcPct val="20000"/>
              </a:spcBef>
              <a:buSzPct val="110000"/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55662" name="Диаграмма 43">
            <a:extLst>
              <a:ext uri="{FF2B5EF4-FFF2-40B4-BE49-F238E27FC236}">
                <a16:creationId xmlns:a16="http://schemas.microsoft.com/office/drawing/2014/main" id="{EB62D3FD-422A-0B8A-29A8-8DEA4B9B73E0}"/>
              </a:ext>
            </a:extLst>
          </p:cNvPr>
          <p:cNvGraphicFramePr>
            <a:graphicFrameLocks/>
          </p:cNvGraphicFramePr>
          <p:nvPr/>
        </p:nvGraphicFramePr>
        <p:xfrm>
          <a:off x="5276851" y="1841501"/>
          <a:ext cx="5140325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5" imgW="5145470" imgH="2914141" progId="Excel.Chart.8">
                  <p:embed/>
                </p:oleObj>
              </mc:Choice>
              <mc:Fallback>
                <p:oleObj name="Диаграмма" r:id="rId5" imgW="5145470" imgH="2914141" progId="Excel.Chart.8">
                  <p:embed/>
                  <p:pic>
                    <p:nvPicPr>
                      <p:cNvPr id="155662" name="Диаграмма 43">
                        <a:extLst>
                          <a:ext uri="{FF2B5EF4-FFF2-40B4-BE49-F238E27FC236}">
                            <a16:creationId xmlns:a16="http://schemas.microsoft.com/office/drawing/2014/main" id="{EB62D3FD-422A-0B8A-29A8-8DEA4B9B73E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1" y="1841501"/>
                        <a:ext cx="5140325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Текст 7">
            <a:extLst>
              <a:ext uri="{FF2B5EF4-FFF2-40B4-BE49-F238E27FC236}">
                <a16:creationId xmlns:a16="http://schemas.microsoft.com/office/drawing/2014/main" id="{471250A4-22F4-7BF1-CE3A-AB3D5371C7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89106" y="5859107"/>
            <a:ext cx="7600950" cy="346075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en-US" sz="1200" dirty="0"/>
              <a:t>Suter M et al. Depressive symptoms as a predictor of alcohol relapse after residential treatment programs for alcohol use disorder  J </a:t>
            </a:r>
            <a:r>
              <a:rPr lang="en-US" sz="1200" dirty="0" err="1"/>
              <a:t>Subst</a:t>
            </a:r>
            <a:r>
              <a:rPr lang="en-US" sz="1200" dirty="0"/>
              <a:t> Abuse Treat. 2011 Oct;41(3):225-32</a:t>
            </a:r>
          </a:p>
          <a:p>
            <a:pPr>
              <a:defRPr/>
            </a:pPr>
            <a:endParaRPr lang="ru-RU" sz="1200" dirty="0"/>
          </a:p>
        </p:txBody>
      </p:sp>
      <p:sp>
        <p:nvSpPr>
          <p:cNvPr id="155664" name="Rectangle 2">
            <a:extLst>
              <a:ext uri="{FF2B5EF4-FFF2-40B4-BE49-F238E27FC236}">
                <a16:creationId xmlns:a16="http://schemas.microsoft.com/office/drawing/2014/main" id="{A81098FB-89D3-F544-C183-815EFDCB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1927226"/>
            <a:ext cx="297021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404040"/>
                </a:solidFill>
                <a:latin typeface="PT Sans" panose="020B0503020203020204" pitchFamily="34" charset="-52"/>
              </a:rPr>
              <a:t>Существует понятие «феномен взаимного утяжеления» – появление депрессивных симптомов при алкогольной зависимости приводит к значительному уменьшению показателей воздержания от алкоголя </a:t>
            </a:r>
            <a:endParaRPr lang="en-US" altLang="ru-RU" sz="1200">
              <a:solidFill>
                <a:srgbClr val="404040"/>
              </a:solidFill>
              <a:latin typeface="PT Sans" panose="020B0503020203020204" pitchFamily="34" charset="-5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404040"/>
                </a:solidFill>
                <a:latin typeface="PT Sans" panose="020B0503020203020204" pitchFamily="34" charset="-52"/>
              </a:rPr>
              <a:t>и сокращению продолжительности </a:t>
            </a:r>
            <a:br>
              <a:rPr lang="en-US" altLang="ru-RU" sz="1200">
                <a:solidFill>
                  <a:srgbClr val="404040"/>
                </a:solidFill>
                <a:latin typeface="PT Sans" panose="020B0503020203020204" pitchFamily="34" charset="-52"/>
              </a:rPr>
            </a:br>
            <a:r>
              <a:rPr lang="ru-RU" altLang="ru-RU" sz="1200">
                <a:solidFill>
                  <a:srgbClr val="404040"/>
                </a:solidFill>
                <a:latin typeface="PT Sans" panose="020B0503020203020204" pitchFamily="34" charset="-52"/>
              </a:rPr>
              <a:t>периода между началом лечения и первым употреблением алкоголя.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404040"/>
                </a:solidFill>
                <a:latin typeface="PT Sans" panose="020B0503020203020204" pitchFamily="34" charset="-52"/>
              </a:rPr>
              <a:t>Исследования пациентов, страдающих </a:t>
            </a:r>
            <a:br>
              <a:rPr lang="en-US" altLang="ru-RU" sz="1200">
                <a:solidFill>
                  <a:srgbClr val="404040"/>
                </a:solidFill>
                <a:latin typeface="PT Sans" panose="020B0503020203020204" pitchFamily="34" charset="-52"/>
              </a:rPr>
            </a:br>
            <a:r>
              <a:rPr lang="ru-RU" altLang="ru-RU" sz="1200">
                <a:solidFill>
                  <a:srgbClr val="404040"/>
                </a:solidFill>
                <a:latin typeface="PT Sans" panose="020B0503020203020204" pitchFamily="34" charset="-52"/>
              </a:rPr>
              <a:t>от проблемы алкогольной зависимости, показали, что лечение антидепрессантами группы СИОЗС эффективно снижает влечение к алкоголю.</a:t>
            </a:r>
          </a:p>
        </p:txBody>
      </p:sp>
      <p:sp>
        <p:nvSpPr>
          <p:cNvPr id="155665" name="TextBox 7">
            <a:extLst>
              <a:ext uri="{FF2B5EF4-FFF2-40B4-BE49-F238E27FC236}">
                <a16:creationId xmlns:a16="http://schemas.microsoft.com/office/drawing/2014/main" id="{A66A501B-241E-80B3-79F1-AEE45213308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777457" y="3037682"/>
            <a:ext cx="28479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404040"/>
                </a:solidFill>
                <a:latin typeface="PT Sans Bold" panose="020B0703020203020204" pitchFamily="34" charset="-52"/>
              </a:rPr>
              <a:t>Совокупное количество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404040"/>
                </a:solidFill>
                <a:latin typeface="PT Sans Bold" panose="020B0703020203020204" pitchFamily="34" charset="-52"/>
              </a:rPr>
              <a:t>больных с отсутствием рецидивов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8CC194-5D84-E067-574D-B2F1077690B9}"/>
              </a:ext>
            </a:extLst>
          </p:cNvPr>
          <p:cNvSpPr txBox="1"/>
          <p:nvPr/>
        </p:nvSpPr>
        <p:spPr>
          <a:xfrm>
            <a:off x="1809751" y="5099050"/>
            <a:ext cx="8054975" cy="5540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1200" spc="-30" dirty="0" err="1">
                <a:solidFill>
                  <a:prstClr val="black">
                    <a:lumMod val="75000"/>
                    <a:lumOff val="25000"/>
                  </a:prstClr>
                </a:solidFill>
                <a:latin typeface="PT Sans" pitchFamily="34" charset="0"/>
              </a:rPr>
              <a:t>Рандомизированное</a:t>
            </a:r>
            <a:r>
              <a:rPr lang="ru-RU" sz="12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PT Sans" pitchFamily="34" charset="0"/>
              </a:rPr>
              <a:t> исследование, проведенное на больных, получавших флувоксамин (n=25, ежедневная доза – 150 мг), </a:t>
            </a:r>
            <a:r>
              <a:rPr lang="ru-RU" sz="1200" spc="-30" dirty="0" err="1">
                <a:solidFill>
                  <a:prstClr val="black">
                    <a:lumMod val="75000"/>
                    <a:lumOff val="25000"/>
                  </a:prstClr>
                </a:solidFill>
                <a:latin typeface="PT Sans" pitchFamily="34" charset="0"/>
              </a:rPr>
              <a:t>циталопрам</a:t>
            </a:r>
            <a:r>
              <a:rPr lang="ru-RU" sz="1200" spc="-30" dirty="0">
                <a:solidFill>
                  <a:prstClr val="black">
                    <a:lumMod val="75000"/>
                    <a:lumOff val="25000"/>
                  </a:prstClr>
                </a:solidFill>
                <a:latin typeface="PT Sans" pitchFamily="34" charset="0"/>
              </a:rPr>
              <a:t> (n=33, ежедневная доза – 20 мг) или другой препарат (n=23) в течение 16 недель. Исследуемые показатели: уменьшение частоты рецидивов и тяги к алкоголю. </a:t>
            </a:r>
          </a:p>
        </p:txBody>
      </p:sp>
      <p:grpSp>
        <p:nvGrpSpPr>
          <p:cNvPr id="155667" name="Группа 12">
            <a:extLst>
              <a:ext uri="{FF2B5EF4-FFF2-40B4-BE49-F238E27FC236}">
                <a16:creationId xmlns:a16="http://schemas.microsoft.com/office/drawing/2014/main" id="{487FBBC3-5247-B746-32E3-37BFAA316E32}"/>
              </a:ext>
            </a:extLst>
          </p:cNvPr>
          <p:cNvGrpSpPr>
            <a:grpSpLocks/>
          </p:cNvGrpSpPr>
          <p:nvPr/>
        </p:nvGrpSpPr>
        <p:grpSpPr bwMode="auto">
          <a:xfrm>
            <a:off x="8853488" y="2738440"/>
            <a:ext cx="1306512" cy="261610"/>
            <a:chOff x="6472532" y="2200276"/>
            <a:chExt cx="1409405" cy="305921"/>
          </a:xfrm>
        </p:grpSpPr>
        <p:sp>
          <p:nvSpPr>
            <p:cNvPr id="155680" name="TextBox 13">
              <a:extLst>
                <a:ext uri="{FF2B5EF4-FFF2-40B4-BE49-F238E27FC236}">
                  <a16:creationId xmlns:a16="http://schemas.microsoft.com/office/drawing/2014/main" id="{582ACCEC-96A0-D279-81AC-54488D7F6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2" y="2200276"/>
              <a:ext cx="1328735" cy="30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solidFill>
                    <a:srgbClr val="92D050"/>
                  </a:solidFill>
                  <a:latin typeface="PT Sans" panose="020B0503020203020204" pitchFamily="34" charset="-52"/>
                </a:rPr>
                <a:t>Циталопрам</a:t>
              </a: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8C6BD15-AAFF-E260-62B9-6B0CF8E383E6}"/>
                </a:ext>
              </a:extLst>
            </p:cNvPr>
            <p:cNvSpPr/>
            <p:nvPr/>
          </p:nvSpPr>
          <p:spPr>
            <a:xfrm>
              <a:off x="6472532" y="2305618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C6E6A2"/>
                </a:gs>
                <a:gs pos="76000">
                  <a:srgbClr val="92D05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00">
                <a:solidFill>
                  <a:prstClr val="white"/>
                </a:solidFill>
              </a:endParaRPr>
            </a:p>
          </p:txBody>
        </p:sp>
      </p:grpSp>
      <p:grpSp>
        <p:nvGrpSpPr>
          <p:cNvPr id="155668" name="Группа 15">
            <a:extLst>
              <a:ext uri="{FF2B5EF4-FFF2-40B4-BE49-F238E27FC236}">
                <a16:creationId xmlns:a16="http://schemas.microsoft.com/office/drawing/2014/main" id="{86F992CD-4878-9A53-A641-9C7DAE08FD4A}"/>
              </a:ext>
            </a:extLst>
          </p:cNvPr>
          <p:cNvGrpSpPr>
            <a:grpSpLocks/>
          </p:cNvGrpSpPr>
          <p:nvPr/>
        </p:nvGrpSpPr>
        <p:grpSpPr bwMode="auto">
          <a:xfrm>
            <a:off x="8983663" y="2500314"/>
            <a:ext cx="1192212" cy="276225"/>
            <a:chOff x="6472532" y="2200274"/>
            <a:chExt cx="1683022" cy="391152"/>
          </a:xfrm>
        </p:grpSpPr>
        <p:sp>
          <p:nvSpPr>
            <p:cNvPr id="155676" name="TextBox 16">
              <a:extLst>
                <a:ext uri="{FF2B5EF4-FFF2-40B4-BE49-F238E27FC236}">
                  <a16:creationId xmlns:a16="http://schemas.microsoft.com/office/drawing/2014/main" id="{3AD3EAC5-BE2A-9E56-A38D-2C6CDB7A2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3929" y="2200274"/>
              <a:ext cx="1621625" cy="39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>
                  <a:solidFill>
                    <a:srgbClr val="DEA900"/>
                  </a:solidFill>
                  <a:latin typeface="PT Sans" panose="020B0503020203020204" pitchFamily="34" charset="-52"/>
                </a:rPr>
                <a:t>Флувоксамин</a:t>
              </a:r>
              <a:endParaRPr lang="ru-RU" altLang="ru-RU" sz="1200" baseline="30000">
                <a:solidFill>
                  <a:srgbClr val="DEA900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73DAFFB6-340D-D9EF-4803-E1B6799BCCDA}"/>
                </a:ext>
              </a:extLst>
            </p:cNvPr>
            <p:cNvSpPr/>
            <p:nvPr/>
          </p:nvSpPr>
          <p:spPr>
            <a:xfrm>
              <a:off x="6472532" y="2305613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FFFCEF"/>
                </a:gs>
                <a:gs pos="74000">
                  <a:srgbClr val="EAAD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00">
                <a:solidFill>
                  <a:prstClr val="white"/>
                </a:solidFill>
              </a:endParaRPr>
            </a:p>
          </p:txBody>
        </p:sp>
      </p:grpSp>
      <p:sp>
        <p:nvSpPr>
          <p:cNvPr id="155669" name="TextBox 45">
            <a:extLst>
              <a:ext uri="{FF2B5EF4-FFF2-40B4-BE49-F238E27FC236}">
                <a16:creationId xmlns:a16="http://schemas.microsoft.com/office/drawing/2014/main" id="{5EA0BACC-0D7D-6D45-40D8-C3BCFE84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1" y="4445001"/>
            <a:ext cx="4240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404040"/>
                </a:solidFill>
                <a:latin typeface="PT Sans" panose="020B0503020203020204" pitchFamily="34" charset="-52"/>
              </a:rPr>
              <a:t>Недели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48BD9538-B82A-CDA9-F9D3-71D514BBB93E}"/>
              </a:ext>
            </a:extLst>
          </p:cNvPr>
          <p:cNvGrpSpPr/>
          <p:nvPr/>
        </p:nvGrpSpPr>
        <p:grpSpPr>
          <a:xfrm>
            <a:off x="6348413" y="2532063"/>
            <a:ext cx="2805112" cy="1506453"/>
            <a:chOff x="4824412" y="2532062"/>
            <a:chExt cx="3233737" cy="1506453"/>
          </a:xfrm>
          <a:effectLst>
            <a:outerShdw blurRad="50800" dist="254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2B150650-7D45-7E56-C862-0BC62C9B0D7B}"/>
                </a:ext>
              </a:extLst>
            </p:cNvPr>
            <p:cNvSpPr/>
            <p:nvPr/>
          </p:nvSpPr>
          <p:spPr>
            <a:xfrm>
              <a:off x="4824412" y="2532063"/>
              <a:ext cx="3214687" cy="925139"/>
            </a:xfrm>
            <a:custGeom>
              <a:avLst/>
              <a:gdLst>
                <a:gd name="connsiteX0" fmla="*/ 0 w 2825750"/>
                <a:gd name="connsiteY0" fmla="*/ 0 h 1492250"/>
                <a:gd name="connsiteX1" fmla="*/ 457200 w 2825750"/>
                <a:gd name="connsiteY1" fmla="*/ 565150 h 1492250"/>
                <a:gd name="connsiteX2" fmla="*/ 927100 w 2825750"/>
                <a:gd name="connsiteY2" fmla="*/ 952500 h 1492250"/>
                <a:gd name="connsiteX3" fmla="*/ 1841500 w 2825750"/>
                <a:gd name="connsiteY3" fmla="*/ 958850 h 1492250"/>
                <a:gd name="connsiteX4" fmla="*/ 2101850 w 2825750"/>
                <a:gd name="connsiteY4" fmla="*/ 1492250 h 1492250"/>
                <a:gd name="connsiteX5" fmla="*/ 2825750 w 2825750"/>
                <a:gd name="connsiteY5" fmla="*/ 1479550 h 1492250"/>
                <a:gd name="connsiteX6" fmla="*/ 2819400 w 2825750"/>
                <a:gd name="connsiteY6" fmla="*/ 1479550 h 1492250"/>
                <a:gd name="connsiteX0" fmla="*/ 6349 w 2832099"/>
                <a:gd name="connsiteY0" fmla="*/ 19049 h 1511299"/>
                <a:gd name="connsiteX1" fmla="*/ 0 w 2832099"/>
                <a:gd name="connsiteY1" fmla="*/ 0 h 1511299"/>
                <a:gd name="connsiteX2" fmla="*/ 463549 w 2832099"/>
                <a:gd name="connsiteY2" fmla="*/ 584199 h 1511299"/>
                <a:gd name="connsiteX3" fmla="*/ 933449 w 2832099"/>
                <a:gd name="connsiteY3" fmla="*/ 971549 h 1511299"/>
                <a:gd name="connsiteX4" fmla="*/ 1847849 w 2832099"/>
                <a:gd name="connsiteY4" fmla="*/ 977899 h 1511299"/>
                <a:gd name="connsiteX5" fmla="*/ 2108199 w 2832099"/>
                <a:gd name="connsiteY5" fmla="*/ 1511299 h 1511299"/>
                <a:gd name="connsiteX6" fmla="*/ 2832099 w 2832099"/>
                <a:gd name="connsiteY6" fmla="*/ 1498599 h 1511299"/>
                <a:gd name="connsiteX7" fmla="*/ 2825749 w 2832099"/>
                <a:gd name="connsiteY7" fmla="*/ 1498599 h 1511299"/>
                <a:gd name="connsiteX0" fmla="*/ 6349 w 2832099"/>
                <a:gd name="connsiteY0" fmla="*/ 19049 h 1540461"/>
                <a:gd name="connsiteX1" fmla="*/ 0 w 2832099"/>
                <a:gd name="connsiteY1" fmla="*/ 0 h 1540461"/>
                <a:gd name="connsiteX2" fmla="*/ 463549 w 2832099"/>
                <a:gd name="connsiteY2" fmla="*/ 584199 h 1540461"/>
                <a:gd name="connsiteX3" fmla="*/ 933449 w 2832099"/>
                <a:gd name="connsiteY3" fmla="*/ 971549 h 1540461"/>
                <a:gd name="connsiteX4" fmla="*/ 1847849 w 2832099"/>
                <a:gd name="connsiteY4" fmla="*/ 977899 h 1540461"/>
                <a:gd name="connsiteX5" fmla="*/ 2108199 w 2832099"/>
                <a:gd name="connsiteY5" fmla="*/ 1511299 h 1540461"/>
                <a:gd name="connsiteX6" fmla="*/ 2832099 w 2832099"/>
                <a:gd name="connsiteY6" fmla="*/ 1498599 h 1540461"/>
                <a:gd name="connsiteX7" fmla="*/ 2831303 w 2832099"/>
                <a:gd name="connsiteY7" fmla="*/ 1540461 h 1540461"/>
                <a:gd name="connsiteX0" fmla="*/ 6349 w 2831568"/>
                <a:gd name="connsiteY0" fmla="*/ 19049 h 1653842"/>
                <a:gd name="connsiteX1" fmla="*/ 0 w 2831568"/>
                <a:gd name="connsiteY1" fmla="*/ 0 h 1653842"/>
                <a:gd name="connsiteX2" fmla="*/ 463549 w 2831568"/>
                <a:gd name="connsiteY2" fmla="*/ 584199 h 1653842"/>
                <a:gd name="connsiteX3" fmla="*/ 933449 w 2831568"/>
                <a:gd name="connsiteY3" fmla="*/ 971549 h 1653842"/>
                <a:gd name="connsiteX4" fmla="*/ 1847849 w 2831568"/>
                <a:gd name="connsiteY4" fmla="*/ 977899 h 1653842"/>
                <a:gd name="connsiteX5" fmla="*/ 2108199 w 2831568"/>
                <a:gd name="connsiteY5" fmla="*/ 1511299 h 1653842"/>
                <a:gd name="connsiteX6" fmla="*/ 2820991 w 2831568"/>
                <a:gd name="connsiteY6" fmla="*/ 1639887 h 1653842"/>
                <a:gd name="connsiteX7" fmla="*/ 2831303 w 2831568"/>
                <a:gd name="connsiteY7" fmla="*/ 1540461 h 1653842"/>
                <a:gd name="connsiteX0" fmla="*/ 6349 w 2831303"/>
                <a:gd name="connsiteY0" fmla="*/ 19049 h 1540461"/>
                <a:gd name="connsiteX1" fmla="*/ 0 w 2831303"/>
                <a:gd name="connsiteY1" fmla="*/ 0 h 1540461"/>
                <a:gd name="connsiteX2" fmla="*/ 463549 w 2831303"/>
                <a:gd name="connsiteY2" fmla="*/ 584199 h 1540461"/>
                <a:gd name="connsiteX3" fmla="*/ 933449 w 2831303"/>
                <a:gd name="connsiteY3" fmla="*/ 971549 h 1540461"/>
                <a:gd name="connsiteX4" fmla="*/ 1847849 w 2831303"/>
                <a:gd name="connsiteY4" fmla="*/ 977899 h 1540461"/>
                <a:gd name="connsiteX5" fmla="*/ 2108199 w 2831303"/>
                <a:gd name="connsiteY5" fmla="*/ 1511299 h 1540461"/>
                <a:gd name="connsiteX6" fmla="*/ 2831303 w 2831303"/>
                <a:gd name="connsiteY6" fmla="*/ 1540461 h 1540461"/>
                <a:gd name="connsiteX0" fmla="*/ 6349 w 2809086"/>
                <a:gd name="connsiteY0" fmla="*/ 19049 h 1519530"/>
                <a:gd name="connsiteX1" fmla="*/ 0 w 2809086"/>
                <a:gd name="connsiteY1" fmla="*/ 0 h 1519530"/>
                <a:gd name="connsiteX2" fmla="*/ 463549 w 2809086"/>
                <a:gd name="connsiteY2" fmla="*/ 584199 h 1519530"/>
                <a:gd name="connsiteX3" fmla="*/ 933449 w 2809086"/>
                <a:gd name="connsiteY3" fmla="*/ 971549 h 1519530"/>
                <a:gd name="connsiteX4" fmla="*/ 1847849 w 2809086"/>
                <a:gd name="connsiteY4" fmla="*/ 977899 h 1519530"/>
                <a:gd name="connsiteX5" fmla="*/ 2108199 w 2809086"/>
                <a:gd name="connsiteY5" fmla="*/ 1511299 h 1519530"/>
                <a:gd name="connsiteX6" fmla="*/ 2809086 w 2809086"/>
                <a:gd name="connsiteY6" fmla="*/ 1519530 h 1519530"/>
                <a:gd name="connsiteX0" fmla="*/ 6349 w 2809086"/>
                <a:gd name="connsiteY0" fmla="*/ 19049 h 1521765"/>
                <a:gd name="connsiteX1" fmla="*/ 0 w 2809086"/>
                <a:gd name="connsiteY1" fmla="*/ 0 h 1521765"/>
                <a:gd name="connsiteX2" fmla="*/ 463549 w 2809086"/>
                <a:gd name="connsiteY2" fmla="*/ 584199 h 1521765"/>
                <a:gd name="connsiteX3" fmla="*/ 933449 w 2809086"/>
                <a:gd name="connsiteY3" fmla="*/ 971549 h 1521765"/>
                <a:gd name="connsiteX4" fmla="*/ 1847849 w 2809086"/>
                <a:gd name="connsiteY4" fmla="*/ 977899 h 1521765"/>
                <a:gd name="connsiteX5" fmla="*/ 2108199 w 2809086"/>
                <a:gd name="connsiteY5" fmla="*/ 1521765 h 1521765"/>
                <a:gd name="connsiteX6" fmla="*/ 2809086 w 2809086"/>
                <a:gd name="connsiteY6" fmla="*/ 1519530 h 1521765"/>
                <a:gd name="connsiteX0" fmla="*/ 6349 w 2811790"/>
                <a:gd name="connsiteY0" fmla="*/ 19049 h 1524763"/>
                <a:gd name="connsiteX1" fmla="*/ 0 w 2811790"/>
                <a:gd name="connsiteY1" fmla="*/ 0 h 1524763"/>
                <a:gd name="connsiteX2" fmla="*/ 463549 w 2811790"/>
                <a:gd name="connsiteY2" fmla="*/ 584199 h 1524763"/>
                <a:gd name="connsiteX3" fmla="*/ 933449 w 2811790"/>
                <a:gd name="connsiteY3" fmla="*/ 971549 h 1524763"/>
                <a:gd name="connsiteX4" fmla="*/ 1847849 w 2811790"/>
                <a:gd name="connsiteY4" fmla="*/ 977899 h 1524763"/>
                <a:gd name="connsiteX5" fmla="*/ 2108199 w 2811790"/>
                <a:gd name="connsiteY5" fmla="*/ 1521765 h 1524763"/>
                <a:gd name="connsiteX6" fmla="*/ 2811790 w 2811790"/>
                <a:gd name="connsiteY6" fmla="*/ 1524763 h 1524763"/>
                <a:gd name="connsiteX0" fmla="*/ 6349 w 2811791"/>
                <a:gd name="connsiteY0" fmla="*/ 19049 h 1592790"/>
                <a:gd name="connsiteX1" fmla="*/ 0 w 2811791"/>
                <a:gd name="connsiteY1" fmla="*/ 0 h 1592790"/>
                <a:gd name="connsiteX2" fmla="*/ 463549 w 2811791"/>
                <a:gd name="connsiteY2" fmla="*/ 584199 h 1592790"/>
                <a:gd name="connsiteX3" fmla="*/ 933449 w 2811791"/>
                <a:gd name="connsiteY3" fmla="*/ 971549 h 1592790"/>
                <a:gd name="connsiteX4" fmla="*/ 1847849 w 2811791"/>
                <a:gd name="connsiteY4" fmla="*/ 977899 h 1592790"/>
                <a:gd name="connsiteX5" fmla="*/ 2108199 w 2811791"/>
                <a:gd name="connsiteY5" fmla="*/ 1521765 h 1592790"/>
                <a:gd name="connsiteX6" fmla="*/ 2811791 w 2811791"/>
                <a:gd name="connsiteY6" fmla="*/ 1592790 h 1592790"/>
                <a:gd name="connsiteX0" fmla="*/ 6349 w 2811790"/>
                <a:gd name="connsiteY0" fmla="*/ 19049 h 1524763"/>
                <a:gd name="connsiteX1" fmla="*/ 0 w 2811790"/>
                <a:gd name="connsiteY1" fmla="*/ 0 h 1524763"/>
                <a:gd name="connsiteX2" fmla="*/ 463549 w 2811790"/>
                <a:gd name="connsiteY2" fmla="*/ 584199 h 1524763"/>
                <a:gd name="connsiteX3" fmla="*/ 933449 w 2811790"/>
                <a:gd name="connsiteY3" fmla="*/ 971549 h 1524763"/>
                <a:gd name="connsiteX4" fmla="*/ 1847849 w 2811790"/>
                <a:gd name="connsiteY4" fmla="*/ 977899 h 1524763"/>
                <a:gd name="connsiteX5" fmla="*/ 2108199 w 2811790"/>
                <a:gd name="connsiteY5" fmla="*/ 1521765 h 1524763"/>
                <a:gd name="connsiteX6" fmla="*/ 2811790 w 2811790"/>
                <a:gd name="connsiteY6" fmla="*/ 1524763 h 152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1790" h="1524763">
                  <a:moveTo>
                    <a:pt x="6349" y="19049"/>
                  </a:moveTo>
                  <a:lnTo>
                    <a:pt x="0" y="0"/>
                  </a:lnTo>
                  <a:lnTo>
                    <a:pt x="463549" y="584199"/>
                  </a:lnTo>
                  <a:lnTo>
                    <a:pt x="933449" y="971549"/>
                  </a:lnTo>
                  <a:lnTo>
                    <a:pt x="1847849" y="977899"/>
                  </a:lnTo>
                  <a:lnTo>
                    <a:pt x="2108199" y="1521765"/>
                  </a:lnTo>
                  <a:lnTo>
                    <a:pt x="2811790" y="1524763"/>
                  </a:lnTo>
                </a:path>
              </a:pathLst>
            </a:custGeom>
            <a:ln w="635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CC7847D0-1085-AFC6-9AB4-795AD42E7B1E}"/>
                </a:ext>
              </a:extLst>
            </p:cNvPr>
            <p:cNvSpPr/>
            <p:nvPr/>
          </p:nvSpPr>
          <p:spPr>
            <a:xfrm>
              <a:off x="4824412" y="2532062"/>
              <a:ext cx="3233737" cy="1506453"/>
            </a:xfrm>
            <a:custGeom>
              <a:avLst/>
              <a:gdLst>
                <a:gd name="connsiteX0" fmla="*/ 0 w 2832100"/>
                <a:gd name="connsiteY0" fmla="*/ 0 h 2495550"/>
                <a:gd name="connsiteX1" fmla="*/ 241300 w 2832100"/>
                <a:gd name="connsiteY1" fmla="*/ 101600 h 2495550"/>
                <a:gd name="connsiteX2" fmla="*/ 558800 w 2832100"/>
                <a:gd name="connsiteY2" fmla="*/ 698500 h 2495550"/>
                <a:gd name="connsiteX3" fmla="*/ 800100 w 2832100"/>
                <a:gd name="connsiteY3" fmla="*/ 2222500 h 2495550"/>
                <a:gd name="connsiteX4" fmla="*/ 1828800 w 2832100"/>
                <a:gd name="connsiteY4" fmla="*/ 2216150 h 2495550"/>
                <a:gd name="connsiteX5" fmla="*/ 2317750 w 2832100"/>
                <a:gd name="connsiteY5" fmla="*/ 2482850 h 2495550"/>
                <a:gd name="connsiteX6" fmla="*/ 2832100 w 2832100"/>
                <a:gd name="connsiteY6" fmla="*/ 2482850 h 2495550"/>
                <a:gd name="connsiteX7" fmla="*/ 2825750 w 2832100"/>
                <a:gd name="connsiteY7" fmla="*/ 2495550 h 2495550"/>
                <a:gd name="connsiteX0" fmla="*/ 0 w 2838449"/>
                <a:gd name="connsiteY0" fmla="*/ 0 h 2495550"/>
                <a:gd name="connsiteX1" fmla="*/ 247649 w 2838449"/>
                <a:gd name="connsiteY1" fmla="*/ 101600 h 2495550"/>
                <a:gd name="connsiteX2" fmla="*/ 565149 w 2838449"/>
                <a:gd name="connsiteY2" fmla="*/ 698500 h 2495550"/>
                <a:gd name="connsiteX3" fmla="*/ 806449 w 2838449"/>
                <a:gd name="connsiteY3" fmla="*/ 2222500 h 2495550"/>
                <a:gd name="connsiteX4" fmla="*/ 1835149 w 2838449"/>
                <a:gd name="connsiteY4" fmla="*/ 2216150 h 2495550"/>
                <a:gd name="connsiteX5" fmla="*/ 2324099 w 2838449"/>
                <a:gd name="connsiteY5" fmla="*/ 2482850 h 2495550"/>
                <a:gd name="connsiteX6" fmla="*/ 2838449 w 2838449"/>
                <a:gd name="connsiteY6" fmla="*/ 2482850 h 2495550"/>
                <a:gd name="connsiteX7" fmla="*/ 2832099 w 2838449"/>
                <a:gd name="connsiteY7" fmla="*/ 2495550 h 2495550"/>
                <a:gd name="connsiteX0" fmla="*/ 0 w 2838449"/>
                <a:gd name="connsiteY0" fmla="*/ 101173 h 2393950"/>
                <a:gd name="connsiteX1" fmla="*/ 247649 w 2838449"/>
                <a:gd name="connsiteY1" fmla="*/ 0 h 2393950"/>
                <a:gd name="connsiteX2" fmla="*/ 565149 w 2838449"/>
                <a:gd name="connsiteY2" fmla="*/ 596900 h 2393950"/>
                <a:gd name="connsiteX3" fmla="*/ 806449 w 2838449"/>
                <a:gd name="connsiteY3" fmla="*/ 2120900 h 2393950"/>
                <a:gd name="connsiteX4" fmla="*/ 1835149 w 2838449"/>
                <a:gd name="connsiteY4" fmla="*/ 2114550 h 2393950"/>
                <a:gd name="connsiteX5" fmla="*/ 2324099 w 2838449"/>
                <a:gd name="connsiteY5" fmla="*/ 2381250 h 2393950"/>
                <a:gd name="connsiteX6" fmla="*/ 2838449 w 2838449"/>
                <a:gd name="connsiteY6" fmla="*/ 2381250 h 2393950"/>
                <a:gd name="connsiteX7" fmla="*/ 2832099 w 2838449"/>
                <a:gd name="connsiteY7" fmla="*/ 2393950 h 2393950"/>
                <a:gd name="connsiteX0" fmla="*/ 0 w 2838449"/>
                <a:gd name="connsiteY0" fmla="*/ 0 h 2495552"/>
                <a:gd name="connsiteX1" fmla="*/ 247649 w 2838449"/>
                <a:gd name="connsiteY1" fmla="*/ 101602 h 2495552"/>
                <a:gd name="connsiteX2" fmla="*/ 565149 w 2838449"/>
                <a:gd name="connsiteY2" fmla="*/ 698502 h 2495552"/>
                <a:gd name="connsiteX3" fmla="*/ 806449 w 2838449"/>
                <a:gd name="connsiteY3" fmla="*/ 2222502 h 2495552"/>
                <a:gd name="connsiteX4" fmla="*/ 1835149 w 2838449"/>
                <a:gd name="connsiteY4" fmla="*/ 2216152 h 2495552"/>
                <a:gd name="connsiteX5" fmla="*/ 2324099 w 2838449"/>
                <a:gd name="connsiteY5" fmla="*/ 2482852 h 2495552"/>
                <a:gd name="connsiteX6" fmla="*/ 2838449 w 2838449"/>
                <a:gd name="connsiteY6" fmla="*/ 2482852 h 2495552"/>
                <a:gd name="connsiteX7" fmla="*/ 2832099 w 2838449"/>
                <a:gd name="connsiteY7" fmla="*/ 2495552 h 2495552"/>
                <a:gd name="connsiteX0" fmla="*/ 0 w 2915411"/>
                <a:gd name="connsiteY0" fmla="*/ 0 h 2589743"/>
                <a:gd name="connsiteX1" fmla="*/ 247649 w 2915411"/>
                <a:gd name="connsiteY1" fmla="*/ 101602 h 2589743"/>
                <a:gd name="connsiteX2" fmla="*/ 565149 w 2915411"/>
                <a:gd name="connsiteY2" fmla="*/ 698502 h 2589743"/>
                <a:gd name="connsiteX3" fmla="*/ 806449 w 2915411"/>
                <a:gd name="connsiteY3" fmla="*/ 2222502 h 2589743"/>
                <a:gd name="connsiteX4" fmla="*/ 1835149 w 2915411"/>
                <a:gd name="connsiteY4" fmla="*/ 2216152 h 2589743"/>
                <a:gd name="connsiteX5" fmla="*/ 2324099 w 2915411"/>
                <a:gd name="connsiteY5" fmla="*/ 2482852 h 2589743"/>
                <a:gd name="connsiteX6" fmla="*/ 2838449 w 2915411"/>
                <a:gd name="connsiteY6" fmla="*/ 2482852 h 2589743"/>
                <a:gd name="connsiteX7" fmla="*/ 2915411 w 2915411"/>
                <a:gd name="connsiteY7" fmla="*/ 2589743 h 2589743"/>
                <a:gd name="connsiteX0" fmla="*/ 0 w 2838449"/>
                <a:gd name="connsiteY0" fmla="*/ 0 h 2482853"/>
                <a:gd name="connsiteX1" fmla="*/ 247649 w 2838449"/>
                <a:gd name="connsiteY1" fmla="*/ 101602 h 2482853"/>
                <a:gd name="connsiteX2" fmla="*/ 565149 w 2838449"/>
                <a:gd name="connsiteY2" fmla="*/ 698502 h 2482853"/>
                <a:gd name="connsiteX3" fmla="*/ 806449 w 2838449"/>
                <a:gd name="connsiteY3" fmla="*/ 2222502 h 2482853"/>
                <a:gd name="connsiteX4" fmla="*/ 1835149 w 2838449"/>
                <a:gd name="connsiteY4" fmla="*/ 2216152 h 2482853"/>
                <a:gd name="connsiteX5" fmla="*/ 2324099 w 2838449"/>
                <a:gd name="connsiteY5" fmla="*/ 2482852 h 2482853"/>
                <a:gd name="connsiteX6" fmla="*/ 2838449 w 2838449"/>
                <a:gd name="connsiteY6" fmla="*/ 2482852 h 2482853"/>
                <a:gd name="connsiteX0" fmla="*/ 0 w 2828452"/>
                <a:gd name="connsiteY0" fmla="*/ 0 h 2482853"/>
                <a:gd name="connsiteX1" fmla="*/ 247649 w 2828452"/>
                <a:gd name="connsiteY1" fmla="*/ 101602 h 2482853"/>
                <a:gd name="connsiteX2" fmla="*/ 565149 w 2828452"/>
                <a:gd name="connsiteY2" fmla="*/ 698502 h 2482853"/>
                <a:gd name="connsiteX3" fmla="*/ 806449 w 2828452"/>
                <a:gd name="connsiteY3" fmla="*/ 2222502 h 2482853"/>
                <a:gd name="connsiteX4" fmla="*/ 1835149 w 2828452"/>
                <a:gd name="connsiteY4" fmla="*/ 2216152 h 2482853"/>
                <a:gd name="connsiteX5" fmla="*/ 2324099 w 2828452"/>
                <a:gd name="connsiteY5" fmla="*/ 2482852 h 2482853"/>
                <a:gd name="connsiteX6" fmla="*/ 2828452 w 2828452"/>
                <a:gd name="connsiteY6" fmla="*/ 2482853 h 248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452" h="2482853">
                  <a:moveTo>
                    <a:pt x="0" y="0"/>
                  </a:moveTo>
                  <a:lnTo>
                    <a:pt x="247649" y="101602"/>
                  </a:lnTo>
                  <a:lnTo>
                    <a:pt x="565149" y="698502"/>
                  </a:lnTo>
                  <a:lnTo>
                    <a:pt x="806449" y="2222502"/>
                  </a:lnTo>
                  <a:lnTo>
                    <a:pt x="1835149" y="2216152"/>
                  </a:lnTo>
                  <a:lnTo>
                    <a:pt x="2324099" y="2482852"/>
                  </a:lnTo>
                  <a:lnTo>
                    <a:pt x="2828452" y="2482853"/>
                  </a:lnTo>
                </a:path>
              </a:pathLst>
            </a:custGeom>
            <a:ln w="635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AA68A672-5701-9567-CDA6-05EDD3B03CBA}"/>
                </a:ext>
              </a:extLst>
            </p:cNvPr>
            <p:cNvSpPr/>
            <p:nvPr/>
          </p:nvSpPr>
          <p:spPr>
            <a:xfrm>
              <a:off x="4824413" y="2532063"/>
              <a:ext cx="3214687" cy="767174"/>
            </a:xfrm>
            <a:custGeom>
              <a:avLst/>
              <a:gdLst>
                <a:gd name="connsiteX0" fmla="*/ 0 w 2806700"/>
                <a:gd name="connsiteY0" fmla="*/ 0 h 1231900"/>
                <a:gd name="connsiteX1" fmla="*/ 615950 w 2806700"/>
                <a:gd name="connsiteY1" fmla="*/ 228600 h 1231900"/>
                <a:gd name="connsiteX2" fmla="*/ 933450 w 2806700"/>
                <a:gd name="connsiteY2" fmla="*/ 762000 h 1231900"/>
                <a:gd name="connsiteX3" fmla="*/ 1873250 w 2806700"/>
                <a:gd name="connsiteY3" fmla="*/ 755650 h 1231900"/>
                <a:gd name="connsiteX4" fmla="*/ 2127250 w 2806700"/>
                <a:gd name="connsiteY4" fmla="*/ 1231900 h 1231900"/>
                <a:gd name="connsiteX5" fmla="*/ 2806700 w 2806700"/>
                <a:gd name="connsiteY5" fmla="*/ 1219200 h 1231900"/>
                <a:gd name="connsiteX0" fmla="*/ 0 w 2806699"/>
                <a:gd name="connsiteY0" fmla="*/ 0 h 1250949"/>
                <a:gd name="connsiteX1" fmla="*/ 615949 w 2806699"/>
                <a:gd name="connsiteY1" fmla="*/ 247649 h 1250949"/>
                <a:gd name="connsiteX2" fmla="*/ 933449 w 2806699"/>
                <a:gd name="connsiteY2" fmla="*/ 781049 h 1250949"/>
                <a:gd name="connsiteX3" fmla="*/ 1873249 w 2806699"/>
                <a:gd name="connsiteY3" fmla="*/ 774699 h 1250949"/>
                <a:gd name="connsiteX4" fmla="*/ 2127249 w 2806699"/>
                <a:gd name="connsiteY4" fmla="*/ 1250949 h 1250949"/>
                <a:gd name="connsiteX5" fmla="*/ 2806699 w 2806699"/>
                <a:gd name="connsiteY5" fmla="*/ 1238249 h 1250949"/>
                <a:gd name="connsiteX0" fmla="*/ 0 w 2811790"/>
                <a:gd name="connsiteY0" fmla="*/ 0 h 1264414"/>
                <a:gd name="connsiteX1" fmla="*/ 615949 w 2811790"/>
                <a:gd name="connsiteY1" fmla="*/ 247649 h 1264414"/>
                <a:gd name="connsiteX2" fmla="*/ 933449 w 2811790"/>
                <a:gd name="connsiteY2" fmla="*/ 781049 h 1264414"/>
                <a:gd name="connsiteX3" fmla="*/ 1873249 w 2811790"/>
                <a:gd name="connsiteY3" fmla="*/ 774699 h 1264414"/>
                <a:gd name="connsiteX4" fmla="*/ 2127249 w 2811790"/>
                <a:gd name="connsiteY4" fmla="*/ 1250949 h 1264414"/>
                <a:gd name="connsiteX5" fmla="*/ 2811790 w 2811790"/>
                <a:gd name="connsiteY5" fmla="*/ 1264414 h 1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1790" h="1264414">
                  <a:moveTo>
                    <a:pt x="0" y="0"/>
                  </a:moveTo>
                  <a:lnTo>
                    <a:pt x="615949" y="247649"/>
                  </a:lnTo>
                  <a:lnTo>
                    <a:pt x="933449" y="781049"/>
                  </a:lnTo>
                  <a:lnTo>
                    <a:pt x="1873249" y="774699"/>
                  </a:lnTo>
                  <a:lnTo>
                    <a:pt x="2127249" y="1250949"/>
                  </a:lnTo>
                  <a:lnTo>
                    <a:pt x="2811790" y="1264414"/>
                  </a:lnTo>
                </a:path>
              </a:pathLst>
            </a:custGeom>
            <a:ln w="635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5671" name="Группа 61">
            <a:extLst>
              <a:ext uri="{FF2B5EF4-FFF2-40B4-BE49-F238E27FC236}">
                <a16:creationId xmlns:a16="http://schemas.microsoft.com/office/drawing/2014/main" id="{87C2ED1A-581E-D1DF-F2F2-6D626F82106A}"/>
              </a:ext>
            </a:extLst>
          </p:cNvPr>
          <p:cNvGrpSpPr>
            <a:grpSpLocks/>
          </p:cNvGrpSpPr>
          <p:nvPr/>
        </p:nvGrpSpPr>
        <p:grpSpPr bwMode="auto">
          <a:xfrm>
            <a:off x="9163050" y="2979738"/>
            <a:ext cx="996950" cy="431800"/>
            <a:chOff x="6472532" y="2200276"/>
            <a:chExt cx="1409405" cy="608458"/>
          </a:xfrm>
        </p:grpSpPr>
        <p:sp>
          <p:nvSpPr>
            <p:cNvPr id="155672" name="TextBox 62">
              <a:extLst>
                <a:ext uri="{FF2B5EF4-FFF2-40B4-BE49-F238E27FC236}">
                  <a16:creationId xmlns:a16="http://schemas.microsoft.com/office/drawing/2014/main" id="{9EA592BD-FB99-BFA3-3CFD-7D41441C9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1" y="2200276"/>
              <a:ext cx="1328736" cy="608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solidFill>
                    <a:srgbClr val="448CCC"/>
                  </a:solidFill>
                  <a:latin typeface="PT Sans" panose="020B0503020203020204" pitchFamily="34" charset="-52"/>
                </a:rPr>
                <a:t>Отсутствие лечения</a:t>
              </a: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52C61AF1-011D-EC6E-0019-4C8D98C2AA3F}"/>
                </a:ext>
              </a:extLst>
            </p:cNvPr>
            <p:cNvSpPr/>
            <p:nvPr/>
          </p:nvSpPr>
          <p:spPr>
            <a:xfrm>
              <a:off x="6472532" y="2305618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6000">
                  <a:srgbClr val="448CCC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1E18981-87F9-D3A1-26F7-D99945DB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927"/>
            <a:ext cx="10537683" cy="1004697"/>
          </a:xfrm>
        </p:spPr>
        <p:txBody>
          <a:bodyPr/>
          <a:lstStyle/>
          <a:p>
            <a:pPr algn="ctr"/>
            <a:r>
              <a:rPr lang="ru-RU" sz="32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теории развития депрессивных состояний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3A7D51-FD9D-4F4F-18DA-2D51E4709703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ru-RU" sz="1800" dirty="0"/>
              <a:t>2. Гипоталамо-гипофизарно-надпочечниковая теория. Причиной развития депрессивных расстройств может быть изменение концентрации кортизола и гормонов, регулирующих его выработку.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ru-RU" sz="1800" dirty="0"/>
              <a:t>3. Нейротрофическая теория. Причиной депрессивного расстройства может служить снижение мозгового трофического фактора.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ru-RU" sz="1800" dirty="0"/>
              <a:t>4. Старение гиппокампа и клеточная теория пластичности. Теория основана на уменьшении количества нейронов в гиппокампе и нарушения пластичности клеток в зубчатой извилине при аффективных расстройствах.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ru-RU" sz="1800" dirty="0"/>
              <a:t>5. Макрофагальная теория. Развитие депрессии связывают с аномально высоким уровнем цитокинов.</a:t>
            </a:r>
          </a:p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ru-RU" sz="1800" dirty="0"/>
              <a:t>6. Циркадианная теория. Связана с регуляцией мелатонином циклов сна и бодрствования.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849ABA-5F10-5528-7149-B69D43DFE2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rtl="0"/>
            <a:fld id="{A52BEA90-E6BE-45F4-8D5D-C2E01FE3DBCB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399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Рисунок 2">
            <a:extLst>
              <a:ext uri="{FF2B5EF4-FFF2-40B4-BE49-F238E27FC236}">
                <a16:creationId xmlns:a16="http://schemas.microsoft.com/office/drawing/2014/main" id="{8763936A-D9C3-17B0-7E00-C49F23408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101"/>
            <a:ext cx="9144000" cy="60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Заголовок 6">
            <a:extLst>
              <a:ext uri="{FF2B5EF4-FFF2-40B4-BE49-F238E27FC236}">
                <a16:creationId xmlns:a16="http://schemas.microsoft.com/office/drawing/2014/main" id="{C8FFE3DF-3116-7064-9894-C5D299788F72}"/>
              </a:ext>
            </a:extLst>
          </p:cNvPr>
          <p:cNvSpPr txBox="1">
            <a:spLocks/>
          </p:cNvSpPr>
          <p:nvPr/>
        </p:nvSpPr>
        <p:spPr bwMode="auto">
          <a:xfrm>
            <a:off x="1578696" y="435830"/>
            <a:ext cx="8863116" cy="528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defRPr/>
            </a:pPr>
            <a:r>
              <a:rPr lang="ru-RU" altLang="ru-RU" sz="2400" b="1" dirty="0"/>
              <a:t>Резюме</a:t>
            </a:r>
          </a:p>
        </p:txBody>
      </p:sp>
      <p:pic>
        <p:nvPicPr>
          <p:cNvPr id="158726" name="Рисунок 3">
            <a:extLst>
              <a:ext uri="{FF2B5EF4-FFF2-40B4-BE49-F238E27FC236}">
                <a16:creationId xmlns:a16="http://schemas.microsoft.com/office/drawing/2014/main" id="{04A5DECC-33AB-74E7-72AD-8781A65A9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51C47B-4E5D-25B0-76AF-1576F8C53115}"/>
              </a:ext>
            </a:extLst>
          </p:cNvPr>
          <p:cNvSpPr/>
          <p:nvPr/>
        </p:nvSpPr>
        <p:spPr>
          <a:xfrm>
            <a:off x="1807399" y="1329015"/>
            <a:ext cx="8634413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prstClr val="black"/>
                </a:solidFill>
              </a:rPr>
              <a:t>Основные преимущества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</a:rPr>
              <a:t>СИОЗС с наиболее выраженными </a:t>
            </a:r>
            <a:r>
              <a:rPr lang="ru-RU" sz="2000" dirty="0" err="1">
                <a:solidFill>
                  <a:prstClr val="black"/>
                </a:solidFill>
              </a:rPr>
              <a:t>анксиолитическими</a:t>
            </a:r>
            <a:r>
              <a:rPr lang="ru-RU" sz="2000" dirty="0">
                <a:solidFill>
                  <a:prstClr val="black"/>
                </a:solidFill>
              </a:rPr>
              <a:t> механизмами действия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</a:rPr>
              <a:t>Лучший СИОЗС по частоте побочных реакции в отношении сексуальной функции (полное отсутствие </a:t>
            </a:r>
            <a:r>
              <a:rPr lang="ru-RU" sz="2000" dirty="0" err="1">
                <a:solidFill>
                  <a:prstClr val="black"/>
                </a:solidFill>
              </a:rPr>
              <a:t>мускариновых</a:t>
            </a:r>
            <a:r>
              <a:rPr lang="ru-RU" sz="2000" dirty="0">
                <a:solidFill>
                  <a:prstClr val="black"/>
                </a:solidFill>
              </a:rPr>
              <a:t> и </a:t>
            </a:r>
            <a:r>
              <a:rPr lang="ru-RU" sz="2000" dirty="0" err="1">
                <a:solidFill>
                  <a:prstClr val="black"/>
                </a:solidFill>
              </a:rPr>
              <a:t>гистаминовых</a:t>
            </a:r>
            <a:r>
              <a:rPr lang="ru-RU" sz="2000" dirty="0">
                <a:solidFill>
                  <a:prstClr val="black"/>
                </a:solidFill>
              </a:rPr>
              <a:t> эффектов)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</a:rPr>
              <a:t>Дополнительное действие направленное на нормализацию сна (эндогенный мелатонин)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</a:rPr>
              <a:t>Дополнительный антипсихотический эффект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solidFill>
                  <a:prstClr val="black"/>
                </a:solidFill>
              </a:rPr>
              <a:t>Нейропротективный</a:t>
            </a:r>
            <a:r>
              <a:rPr lang="ru-RU" sz="2000" dirty="0">
                <a:solidFill>
                  <a:prstClr val="black"/>
                </a:solidFill>
              </a:rPr>
              <a:t> и про когнитивный эффекты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prstClr val="black"/>
                </a:solidFill>
              </a:rPr>
              <a:t>Начало терапии: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Медленная титрация с минимальной переносимой дозы (напр., с 12,5 мг/</a:t>
            </a:r>
            <a:r>
              <a:rPr lang="ru-RU" sz="2000" dirty="0" err="1">
                <a:solidFill>
                  <a:prstClr val="black"/>
                </a:solidFill>
              </a:rPr>
              <a:t>сут</a:t>
            </a:r>
            <a:r>
              <a:rPr lang="ru-RU" sz="2000" dirty="0">
                <a:solidFill>
                  <a:prstClr val="black"/>
                </a:solidFill>
              </a:rPr>
              <a:t>). Первую 1(2) </a:t>
            </a:r>
            <a:r>
              <a:rPr lang="ru-RU" sz="2000" dirty="0" err="1">
                <a:solidFill>
                  <a:prstClr val="black"/>
                </a:solidFill>
              </a:rPr>
              <a:t>нед</a:t>
            </a:r>
            <a:r>
              <a:rPr lang="ru-RU" sz="2000" dirty="0">
                <a:solidFill>
                  <a:prstClr val="black"/>
                </a:solidFill>
              </a:rPr>
              <a:t>. при выраженной тревоге- прикрытие </a:t>
            </a:r>
            <a:r>
              <a:rPr lang="ru-RU" sz="2000" dirty="0" err="1">
                <a:solidFill>
                  <a:prstClr val="black"/>
                </a:solidFill>
              </a:rPr>
              <a:t>антипаническим</a:t>
            </a:r>
            <a:r>
              <a:rPr lang="ru-RU" sz="2000" dirty="0">
                <a:solidFill>
                  <a:prstClr val="black"/>
                </a:solidFill>
              </a:rPr>
              <a:t> агентом (напр. </a:t>
            </a:r>
            <a:r>
              <a:rPr lang="ru-RU" sz="2000" dirty="0" err="1">
                <a:solidFill>
                  <a:prstClr val="black"/>
                </a:solidFill>
              </a:rPr>
              <a:t>гидроксизин</a:t>
            </a:r>
            <a:r>
              <a:rPr lang="ru-RU" sz="2000" dirty="0">
                <a:solidFill>
                  <a:prstClr val="black"/>
                </a:solidFill>
              </a:rPr>
              <a:t>),  до момента достаточного повышения концентрации эндогенных </a:t>
            </a:r>
            <a:r>
              <a:rPr lang="ru-RU" sz="2000" dirty="0" err="1">
                <a:solidFill>
                  <a:prstClr val="black"/>
                </a:solidFill>
              </a:rPr>
              <a:t>нейропептидов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158728" name="Рисунок 15">
            <a:extLst>
              <a:ext uri="{FF2B5EF4-FFF2-40B4-BE49-F238E27FC236}">
                <a16:creationId xmlns:a16="http://schemas.microsoft.com/office/drawing/2014/main" id="{14D62EFB-5DDD-1F5B-CD4D-AD312E953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8"/>
          <a:stretch>
            <a:fillRect/>
          </a:stretch>
        </p:blipFill>
        <p:spPr bwMode="auto">
          <a:xfrm>
            <a:off x="1524000" y="5810252"/>
            <a:ext cx="9144000" cy="6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8729" name="Группа 16">
            <a:extLst>
              <a:ext uri="{FF2B5EF4-FFF2-40B4-BE49-F238E27FC236}">
                <a16:creationId xmlns:a16="http://schemas.microsoft.com/office/drawing/2014/main" id="{22977DB2-6FBD-0AB1-D656-A0634ED1ECB3}"/>
              </a:ext>
            </a:extLst>
          </p:cNvPr>
          <p:cNvGrpSpPr>
            <a:grpSpLocks/>
          </p:cNvGrpSpPr>
          <p:nvPr/>
        </p:nvGrpSpPr>
        <p:grpSpPr bwMode="auto">
          <a:xfrm>
            <a:off x="9352829" y="411101"/>
            <a:ext cx="1260475" cy="1171575"/>
            <a:chOff x="7709719" y="81096"/>
            <a:chExt cx="1261347" cy="117066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F28C39D0-E235-C3DA-E3A2-A4BEB01AB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4818" t="26237" r="47161" b="56120"/>
            <a:stretch/>
          </p:blipFill>
          <p:spPr>
            <a:xfrm>
              <a:off x="7709719" y="81096"/>
              <a:ext cx="1261347" cy="11706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8731" name="Прямоугольник 18">
              <a:extLst>
                <a:ext uri="{FF2B5EF4-FFF2-40B4-BE49-F238E27FC236}">
                  <a16:creationId xmlns:a16="http://schemas.microsoft.com/office/drawing/2014/main" id="{566F9361-0F06-CAF5-54D9-743051E45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265" y="847897"/>
              <a:ext cx="11126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chemeClr val="bg1"/>
                  </a:solidFill>
                </a:rPr>
                <a:t>Рокона®</a:t>
              </a:r>
              <a:endParaRPr lang="ru-RU" altLang="ru-RU" sz="20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Рисунок 2">
            <a:extLst>
              <a:ext uri="{FF2B5EF4-FFF2-40B4-BE49-F238E27FC236}">
                <a16:creationId xmlns:a16="http://schemas.microsoft.com/office/drawing/2014/main" id="{C68FC3B4-6AE9-82B0-2AC8-6C2454F2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8"/>
          <a:stretch>
            <a:fillRect/>
          </a:stretch>
        </p:blipFill>
        <p:spPr bwMode="auto">
          <a:xfrm>
            <a:off x="1524000" y="5465539"/>
            <a:ext cx="9144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BC0D65-E470-7316-1714-D556F917C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63" b="45611"/>
          <a:stretch/>
        </p:blipFill>
        <p:spPr>
          <a:xfrm>
            <a:off x="5960249" y="590756"/>
            <a:ext cx="4487335" cy="2955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1316" name="TextBox 9">
            <a:extLst>
              <a:ext uri="{FF2B5EF4-FFF2-40B4-BE49-F238E27FC236}">
                <a16:creationId xmlns:a16="http://schemas.microsoft.com/office/drawing/2014/main" id="{BCD46D57-C6D1-44A1-0A20-88B47F0DE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590550"/>
            <a:ext cx="4895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200" b="1">
                <a:solidFill>
                  <a:srgbClr val="002060"/>
                </a:solidFill>
              </a:rPr>
              <a:t>РОКОНА®</a:t>
            </a:r>
          </a:p>
        </p:txBody>
      </p:sp>
      <p:sp>
        <p:nvSpPr>
          <p:cNvPr id="141317" name="TextBox 10">
            <a:extLst>
              <a:ext uri="{FF2B5EF4-FFF2-40B4-BE49-F238E27FC236}">
                <a16:creationId xmlns:a16="http://schemas.microsoft.com/office/drawing/2014/main" id="{09B2E0B4-9C7E-B0B7-4AC8-555B73C56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1758950"/>
            <a:ext cx="32448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</a:rPr>
              <a:t>флувоксамин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</a:rPr>
              <a:t>50 мг     № 15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</a:rPr>
              <a:t>100 мг   № 15</a:t>
            </a:r>
          </a:p>
        </p:txBody>
      </p:sp>
      <p:sp>
        <p:nvSpPr>
          <p:cNvPr id="141318" name="Прямоугольник 13">
            <a:extLst>
              <a:ext uri="{FF2B5EF4-FFF2-40B4-BE49-F238E27FC236}">
                <a16:creationId xmlns:a16="http://schemas.microsoft.com/office/drawing/2014/main" id="{50CEC438-1D7B-EE51-BEF5-76AE4DD3C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14" y="4954589"/>
            <a:ext cx="4414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2060"/>
                </a:solidFill>
              </a:rPr>
              <a:t>Мощный ингибитор обратного захвата серотонина с высоким сродством к СИГМА-1 рецепторам</a:t>
            </a:r>
          </a:p>
        </p:txBody>
      </p:sp>
      <p:pic>
        <p:nvPicPr>
          <p:cNvPr id="141319" name="Рисунок 15">
            <a:extLst>
              <a:ext uri="{FF2B5EF4-FFF2-40B4-BE49-F238E27FC236}">
                <a16:creationId xmlns:a16="http://schemas.microsoft.com/office/drawing/2014/main" id="{B0A6F280-2FC1-251C-8DAE-2D36E2A09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t="27219" r="3903" b="24525"/>
          <a:stretch>
            <a:fillRect/>
          </a:stretch>
        </p:blipFill>
        <p:spPr bwMode="auto">
          <a:xfrm>
            <a:off x="1804988" y="3654425"/>
            <a:ext cx="357505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6E486-02E8-34A0-CFF8-69F719FD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9C3246-CD44-A207-CBBF-69779EA6D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56" y="2103438"/>
            <a:ext cx="3849687" cy="384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34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CCD196A-A0A3-AEDB-3A89-C4BF29C8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теории развития депрессивных состояний</a:t>
            </a:r>
            <a:br>
              <a:rPr lang="ru-RU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ru-RU" sz="2400" dirty="0"/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7.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Моноаминовая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теория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6786CAC7-8E8C-29D1-6199-C098D6B4C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730191"/>
              </p:ext>
            </p:extLst>
          </p:nvPr>
        </p:nvGraphicFramePr>
        <p:xfrm>
          <a:off x="1553591" y="1597982"/>
          <a:ext cx="9232777" cy="456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FE9287-BFC8-9C61-48F7-B7627E9EB303}"/>
              </a:ext>
            </a:extLst>
          </p:cNvPr>
          <p:cNvSpPr txBox="1"/>
          <p:nvPr/>
        </p:nvSpPr>
        <p:spPr>
          <a:xfrm>
            <a:off x="1949354" y="6453337"/>
            <a:ext cx="85456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/>
            <a:r>
              <a:rPr lang="en-US" sz="1000" dirty="0">
                <a:latin typeface="Calibri" pitchFamily="34" charset="0"/>
              </a:rPr>
              <a:t>Stahl S.M. Essential psychopharmacology. Neuroscientific basis and practical applications. 2nd ed. Cambridge University Press. New York. 200</a:t>
            </a:r>
            <a:r>
              <a:rPr lang="ru-RU" sz="1000" dirty="0">
                <a:latin typeface="Calibri" pitchFamily="34" charset="0"/>
              </a:rPr>
              <a:t>8</a:t>
            </a:r>
            <a:r>
              <a:rPr lang="en-US" sz="1000" dirty="0">
                <a:latin typeface="Calibri" pitchFamily="34" charset="0"/>
              </a:rPr>
              <a:t>. - 601P.</a:t>
            </a:r>
          </a:p>
        </p:txBody>
      </p:sp>
    </p:spTree>
    <p:extLst>
      <p:ext uri="{BB962C8B-B14F-4D97-AF65-F5344CB8AC3E}">
        <p14:creationId xmlns:p14="http://schemas.microsoft.com/office/powerpoint/2010/main" val="413212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02" y="304218"/>
            <a:ext cx="10058400" cy="13716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Типы депрессий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E806B0B-C752-2436-9D7A-69DF310FA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24852"/>
              </p:ext>
            </p:extLst>
          </p:nvPr>
        </p:nvGraphicFramePr>
        <p:xfrm>
          <a:off x="907002" y="1393794"/>
          <a:ext cx="10573305" cy="5145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вправо 6"/>
          <p:cNvSpPr/>
          <p:nvPr/>
        </p:nvSpPr>
        <p:spPr bwMode="auto">
          <a:xfrm>
            <a:off x="3887873" y="3729190"/>
            <a:ext cx="714380" cy="57150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 rot="10800000">
            <a:off x="7684090" y="3729190"/>
            <a:ext cx="714380" cy="55607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94C646-DC52-57B2-BDA0-83C2786D5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7" y="2320837"/>
            <a:ext cx="3322121" cy="2217515"/>
          </a:xfrm>
          <a:prstGeom prst="rect">
            <a:avLst/>
          </a:prstGeom>
        </p:spPr>
      </p:pic>
      <p:sp>
        <p:nvSpPr>
          <p:cNvPr id="26" name="Rectangle 11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4630" y="237744"/>
            <a:ext cx="7652977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222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26773-8F50-BDE0-FF0D-3B7ACFEB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392" y="642593"/>
            <a:ext cx="6281928" cy="174418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Истинная терапевтическая резистентность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1D2EC5-72CC-5BAA-6659-4D5E56B4F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2" y="2386584"/>
            <a:ext cx="6281928" cy="364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C000"/>
                </a:solidFill>
              </a:rPr>
              <a:t>Обусловлена генетическими причинами:</a:t>
            </a:r>
          </a:p>
          <a:p>
            <a:r>
              <a:rPr lang="ru-RU" sz="2400" dirty="0"/>
              <a:t>фармакокинетические (нарушение метаболизма, ферментопатии, нарушения всасывания)</a:t>
            </a:r>
          </a:p>
          <a:p>
            <a:r>
              <a:rPr lang="ru-RU" sz="2400" dirty="0"/>
              <a:t>фармакодинамические (измененные мишени)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C000"/>
                </a:solidFill>
              </a:rPr>
              <a:t>Встречается крайне редко на практике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95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203729A-66E4-4139-B3DB-CECEF6DA5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48B0185-BF60-40FC-A3B6-BF883AD4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75FF99E5-A26E-4AC8-AA09-A9F829E3A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C4D5F-309F-7311-5638-16F21237D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19" y="891241"/>
            <a:ext cx="3939084" cy="5075519"/>
          </a:xfrm>
        </p:spPr>
        <p:txBody>
          <a:bodyPr>
            <a:normAutofit/>
          </a:bodyPr>
          <a:lstStyle/>
          <a:p>
            <a:pPr algn="r"/>
            <a:r>
              <a:rPr lang="ru-RU" sz="3200" dirty="0">
                <a:solidFill>
                  <a:srgbClr val="C00000"/>
                </a:solidFill>
              </a:rPr>
              <a:t>Вторичная (относительная)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терапевтическая резистентность</a:t>
            </a:r>
          </a:p>
        </p:txBody>
      </p: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8A5AEE14-4971-4A17-9134-2678A90F2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907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2F96C7-32A1-AE3A-A822-DFC2F4810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2" y="891241"/>
            <a:ext cx="5978834" cy="5075519"/>
          </a:xfrm>
        </p:spPr>
        <p:txBody>
          <a:bodyPr anchor="ctr">
            <a:normAutofit/>
          </a:bodyPr>
          <a:lstStyle/>
          <a:p>
            <a:r>
              <a:rPr lang="ru-RU" sz="2000" dirty="0"/>
              <a:t>Снижается терапевтическая эффективность психотропных средств вследствие развития </a:t>
            </a:r>
            <a:r>
              <a:rPr lang="ru-RU" sz="2000" dirty="0" err="1"/>
              <a:t>десенситизации</a:t>
            </a:r>
            <a:r>
              <a:rPr lang="ru-RU" sz="2000" dirty="0"/>
              <a:t> (потери рецепторной чувствительности) к ним или иных адаптационных </a:t>
            </a:r>
            <a:r>
              <a:rPr lang="ru-RU" sz="2000" dirty="0" err="1"/>
              <a:t>нейрометаболических</a:t>
            </a:r>
            <a:r>
              <a:rPr lang="ru-RU" sz="2000" dirty="0"/>
              <a:t> изменений.</a:t>
            </a:r>
          </a:p>
          <a:p>
            <a:r>
              <a:rPr lang="ru-RU" sz="2000" dirty="0"/>
              <a:t>Терапевтический ответ развивается гораздо медленнее ожидаемого, кроме того, он может быть частичным, неполным, при котором редукции подвергаются только отдельные элементы психопатологической симптоматики.</a:t>
            </a:r>
          </a:p>
        </p:txBody>
      </p:sp>
    </p:spTree>
    <p:extLst>
      <p:ext uri="{BB962C8B-B14F-4D97-AF65-F5344CB8AC3E}">
        <p14:creationId xmlns:p14="http://schemas.microsoft.com/office/powerpoint/2010/main" val="220696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09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F317D-6A83-3B05-A57E-FA52412E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11901"/>
            <a:ext cx="6281928" cy="1744183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Псевдорезистентность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D8B1F0-108A-8660-7354-7E2ADEAA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21" y="1767985"/>
            <a:ext cx="6281928" cy="364845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Связана с неадекватной или недостаточно интенсивной </a:t>
            </a:r>
            <a:r>
              <a:rPr lang="ru-RU" sz="2000" dirty="0" err="1"/>
              <a:t>психофармакотерапией</a:t>
            </a:r>
            <a:r>
              <a:rPr lang="ru-RU" sz="2000" dirty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Проводится без учета характера психопатологической симптоматики и степени ее тяжести, ведущего психопатологического синдрома и нозологии!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Не учитывается </a:t>
            </a:r>
            <a:r>
              <a:rPr lang="ru-RU" sz="2000" dirty="0" err="1"/>
              <a:t>коморбидный</a:t>
            </a:r>
            <a:r>
              <a:rPr lang="ru-RU" sz="2000" dirty="0"/>
              <a:t> фон, неблагоприятные социальные факторы!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Порядка 50-60% резистентных к терапии </a:t>
            </a:r>
            <a:r>
              <a:rPr lang="ru-RU" sz="2000"/>
              <a:t>депрессий приходятся </a:t>
            </a:r>
            <a:r>
              <a:rPr lang="ru-RU" sz="2000" dirty="0"/>
              <a:t>на </a:t>
            </a:r>
            <a:r>
              <a:rPr lang="ru-RU" sz="2000" dirty="0" err="1"/>
              <a:t>псевдорезистентность</a:t>
            </a:r>
            <a:r>
              <a:rPr lang="ru-RU" sz="2000" dirty="0"/>
              <a:t>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9EC706-8928-4DFD-8084-35D599EB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челове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CF6FA5A-7980-5836-33EB-0D9F2FA6D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42" y="2495665"/>
            <a:ext cx="3322121" cy="186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12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311C20"/>
      </a:dk2>
      <a:lt2>
        <a:srgbClr val="F0F1F3"/>
      </a:lt2>
      <a:accent1>
        <a:srgbClr val="CF972C"/>
      </a:accent1>
      <a:accent2>
        <a:srgbClr val="CE481E"/>
      </a:accent2>
      <a:accent3>
        <a:srgbClr val="E0304F"/>
      </a:accent3>
      <a:accent4>
        <a:srgbClr val="CE1E87"/>
      </a:accent4>
      <a:accent5>
        <a:srgbClr val="DE30E0"/>
      </a:accent5>
      <a:accent6>
        <a:srgbClr val="831ECE"/>
      </a:accent6>
      <a:hlink>
        <a:srgbClr val="436EC0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3242</Words>
  <Application>Microsoft Office PowerPoint</Application>
  <PresentationFormat>Широкоэкранный</PresentationFormat>
  <Paragraphs>375</Paragraphs>
  <Slides>42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4" baseType="lpstr">
      <vt:lpstr>Arial</vt:lpstr>
      <vt:lpstr>Calibri</vt:lpstr>
      <vt:lpstr>Calibri Light</vt:lpstr>
      <vt:lpstr>Garamond</vt:lpstr>
      <vt:lpstr>Microsoft Sans Serif</vt:lpstr>
      <vt:lpstr>PT Sans</vt:lpstr>
      <vt:lpstr>PT Sans Bold</vt:lpstr>
      <vt:lpstr>Selawik Light</vt:lpstr>
      <vt:lpstr>Speak Pro</vt:lpstr>
      <vt:lpstr>Times New Roman</vt:lpstr>
      <vt:lpstr>SavonVTI</vt:lpstr>
      <vt:lpstr>Диаграмма</vt:lpstr>
      <vt:lpstr>Повышение эффективности терапии антидепрессантами и коррекция возможных осложнений</vt:lpstr>
      <vt:lpstr>Презентация PowerPoint</vt:lpstr>
      <vt:lpstr>Основные теории развития  депрессивных состояний</vt:lpstr>
      <vt:lpstr>Основные теории развития депрессивных состояний</vt:lpstr>
      <vt:lpstr>Основные теории развития депрессивных состояний  7. Моноаминовая теория </vt:lpstr>
      <vt:lpstr>Типы депрессий</vt:lpstr>
      <vt:lpstr>Истинная терапевтическая резистентность</vt:lpstr>
      <vt:lpstr>Вторичная (относительная) терапевтическая резистентность</vt:lpstr>
      <vt:lpstr>Псевдорезистентность</vt:lpstr>
      <vt:lpstr>Тактика лечения депрессии  при отсутствии ответа  или частичном ответе на терапию</vt:lpstr>
      <vt:lpstr>Аугментация действия антидепрессантов</vt:lpstr>
      <vt:lpstr>Аугментация действия антидепрессантов</vt:lpstr>
      <vt:lpstr>Аугментация действия антидепрессантов</vt:lpstr>
      <vt:lpstr>Электросудорожная терапия</vt:lpstr>
      <vt:lpstr>Презентация PowerPoint</vt:lpstr>
      <vt:lpstr>Серотониновый синдром</vt:lpstr>
      <vt:lpstr>Серотониновый синдром</vt:lpstr>
      <vt:lpstr>Лечение серотонинового синдрома</vt:lpstr>
      <vt:lpstr>Лечение  серотонинового синдрома</vt:lpstr>
      <vt:lpstr>СИОЗС – препараты первой линии терапии невротических, связанных со стрессом и соматоформных расстройств  Не вызывают зависимость при длительном применении и имеют наилучшее соотношение доказательства/безопасность</vt:lpstr>
      <vt:lpstr>Презентация PowerPoint</vt:lpstr>
      <vt:lpstr>Основные механизмы действия</vt:lpstr>
      <vt:lpstr>Презентация PowerPoint</vt:lpstr>
      <vt:lpstr>σ1-рецепторы – внутриклеточные белки-шапероны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Виталик Виталий</dc:creator>
  <cp:lastModifiedBy>Виталик Виталий</cp:lastModifiedBy>
  <cp:revision>6</cp:revision>
  <dcterms:created xsi:type="dcterms:W3CDTF">2023-01-15T16:34:11Z</dcterms:created>
  <dcterms:modified xsi:type="dcterms:W3CDTF">2023-03-23T16:41:49Z</dcterms:modified>
</cp:coreProperties>
</file>